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84354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Dec. 3,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991" y="2504043"/>
            <a:ext cx="2700337" cy="38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</a:t>
            </a: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 vanilla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632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1529</cp:revision>
  <cp:lastPrinted>2016-01-30T16:23:56Z</cp:lastPrinted>
  <dcterms:created xsi:type="dcterms:W3CDTF">2015-01-20T17:19:00Z</dcterms:created>
  <dcterms:modified xsi:type="dcterms:W3CDTF">2018-07-18T23:11:33Z</dcterms:modified>
</cp:coreProperties>
</file>