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01"/>
  </p:normalViewPr>
  <p:slideViewPr>
    <p:cSldViewPr snapToGrid="0" snapToObjects="1">
      <p:cViewPr varScale="1">
        <p:scale>
          <a:sx n="148" d="100"/>
          <a:sy n="148" d="100"/>
        </p:scale>
        <p:origin x="21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Must 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/>
              <a:t>Github Pages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836</Words>
  <Application>Microsoft Office PowerPoint</Application>
  <PresentationFormat>On-screen Show (4:3)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Tammer</cp:lastModifiedBy>
  <cp:revision>9</cp:revision>
  <dcterms:modified xsi:type="dcterms:W3CDTF">2018-02-01T15:23:37Z</dcterms:modified>
</cp:coreProperties>
</file>