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538" r:id="rId2"/>
    <p:sldId id="550" r:id="rId3"/>
    <p:sldId id="576" r:id="rId4"/>
    <p:sldId id="577" r:id="rId5"/>
    <p:sldId id="535" r:id="rId6"/>
    <p:sldId id="536" r:id="rId7"/>
    <p:sldId id="569" r:id="rId8"/>
    <p:sldId id="558" r:id="rId9"/>
    <p:sldId id="568" r:id="rId10"/>
    <p:sldId id="559" r:id="rId11"/>
    <p:sldId id="560" r:id="rId12"/>
    <p:sldId id="570" r:id="rId13"/>
    <p:sldId id="571" r:id="rId14"/>
    <p:sldId id="572" r:id="rId15"/>
    <p:sldId id="573" r:id="rId16"/>
    <p:sldId id="574" r:id="rId17"/>
    <p:sldId id="549" r:id="rId18"/>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0066"/>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86811" autoAdjust="0"/>
  </p:normalViewPr>
  <p:slideViewPr>
    <p:cSldViewPr>
      <p:cViewPr varScale="1">
        <p:scale>
          <a:sx n="87" d="100"/>
          <a:sy n="87" d="100"/>
        </p:scale>
        <p:origin x="1402" y="8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11/20/2020</a:t>
            </a:fld>
            <a:endParaRPr lang="en-US"/>
          </a:p>
        </p:txBody>
      </p:sp>
      <p:sp>
        <p:nvSpPr>
          <p:cNvPr id="4" name="Footer Placeholder 3"/>
          <p:cNvSpPr>
            <a:spLocks noGrp="1"/>
          </p:cNvSpPr>
          <p:nvPr>
            <p:ph type="ftr" sz="quarter" idx="2"/>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49664" y="0"/>
            <a:ext cx="2946443" cy="494050"/>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11/20/2020</a:t>
            </a:fld>
            <a:endParaRPr lang="en-US"/>
          </a:p>
        </p:txBody>
      </p:sp>
      <p:sp>
        <p:nvSpPr>
          <p:cNvPr id="4" name="Slide Image Placeholder 3"/>
          <p:cNvSpPr>
            <a:spLocks noGrp="1" noRot="1" noChangeAspect="1"/>
          </p:cNvSpPr>
          <p:nvPr>
            <p:ph type="sldImg" idx="2"/>
          </p:nvPr>
        </p:nvSpPr>
        <p:spPr>
          <a:xfrm>
            <a:off x="930275" y="739775"/>
            <a:ext cx="4938713" cy="37036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0551" y="4690944"/>
            <a:ext cx="5438140" cy="444307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8514"/>
            <a:ext cx="2946443" cy="4940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49664" y="9378514"/>
            <a:ext cx="2946443" cy="494050"/>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extLst>
      <p:ext uri="{BB962C8B-B14F-4D97-AF65-F5344CB8AC3E}">
        <p14:creationId xmlns:p14="http://schemas.microsoft.com/office/powerpoint/2010/main" val="11991259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32433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3302259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673469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380325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212304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99471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363862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1063663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338137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31705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2080325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39775"/>
            <a:ext cx="4938713" cy="37036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414200411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152404"/>
            <a:ext cx="1447800"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IN" dirty="0"/>
          </a:p>
        </p:txBody>
      </p:sp>
      <p:pic>
        <p:nvPicPr>
          <p:cNvPr id="3" name="Picture 2"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2" cstate="print"/>
          <a:srcRect/>
          <a:stretch>
            <a:fillRect/>
          </a:stretch>
        </p:blipFill>
        <p:spPr bwMode="auto">
          <a:xfrm>
            <a:off x="179696" y="138752"/>
            <a:ext cx="868725" cy="972000"/>
          </a:xfrm>
          <a:prstGeom prst="rect">
            <a:avLst/>
          </a:prstGeom>
          <a:noFill/>
        </p:spPr>
      </p:pic>
      <p:grpSp>
        <p:nvGrpSpPr>
          <p:cNvPr id="4" name="Group 3"/>
          <p:cNvGrpSpPr/>
          <p:nvPr userDrawn="1"/>
        </p:nvGrpSpPr>
        <p:grpSpPr>
          <a:xfrm>
            <a:off x="1219200" y="102154"/>
            <a:ext cx="7924800" cy="1004990"/>
            <a:chOff x="1219200" y="102154"/>
            <a:chExt cx="7924800" cy="1004990"/>
          </a:xfrm>
        </p:grpSpPr>
        <p:pic>
          <p:nvPicPr>
            <p:cNvPr id="5" name="Picture 2"/>
            <p:cNvPicPr>
              <a:picLocks noChangeAspect="1" noChangeArrowheads="1"/>
            </p:cNvPicPr>
            <p:nvPr/>
          </p:nvPicPr>
          <p:blipFill>
            <a:blip r:embed="rId3" cstate="print"/>
            <a:srcRect/>
            <a:stretch>
              <a:fillRect/>
            </a:stretch>
          </p:blipFill>
          <p:spPr bwMode="auto">
            <a:xfrm>
              <a:off x="2702618" y="103496"/>
              <a:ext cx="1620982" cy="990600"/>
            </a:xfrm>
            <a:prstGeom prst="rect">
              <a:avLst/>
            </a:prstGeom>
            <a:noFill/>
            <a:ln w="9525">
              <a:noFill/>
              <a:miter lim="800000"/>
              <a:headEnd/>
              <a:tailEnd/>
            </a:ln>
          </p:spPr>
        </p:pic>
        <p:pic>
          <p:nvPicPr>
            <p:cNvPr id="6" name="Picture 3"/>
            <p:cNvPicPr>
              <a:picLocks noChangeArrowheads="1"/>
            </p:cNvPicPr>
            <p:nvPr/>
          </p:nvPicPr>
          <p:blipFill>
            <a:blip r:embed="rId4" cstate="print"/>
            <a:srcRect/>
            <a:stretch>
              <a:fillRect/>
            </a:stretch>
          </p:blipFill>
          <p:spPr bwMode="auto">
            <a:xfrm>
              <a:off x="4323600" y="106680"/>
              <a:ext cx="1620000" cy="988695"/>
            </a:xfrm>
            <a:prstGeom prst="rect">
              <a:avLst/>
            </a:prstGeom>
            <a:noFill/>
            <a:ln w="9525">
              <a:noFill/>
              <a:miter lim="800000"/>
              <a:headEnd/>
              <a:tailEnd/>
            </a:ln>
          </p:spPr>
        </p:pic>
        <p:pic>
          <p:nvPicPr>
            <p:cNvPr id="7" name="Picture 5"/>
            <p:cNvPicPr>
              <a:picLocks noChangeArrowheads="1"/>
            </p:cNvPicPr>
            <p:nvPr/>
          </p:nvPicPr>
          <p:blipFill>
            <a:blip r:embed="rId5" cstate="print"/>
            <a:srcRect/>
            <a:stretch>
              <a:fillRect/>
            </a:stretch>
          </p:blipFill>
          <p:spPr bwMode="auto">
            <a:xfrm>
              <a:off x="5923800" y="117144"/>
              <a:ext cx="1620000" cy="990000"/>
            </a:xfrm>
            <a:prstGeom prst="rect">
              <a:avLst/>
            </a:prstGeom>
            <a:noFill/>
            <a:ln w="9525">
              <a:noFill/>
              <a:miter lim="800000"/>
              <a:headEnd/>
              <a:tailEnd/>
            </a:ln>
          </p:spPr>
        </p:pic>
        <p:pic>
          <p:nvPicPr>
            <p:cNvPr id="8" name="Picture 6"/>
            <p:cNvPicPr>
              <a:picLocks noChangeArrowheads="1"/>
            </p:cNvPicPr>
            <p:nvPr/>
          </p:nvPicPr>
          <p:blipFill>
            <a:blip r:embed="rId6" cstate="print"/>
            <a:srcRect/>
            <a:stretch>
              <a:fillRect/>
            </a:stretch>
          </p:blipFill>
          <p:spPr bwMode="auto">
            <a:xfrm>
              <a:off x="7524000" y="112056"/>
              <a:ext cx="1620000" cy="990000"/>
            </a:xfrm>
            <a:prstGeom prst="rect">
              <a:avLst/>
            </a:prstGeom>
            <a:noFill/>
            <a:ln w="9525">
              <a:noFill/>
              <a:miter lim="800000"/>
              <a:headEnd/>
              <a:tailEnd/>
            </a:ln>
          </p:spPr>
        </p:pic>
        <p:pic>
          <p:nvPicPr>
            <p:cNvPr id="9" name="Picture 7"/>
            <p:cNvPicPr>
              <a:picLocks noChangeArrowheads="1"/>
            </p:cNvPicPr>
            <p:nvPr/>
          </p:nvPicPr>
          <p:blipFill>
            <a:blip r:embed="rId7" cstate="print"/>
            <a:srcRect/>
            <a:stretch>
              <a:fillRect/>
            </a:stretch>
          </p:blipFill>
          <p:spPr bwMode="auto">
            <a:xfrm>
              <a:off x="1219200" y="102154"/>
              <a:ext cx="1620000" cy="990000"/>
            </a:xfrm>
            <a:prstGeom prst="rect">
              <a:avLst/>
            </a:prstGeom>
            <a:noFill/>
            <a:ln w="9525">
              <a:noFill/>
              <a:miter lim="800000"/>
              <a:headEnd/>
              <a:tailEnd/>
            </a:ln>
          </p:spPr>
        </p:pic>
      </p:grpSp>
      <p:pic>
        <p:nvPicPr>
          <p:cNvPr id="1026" name="Picture 2"/>
          <p:cNvPicPr>
            <a:picLocks noChangeAspect="1" noChangeArrowheads="1"/>
          </p:cNvPicPr>
          <p:nvPr userDrawn="1"/>
        </p:nvPicPr>
        <p:blipFill>
          <a:blip r:embed="rId8" cstate="print"/>
          <a:srcRect/>
          <a:stretch>
            <a:fillRect/>
          </a:stretch>
        </p:blipFill>
        <p:spPr bwMode="auto">
          <a:xfrm>
            <a:off x="7530152" y="1600200"/>
            <a:ext cx="1600200" cy="512700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4046" y="1156205"/>
            <a:ext cx="9172093" cy="391159"/>
          </a:xfrm>
          <a:prstGeom prst="rect">
            <a:avLst/>
          </a:prstGeom>
        </p:spPr>
        <p:txBody>
          <a:bodyPr lIns="0" tIns="0" rIns="0" bIns="0"/>
          <a:lstStyle>
            <a:lvl1pPr>
              <a:defRPr sz="2400" b="0" i="0">
                <a:solidFill>
                  <a:srgbClr val="FF0000"/>
                </a:solidFill>
                <a:latin typeface="Trebuchet MS"/>
                <a:cs typeface="Trebuchet MS"/>
              </a:defRPr>
            </a:lvl1pPr>
          </a:lstStyle>
          <a:p>
            <a:endParaRPr/>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11/20/2020</a:t>
            </a:fld>
            <a:endParaRPr lang="en-US"/>
          </a:p>
        </p:txBody>
      </p:sp>
      <p:sp>
        <p:nvSpPr>
          <p:cNvPr id="5" name="Holder 5"/>
          <p:cNvSpPr>
            <a:spLocks noGrp="1"/>
          </p:cNvSpPr>
          <p:nvPr>
            <p:ph type="sldNum" sz="quarter" idx="7"/>
          </p:nvPr>
        </p:nvSpPr>
        <p:spPr>
          <a:xfrm>
            <a:off x="6583680" y="6377940"/>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1571010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4" cstate="print"/>
          <a:srcRect/>
          <a:stretch>
            <a:fillRect/>
          </a:stretch>
        </p:blipFill>
        <p:spPr bwMode="auto">
          <a:xfrm>
            <a:off x="1" y="-35256"/>
            <a:ext cx="9144000" cy="6934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189" algn="ctr" rtl="0" fontAlgn="base">
        <a:spcBef>
          <a:spcPct val="0"/>
        </a:spcBef>
        <a:spcAft>
          <a:spcPct val="0"/>
        </a:spcAft>
        <a:defRPr sz="4400">
          <a:solidFill>
            <a:schemeClr val="tx2"/>
          </a:solidFill>
          <a:latin typeface="Arial" charset="0"/>
        </a:defRPr>
      </a:lvl6pPr>
      <a:lvl7pPr marL="914377" algn="ctr" rtl="0" fontAlgn="base">
        <a:spcBef>
          <a:spcPct val="0"/>
        </a:spcBef>
        <a:spcAft>
          <a:spcPct val="0"/>
        </a:spcAft>
        <a:defRPr sz="4400">
          <a:solidFill>
            <a:schemeClr val="tx2"/>
          </a:solidFill>
          <a:latin typeface="Arial" charset="0"/>
        </a:defRPr>
      </a:lvl7pPr>
      <a:lvl8pPr marL="1371566" algn="ctr" rtl="0" fontAlgn="base">
        <a:spcBef>
          <a:spcPct val="0"/>
        </a:spcBef>
        <a:spcAft>
          <a:spcPct val="0"/>
        </a:spcAft>
        <a:defRPr sz="4400">
          <a:solidFill>
            <a:schemeClr val="tx2"/>
          </a:solidFill>
          <a:latin typeface="Arial" charset="0"/>
        </a:defRPr>
      </a:lvl8pPr>
      <a:lvl9pPr marL="1828754" algn="ctr" rtl="0" fontAlgn="base">
        <a:spcBef>
          <a:spcPct val="0"/>
        </a:spcBef>
        <a:spcAft>
          <a:spcPct val="0"/>
        </a:spcAft>
        <a:defRPr sz="4400">
          <a:solidFill>
            <a:schemeClr val="tx2"/>
          </a:solidFill>
          <a:latin typeface="Arial" charset="0"/>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defRPr>
      </a:lvl2pPr>
      <a:lvl3pPr marL="1142971" indent="-228594" algn="l" rtl="0" eaLnBrk="0" fontAlgn="base" hangingPunct="0">
        <a:spcBef>
          <a:spcPct val="20000"/>
        </a:spcBef>
        <a:spcAft>
          <a:spcPct val="0"/>
        </a:spcAft>
        <a:buChar char="•"/>
        <a:defRPr sz="2400">
          <a:solidFill>
            <a:schemeClr val="tx1"/>
          </a:solidFill>
          <a:latin typeface="+mn-lt"/>
        </a:defRPr>
      </a:lvl3pPr>
      <a:lvl4pPr marL="1600160" indent="-228594" algn="l" rtl="0" eaLnBrk="0" fontAlgn="base" hangingPunct="0">
        <a:spcBef>
          <a:spcPct val="20000"/>
        </a:spcBef>
        <a:spcAft>
          <a:spcPct val="0"/>
        </a:spcAft>
        <a:buChar char="–"/>
        <a:defRPr sz="2000">
          <a:solidFill>
            <a:schemeClr val="tx1"/>
          </a:solidFill>
          <a:latin typeface="+mn-lt"/>
        </a:defRPr>
      </a:lvl4pPr>
      <a:lvl5pPr marL="2057349" indent="-228594" algn="l" rtl="0" eaLnBrk="0" fontAlgn="base" hangingPunct="0">
        <a:spcBef>
          <a:spcPct val="20000"/>
        </a:spcBef>
        <a:spcAft>
          <a:spcPct val="0"/>
        </a:spcAft>
        <a:buChar char="»"/>
        <a:defRPr sz="2000">
          <a:solidFill>
            <a:schemeClr val="tx1"/>
          </a:solidFill>
          <a:latin typeface="+mn-lt"/>
        </a:defRPr>
      </a:lvl5pPr>
      <a:lvl6pPr marL="2514537" indent="-228594" algn="l" rtl="0" fontAlgn="base">
        <a:spcBef>
          <a:spcPct val="20000"/>
        </a:spcBef>
        <a:spcAft>
          <a:spcPct val="0"/>
        </a:spcAft>
        <a:buChar char="»"/>
        <a:defRPr sz="2000">
          <a:solidFill>
            <a:schemeClr val="tx1"/>
          </a:solidFill>
          <a:latin typeface="+mn-lt"/>
        </a:defRPr>
      </a:lvl6pPr>
      <a:lvl7pPr marL="2971726" indent="-228594" algn="l" rtl="0" fontAlgn="base">
        <a:spcBef>
          <a:spcPct val="20000"/>
        </a:spcBef>
        <a:spcAft>
          <a:spcPct val="0"/>
        </a:spcAft>
        <a:buChar char="»"/>
        <a:defRPr sz="2000">
          <a:solidFill>
            <a:schemeClr val="tx1"/>
          </a:solidFill>
          <a:latin typeface="+mn-lt"/>
        </a:defRPr>
      </a:lvl7pPr>
      <a:lvl8pPr marL="3428914" indent="-228594" algn="l" rtl="0" fontAlgn="base">
        <a:spcBef>
          <a:spcPct val="20000"/>
        </a:spcBef>
        <a:spcAft>
          <a:spcPct val="0"/>
        </a:spcAft>
        <a:buChar char="»"/>
        <a:defRPr sz="2000">
          <a:solidFill>
            <a:schemeClr val="tx1"/>
          </a:solidFill>
          <a:latin typeface="+mn-lt"/>
        </a:defRPr>
      </a:lvl8pPr>
      <a:lvl9pPr marL="3886103" indent="-228594"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47800"/>
            <a:ext cx="9144000" cy="646331"/>
          </a:xfrm>
          <a:prstGeom prst="rect">
            <a:avLst/>
          </a:prstGeom>
        </p:spPr>
        <p:txBody>
          <a:bodyPr wrap="square">
            <a:spAutoFit/>
          </a:bodyPr>
          <a:lstStyle/>
          <a:p>
            <a:pPr algn="ctr"/>
            <a:r>
              <a:rPr lang="en-US" sz="3600" dirty="0">
                <a:solidFill>
                  <a:srgbClr val="FF0000"/>
                </a:solidFill>
                <a:latin typeface="Trebuchet MS" pitchFamily="34" charset="0"/>
              </a:rPr>
              <a:t>Human Computer Interaction</a:t>
            </a:r>
            <a:endParaRPr lang="en-US" sz="3200" dirty="0">
              <a:solidFill>
                <a:srgbClr val="FF0000"/>
              </a:solidFill>
              <a:latin typeface="Trebuchet MS" pitchFamily="34" charset="0"/>
            </a:endParaRPr>
          </a:p>
        </p:txBody>
      </p:sp>
      <p:sp>
        <p:nvSpPr>
          <p:cNvPr id="4" name="Google Shape;26;p3"/>
          <p:cNvSpPr txBox="1"/>
          <p:nvPr/>
        </p:nvSpPr>
        <p:spPr>
          <a:xfrm>
            <a:off x="0" y="2362200"/>
            <a:ext cx="8991600" cy="3886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a:ea typeface="Trebuchet MS"/>
                <a:cs typeface="Trebuchet MS"/>
                <a:sym typeface="Trebuchet MS"/>
              </a:rPr>
              <a:t>Project Title   : </a:t>
            </a:r>
            <a:r>
              <a:rPr lang="en-US" sz="2400" dirty="0" err="1">
                <a:latin typeface="Trebuchet MS"/>
                <a:ea typeface="Trebuchet MS"/>
                <a:cs typeface="Trebuchet MS"/>
                <a:sym typeface="Trebuchet MS"/>
              </a:rPr>
              <a:t>Playo</a:t>
            </a:r>
            <a:r>
              <a:rPr lang="en-US" sz="2400" dirty="0">
                <a:latin typeface="Trebuchet MS"/>
                <a:ea typeface="Trebuchet MS"/>
                <a:cs typeface="Trebuchet MS"/>
                <a:sym typeface="Trebuchet MS"/>
              </a:rPr>
              <a:t> ( A Website for booking grounds to play  		    Sports)  </a:t>
            </a:r>
          </a:p>
          <a:p>
            <a:pPr>
              <a:spcBef>
                <a:spcPts val="0"/>
              </a:spcBef>
              <a:spcAft>
                <a:spcPts val="0"/>
              </a:spcAft>
            </a:pPr>
            <a:r>
              <a:rPr lang="en-US" sz="2400" dirty="0">
                <a:latin typeface="Trebuchet MS"/>
                <a:ea typeface="Trebuchet MS"/>
                <a:cs typeface="Trebuchet MS"/>
                <a:sym typeface="Trebuchet MS"/>
              </a:rPr>
              <a:t>         </a:t>
            </a:r>
            <a:endParaRPr sz="2400" dirty="0">
              <a:latin typeface="Trebuchet MS"/>
              <a:ea typeface="Trebuchet MS"/>
              <a:cs typeface="Trebuchet MS"/>
              <a:sym typeface="Trebuchet MS"/>
            </a:endParaRPr>
          </a:p>
          <a:p>
            <a:pPr>
              <a:spcBef>
                <a:spcPts val="0"/>
              </a:spcBef>
              <a:spcAft>
                <a:spcPts val="0"/>
              </a:spcAft>
            </a:pPr>
            <a:r>
              <a:rPr lang="en-US" sz="2400" dirty="0">
                <a:solidFill>
                  <a:srgbClr val="0033CC"/>
                </a:solidFill>
                <a:latin typeface="Trebuchet MS"/>
                <a:ea typeface="Trebuchet MS"/>
                <a:cs typeface="Trebuchet MS"/>
                <a:sym typeface="Trebuchet MS"/>
              </a:rPr>
              <a:t>Project Team  : </a:t>
            </a:r>
            <a:r>
              <a:rPr lang="en-US" sz="2400" dirty="0">
                <a:latin typeface="Trebuchet MS"/>
                <a:ea typeface="Trebuchet MS"/>
                <a:cs typeface="Trebuchet MS"/>
                <a:sym typeface="Trebuchet MS"/>
              </a:rPr>
              <a:t>K SASI KIRAN REDDY   (PES1201701584)</a:t>
            </a:r>
            <a:br>
              <a:rPr lang="en-US" sz="2400" dirty="0">
                <a:latin typeface="Trebuchet MS"/>
                <a:ea typeface="Trebuchet MS"/>
                <a:cs typeface="Trebuchet MS"/>
                <a:sym typeface="Trebuchet MS"/>
              </a:rPr>
            </a:br>
            <a:r>
              <a:rPr lang="en-US" sz="2400" dirty="0">
                <a:latin typeface="Trebuchet MS"/>
                <a:ea typeface="Trebuchet MS"/>
                <a:cs typeface="Trebuchet MS"/>
                <a:sym typeface="Trebuchet MS"/>
              </a:rPr>
              <a:t>		    S P NITHESH KUMAR   (PES1201701561)</a:t>
            </a:r>
          </a:p>
          <a:p>
            <a:pPr>
              <a:spcBef>
                <a:spcPts val="0"/>
              </a:spcBef>
              <a:spcAft>
                <a:spcPts val="0"/>
              </a:spcAft>
            </a:pPr>
            <a:r>
              <a:rPr lang="en-US" sz="2400" dirty="0">
                <a:latin typeface="Trebuchet MS"/>
                <a:ea typeface="Trebuchet MS"/>
                <a:cs typeface="Trebuchet MS"/>
                <a:sym typeface="Trebuchet MS"/>
              </a:rPr>
              <a:t>		    SAQLAIN PASHA	       (PES1201701539)</a:t>
            </a:r>
          </a:p>
          <a:p>
            <a:pPr>
              <a:spcBef>
                <a:spcPts val="0"/>
              </a:spcBef>
              <a:spcAft>
                <a:spcPts val="0"/>
              </a:spcAft>
            </a:pPr>
            <a:r>
              <a:rPr lang="en-US" sz="2400" dirty="0">
                <a:latin typeface="Trebuchet MS"/>
                <a:ea typeface="Trebuchet MS"/>
                <a:cs typeface="Trebuchet MS"/>
                <a:sym typeface="Trebuchet MS"/>
              </a:rPr>
              <a:t>		    MOHAMMED FAIZAN    (PES1201701740)</a:t>
            </a: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6" name="Content Placeholder 2"/>
          <p:cNvSpPr txBox="1">
            <a:spLocks/>
          </p:cNvSpPr>
          <p:nvPr/>
        </p:nvSpPr>
        <p:spPr>
          <a:xfrm>
            <a:off x="0" y="1581154"/>
            <a:ext cx="7543800" cy="4972046"/>
          </a:xfrm>
          <a:prstGeom prst="rect">
            <a:avLst/>
          </a:prstGeom>
        </p:spPr>
        <p:txBody>
          <a:bodyPr/>
          <a:lstStyle/>
          <a:p>
            <a:pPr marL="342891" algn="just" eaLnBrk="0" hangingPunct="0">
              <a:spcBef>
                <a:spcPct val="20000"/>
              </a:spcBef>
              <a:defRPr/>
            </a:pPr>
            <a:endParaRPr lang="en-IN" sz="2800" kern="0" dirty="0">
              <a:latin typeface="Trebuchet MS" pitchFamily="34" charset="0"/>
            </a:endParaRPr>
          </a:p>
        </p:txBody>
      </p:sp>
      <p:sp>
        <p:nvSpPr>
          <p:cNvPr id="2" name="TextBox 1"/>
          <p:cNvSpPr txBox="1"/>
          <p:nvPr/>
        </p:nvSpPr>
        <p:spPr>
          <a:xfrm>
            <a:off x="1789956" y="1622903"/>
            <a:ext cx="5112568" cy="861774"/>
          </a:xfrm>
          <a:prstGeom prst="rect">
            <a:avLst/>
          </a:prstGeom>
          <a:noFill/>
        </p:spPr>
        <p:txBody>
          <a:bodyPr wrap="square" rtlCol="0">
            <a:spAutoFit/>
          </a:bodyPr>
          <a:lstStyle/>
          <a:p>
            <a:r>
              <a:rPr lang="en-US" sz="3200" spc="145" dirty="0">
                <a:solidFill>
                  <a:srgbClr val="FF0000"/>
                </a:solidFill>
                <a:latin typeface="Arial Black"/>
                <a:cs typeface="Arial Black"/>
              </a:rPr>
              <a:t>LO-FI</a:t>
            </a:r>
            <a:r>
              <a:rPr lang="en-US" sz="3200" spc="-300" dirty="0">
                <a:solidFill>
                  <a:srgbClr val="FF0000"/>
                </a:solidFill>
                <a:latin typeface="Arial Black"/>
                <a:cs typeface="Arial Black"/>
              </a:rPr>
              <a:t> </a:t>
            </a:r>
            <a:r>
              <a:rPr lang="en-US" sz="3200" spc="120" dirty="0">
                <a:solidFill>
                  <a:srgbClr val="FF0000"/>
                </a:solidFill>
                <a:latin typeface="Arial Black"/>
                <a:cs typeface="Arial Black"/>
              </a:rPr>
              <a:t>PROTOTYPING</a:t>
            </a:r>
            <a:endParaRPr lang="en-US" sz="3200" dirty="0">
              <a:solidFill>
                <a:srgbClr val="FF0000"/>
              </a:solidFill>
              <a:latin typeface="Arial Black"/>
              <a:cs typeface="Arial Black"/>
            </a:endParaRPr>
          </a:p>
          <a:p>
            <a:endParaRPr lang="en-US" dirty="0"/>
          </a:p>
        </p:txBody>
      </p:sp>
      <p:pic>
        <p:nvPicPr>
          <p:cNvPr id="1026" name="Picture 2" descr="Low-Fidelity Vs. High-Fidelity Prototyping | CloudApp">
            <a:extLst>
              <a:ext uri="{FF2B5EF4-FFF2-40B4-BE49-F238E27FC236}">
                <a16:creationId xmlns:a16="http://schemas.microsoft.com/office/drawing/2014/main" id="{324FAA6E-B495-4E32-B44B-2D480B80A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48880"/>
            <a:ext cx="8496944" cy="420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9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12700">
              <a:lnSpc>
                <a:spcPct val="100000"/>
              </a:lnSpc>
              <a:spcBef>
                <a:spcPts val="100"/>
              </a:spcBef>
            </a:pPr>
            <a:r>
              <a:rPr lang="en-US" sz="2400" spc="-10" dirty="0">
                <a:solidFill>
                  <a:srgbClr val="FF0000"/>
                </a:solidFill>
                <a:latin typeface="Trebuchet MS"/>
                <a:cs typeface="Trebuchet MS"/>
              </a:rPr>
              <a:t>						       LO-FI PROTOTYPE</a:t>
            </a:r>
            <a:endParaRPr lang="en-US" sz="2400" dirty="0">
              <a:latin typeface="Trebuchet MS"/>
              <a:cs typeface="Trebuchet MS"/>
            </a:endParaRPr>
          </a:p>
        </p:txBody>
      </p:sp>
      <p:sp>
        <p:nvSpPr>
          <p:cNvPr id="6" name="Content Placeholder 2"/>
          <p:cNvSpPr txBox="1">
            <a:spLocks/>
          </p:cNvSpPr>
          <p:nvPr/>
        </p:nvSpPr>
        <p:spPr>
          <a:xfrm>
            <a:off x="0" y="1581154"/>
            <a:ext cx="7467600" cy="4972046"/>
          </a:xfrm>
          <a:prstGeom prst="rect">
            <a:avLst/>
          </a:prstGeom>
        </p:spPr>
        <p:txBody>
          <a:bodyPr/>
          <a:lstStyle/>
          <a:p>
            <a:pPr marL="2171691" lvl="4" algn="just" eaLnBrk="0" hangingPunct="0">
              <a:spcBef>
                <a:spcPct val="20000"/>
              </a:spcBef>
              <a:defRPr/>
            </a:pPr>
            <a:r>
              <a:rPr lang="en-US" sz="2300" spc="-10" dirty="0">
                <a:solidFill>
                  <a:srgbClr val="FF0000"/>
                </a:solidFill>
                <a:latin typeface="Trebuchet MS"/>
                <a:cs typeface="Trebuchet MS"/>
              </a:rPr>
              <a:t>    Sketches: Web</a:t>
            </a:r>
            <a:r>
              <a:rPr lang="en-US" sz="2300" spc="-85" dirty="0">
                <a:solidFill>
                  <a:srgbClr val="FF0000"/>
                </a:solidFill>
                <a:latin typeface="Trebuchet MS"/>
                <a:cs typeface="Trebuchet MS"/>
              </a:rPr>
              <a:t> A</a:t>
            </a:r>
            <a:r>
              <a:rPr lang="en-US" sz="2300" spc="-5" dirty="0">
                <a:solidFill>
                  <a:srgbClr val="FF0000"/>
                </a:solidFill>
                <a:latin typeface="Trebuchet MS"/>
                <a:cs typeface="Trebuchet MS"/>
              </a:rPr>
              <a:t>pplication</a:t>
            </a:r>
          </a:p>
          <a:p>
            <a:pPr marL="2171691" lvl="4" algn="just" eaLnBrk="0" hangingPunct="0">
              <a:spcBef>
                <a:spcPct val="20000"/>
              </a:spcBef>
              <a:defRPr/>
            </a:pPr>
            <a:r>
              <a:rPr lang="en-US" sz="2300" spc="-5" dirty="0">
                <a:solidFill>
                  <a:srgbClr val="FF0000"/>
                </a:solidFill>
                <a:latin typeface="Trebuchet MS"/>
                <a:cs typeface="Trebuchet MS"/>
              </a:rPr>
              <a:t> 	     </a:t>
            </a:r>
            <a:r>
              <a:rPr lang="en-US" sz="2000" spc="-5" dirty="0">
                <a:latin typeface="Trebuchet MS"/>
                <a:cs typeface="Trebuchet MS"/>
              </a:rPr>
              <a:t>Home Page </a:t>
            </a:r>
            <a:endParaRPr lang="en-US" sz="2000" dirty="0">
              <a:latin typeface="Trebuchet MS"/>
              <a:cs typeface="Trebuchet MS"/>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algn="just" eaLnBrk="0" hangingPunct="0">
              <a:spcBef>
                <a:spcPct val="20000"/>
              </a:spcBef>
              <a:defRPr/>
            </a:pPr>
            <a:r>
              <a:rPr lang="en-US" sz="2400" dirty="0">
                <a:solidFill>
                  <a:srgbClr val="0000FF"/>
                </a:solidFill>
                <a:latin typeface="Trebuchet MS" pitchFamily="34" charset="0"/>
              </a:rPr>
              <a:t>	</a:t>
            </a:r>
          </a:p>
          <a:p>
            <a:pPr marL="342891" indent="12700" algn="just" eaLnBrk="0" hangingPunct="0">
              <a:spcBef>
                <a:spcPct val="20000"/>
              </a:spcBef>
              <a:defRPr/>
            </a:pPr>
            <a:r>
              <a:rPr lang="en-US" sz="2400" dirty="0">
                <a:solidFill>
                  <a:srgbClr val="0000FF"/>
                </a:solidFill>
                <a:latin typeface="Trebuchet MS" pitchFamily="34" charset="0"/>
              </a:rPr>
              <a:t>		</a:t>
            </a:r>
            <a:endParaRPr lang="en-IN" sz="2800" kern="0" dirty="0">
              <a:latin typeface="Trebuchet MS"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2388565"/>
            <a:ext cx="5847801" cy="4171222"/>
          </a:xfrm>
          <a:prstGeom prst="rect">
            <a:avLst/>
          </a:prstGeom>
        </p:spPr>
      </p:pic>
    </p:spTree>
    <p:extLst>
      <p:ext uri="{BB962C8B-B14F-4D97-AF65-F5344CB8AC3E}">
        <p14:creationId xmlns:p14="http://schemas.microsoft.com/office/powerpoint/2010/main" val="332621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12700">
              <a:lnSpc>
                <a:spcPct val="100000"/>
              </a:lnSpc>
              <a:spcBef>
                <a:spcPts val="100"/>
              </a:spcBef>
            </a:pPr>
            <a:r>
              <a:rPr lang="en-US" sz="2400" spc="-10" dirty="0">
                <a:solidFill>
                  <a:srgbClr val="FF0000"/>
                </a:solidFill>
                <a:latin typeface="Trebuchet MS"/>
                <a:cs typeface="Trebuchet MS"/>
              </a:rPr>
              <a:t>						       LO-FI PROTOTYPE</a:t>
            </a:r>
            <a:endParaRPr lang="en-US" sz="2400" dirty="0">
              <a:latin typeface="Trebuchet MS"/>
              <a:cs typeface="Trebuchet MS"/>
            </a:endParaRPr>
          </a:p>
        </p:txBody>
      </p:sp>
      <p:sp>
        <p:nvSpPr>
          <p:cNvPr id="6" name="Content Placeholder 2"/>
          <p:cNvSpPr txBox="1">
            <a:spLocks/>
          </p:cNvSpPr>
          <p:nvPr/>
        </p:nvSpPr>
        <p:spPr>
          <a:xfrm>
            <a:off x="0" y="1581154"/>
            <a:ext cx="7467600" cy="4972046"/>
          </a:xfrm>
          <a:prstGeom prst="rect">
            <a:avLst/>
          </a:prstGeom>
        </p:spPr>
        <p:txBody>
          <a:bodyPr/>
          <a:lstStyle/>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algn="just" eaLnBrk="0" hangingPunct="0">
              <a:spcBef>
                <a:spcPct val="20000"/>
              </a:spcBef>
              <a:defRPr/>
            </a:pPr>
            <a:r>
              <a:rPr lang="en-US" sz="2400" dirty="0">
                <a:solidFill>
                  <a:srgbClr val="0000FF"/>
                </a:solidFill>
                <a:latin typeface="Trebuchet MS" pitchFamily="34" charset="0"/>
              </a:rPr>
              <a:t>	</a:t>
            </a:r>
          </a:p>
          <a:p>
            <a:pPr marL="342891" indent="12700" algn="just" eaLnBrk="0" hangingPunct="0">
              <a:spcBef>
                <a:spcPct val="20000"/>
              </a:spcBef>
              <a:defRPr/>
            </a:pPr>
            <a:r>
              <a:rPr lang="en-US" sz="2400" dirty="0">
                <a:solidFill>
                  <a:srgbClr val="0000FF"/>
                </a:solidFill>
                <a:latin typeface="Trebuchet MS" pitchFamily="34" charset="0"/>
              </a:rPr>
              <a:t>		</a:t>
            </a:r>
            <a:endParaRPr lang="en-IN" sz="2800" kern="0" dirty="0">
              <a:latin typeface="Trebuchet MS"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2325493" y="-2294"/>
            <a:ext cx="4621358" cy="8769299"/>
          </a:xfrm>
          <a:prstGeom prst="rect">
            <a:avLst/>
          </a:prstGeom>
        </p:spPr>
      </p:pic>
      <p:sp>
        <p:nvSpPr>
          <p:cNvPr id="7" name="Title 6"/>
          <p:cNvSpPr>
            <a:spLocks noGrp="1"/>
          </p:cNvSpPr>
          <p:nvPr>
            <p:ph type="title"/>
          </p:nvPr>
        </p:nvSpPr>
        <p:spPr>
          <a:xfrm>
            <a:off x="-28093" y="1643050"/>
            <a:ext cx="9172093" cy="391159"/>
          </a:xfrm>
        </p:spPr>
        <p:txBody>
          <a:bodyPr/>
          <a:lstStyle/>
          <a:p>
            <a:r>
              <a:rPr lang="en-US" dirty="0">
                <a:solidFill>
                  <a:schemeClr val="tx1"/>
                </a:solidFill>
              </a:rPr>
              <a:t>Overall Workflow of our website</a:t>
            </a:r>
          </a:p>
        </p:txBody>
      </p:sp>
    </p:spTree>
    <p:extLst>
      <p:ext uri="{BB962C8B-B14F-4D97-AF65-F5344CB8AC3E}">
        <p14:creationId xmlns:p14="http://schemas.microsoft.com/office/powerpoint/2010/main" val="323770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12700">
              <a:lnSpc>
                <a:spcPct val="100000"/>
              </a:lnSpc>
              <a:spcBef>
                <a:spcPts val="100"/>
              </a:spcBef>
            </a:pPr>
            <a:r>
              <a:rPr lang="en-US" sz="2400" spc="-10" dirty="0">
                <a:solidFill>
                  <a:srgbClr val="FF0000"/>
                </a:solidFill>
                <a:latin typeface="Trebuchet MS"/>
                <a:cs typeface="Trebuchet MS"/>
              </a:rPr>
              <a:t>						       LO-FI PROTOTYPE</a:t>
            </a:r>
            <a:endParaRPr lang="en-US" sz="2400" dirty="0">
              <a:latin typeface="Trebuchet MS"/>
              <a:cs typeface="Trebuchet MS"/>
            </a:endParaRPr>
          </a:p>
        </p:txBody>
      </p:sp>
      <p:sp>
        <p:nvSpPr>
          <p:cNvPr id="6" name="Content Placeholder 2"/>
          <p:cNvSpPr txBox="1">
            <a:spLocks/>
          </p:cNvSpPr>
          <p:nvPr/>
        </p:nvSpPr>
        <p:spPr>
          <a:xfrm>
            <a:off x="0" y="1581154"/>
            <a:ext cx="9144000" cy="4972046"/>
          </a:xfrm>
          <a:prstGeom prst="rect">
            <a:avLst/>
          </a:prstGeom>
        </p:spPr>
        <p:txBody>
          <a:bodyPr/>
          <a:lstStyle/>
          <a:p>
            <a:pPr marL="2171691" lvl="4" algn="just" eaLnBrk="0" hangingPunct="0">
              <a:spcBef>
                <a:spcPct val="20000"/>
              </a:spcBef>
              <a:defRPr/>
            </a:pPr>
            <a:r>
              <a:rPr lang="en-US" sz="1500" spc="-10" dirty="0">
                <a:solidFill>
                  <a:srgbClr val="FF0000"/>
                </a:solidFill>
                <a:latin typeface="Trebuchet MS"/>
                <a:cs typeface="Trebuchet MS"/>
              </a:rPr>
              <a:t>                    </a:t>
            </a: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algn="just" eaLnBrk="0" hangingPunct="0">
              <a:spcBef>
                <a:spcPct val="20000"/>
              </a:spcBef>
              <a:defRPr/>
            </a:pPr>
            <a:r>
              <a:rPr lang="en-US" sz="2400" dirty="0">
                <a:solidFill>
                  <a:srgbClr val="0000FF"/>
                </a:solidFill>
                <a:latin typeface="Trebuchet MS" pitchFamily="34" charset="0"/>
              </a:rPr>
              <a:t>	</a:t>
            </a:r>
          </a:p>
          <a:p>
            <a:pPr marL="342891" indent="12700" algn="just" eaLnBrk="0" hangingPunct="0">
              <a:spcBef>
                <a:spcPct val="20000"/>
              </a:spcBef>
              <a:defRPr/>
            </a:pPr>
            <a:r>
              <a:rPr lang="en-US" sz="2400" dirty="0">
                <a:solidFill>
                  <a:srgbClr val="0000FF"/>
                </a:solidFill>
                <a:latin typeface="Trebuchet MS" pitchFamily="34" charset="0"/>
              </a:rPr>
              <a:t>		</a:t>
            </a:r>
            <a:endParaRPr lang="en-IN" sz="2800" kern="0" dirty="0">
              <a:latin typeface="Trebuchet MS"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2013770" y="-109932"/>
            <a:ext cx="4923953" cy="8689450"/>
          </a:xfrm>
          <a:prstGeom prst="rect">
            <a:avLst/>
          </a:prstGeom>
        </p:spPr>
      </p:pic>
    </p:spTree>
    <p:extLst>
      <p:ext uri="{BB962C8B-B14F-4D97-AF65-F5344CB8AC3E}">
        <p14:creationId xmlns:p14="http://schemas.microsoft.com/office/powerpoint/2010/main" val="250346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12700">
              <a:lnSpc>
                <a:spcPct val="100000"/>
              </a:lnSpc>
              <a:spcBef>
                <a:spcPts val="100"/>
              </a:spcBef>
            </a:pPr>
            <a:r>
              <a:rPr lang="en-US" sz="2400" spc="-10" dirty="0">
                <a:solidFill>
                  <a:srgbClr val="FF0000"/>
                </a:solidFill>
                <a:latin typeface="Trebuchet MS"/>
                <a:cs typeface="Trebuchet MS"/>
              </a:rPr>
              <a:t>						       LO-FI PROTOTYPE</a:t>
            </a:r>
            <a:endParaRPr lang="en-US" sz="2400" dirty="0">
              <a:latin typeface="Trebuchet MS"/>
              <a:cs typeface="Trebuchet MS"/>
            </a:endParaRPr>
          </a:p>
        </p:txBody>
      </p:sp>
      <p:sp>
        <p:nvSpPr>
          <p:cNvPr id="6" name="Content Placeholder 2"/>
          <p:cNvSpPr txBox="1">
            <a:spLocks/>
          </p:cNvSpPr>
          <p:nvPr/>
        </p:nvSpPr>
        <p:spPr>
          <a:xfrm>
            <a:off x="0" y="1581154"/>
            <a:ext cx="7467600" cy="4972046"/>
          </a:xfrm>
          <a:prstGeom prst="rect">
            <a:avLst/>
          </a:prstGeom>
        </p:spPr>
        <p:txBody>
          <a:bodyPr/>
          <a:lstStyle/>
          <a:p>
            <a:pPr marL="2171691" lvl="4" algn="just" eaLnBrk="0" hangingPunct="0">
              <a:spcBef>
                <a:spcPct val="20000"/>
              </a:spcBef>
              <a:defRPr/>
            </a:pPr>
            <a:r>
              <a:rPr lang="en-US" sz="2300" spc="-10" dirty="0">
                <a:solidFill>
                  <a:srgbClr val="FF0000"/>
                </a:solidFill>
                <a:latin typeface="Trebuchet MS"/>
                <a:cs typeface="Trebuchet MS"/>
              </a:rPr>
              <a:t>    </a:t>
            </a: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algn="just" eaLnBrk="0" hangingPunct="0">
              <a:spcBef>
                <a:spcPct val="20000"/>
              </a:spcBef>
              <a:defRPr/>
            </a:pPr>
            <a:r>
              <a:rPr lang="en-US" sz="2400" dirty="0">
                <a:solidFill>
                  <a:srgbClr val="0000FF"/>
                </a:solidFill>
                <a:latin typeface="Trebuchet MS" pitchFamily="34" charset="0"/>
              </a:rPr>
              <a:t>	</a:t>
            </a:r>
          </a:p>
          <a:p>
            <a:pPr marL="342891" indent="12700" algn="just" eaLnBrk="0" hangingPunct="0">
              <a:spcBef>
                <a:spcPct val="20000"/>
              </a:spcBef>
              <a:defRPr/>
            </a:pPr>
            <a:r>
              <a:rPr lang="en-US" sz="2400" dirty="0">
                <a:solidFill>
                  <a:srgbClr val="0000FF"/>
                </a:solidFill>
                <a:latin typeface="Trebuchet MS" pitchFamily="34" charset="0"/>
              </a:rPr>
              <a:t>		</a:t>
            </a:r>
            <a:endParaRPr lang="en-IN" sz="2800" kern="0" dirty="0">
              <a:latin typeface="Trebuchet MS"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2428868"/>
            <a:ext cx="8928992" cy="4312500"/>
          </a:xfrm>
          <a:prstGeom prst="rect">
            <a:avLst/>
          </a:prstGeom>
        </p:spPr>
      </p:pic>
      <p:sp>
        <p:nvSpPr>
          <p:cNvPr id="7" name="Title 6"/>
          <p:cNvSpPr>
            <a:spLocks noGrp="1"/>
          </p:cNvSpPr>
          <p:nvPr>
            <p:ph type="title"/>
          </p:nvPr>
        </p:nvSpPr>
        <p:spPr>
          <a:xfrm>
            <a:off x="0" y="1714488"/>
            <a:ext cx="9172093" cy="391159"/>
          </a:xfrm>
        </p:spPr>
        <p:txBody>
          <a:bodyPr/>
          <a:lstStyle/>
          <a:p>
            <a:r>
              <a:rPr lang="en-US" sz="1600" dirty="0">
                <a:solidFill>
                  <a:schemeClr val="tx1"/>
                </a:solidFill>
              </a:rPr>
              <a:t>Here we have 3 unique buttons </a:t>
            </a:r>
            <a:r>
              <a:rPr lang="en-US" sz="1600" dirty="0" err="1">
                <a:solidFill>
                  <a:schemeClr val="tx1"/>
                </a:solidFill>
              </a:rPr>
              <a:t>i</a:t>
            </a:r>
            <a:r>
              <a:rPr lang="en-US" sz="1600" dirty="0">
                <a:solidFill>
                  <a:schemeClr val="tx1"/>
                </a:solidFill>
              </a:rPr>
              <a:t>)One will take to payment page ii)one will take to clubs page iii)Other will take to unique page assigned</a:t>
            </a:r>
          </a:p>
        </p:txBody>
      </p:sp>
    </p:spTree>
    <p:extLst>
      <p:ext uri="{BB962C8B-B14F-4D97-AF65-F5344CB8AC3E}">
        <p14:creationId xmlns:p14="http://schemas.microsoft.com/office/powerpoint/2010/main" val="17525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12700">
              <a:lnSpc>
                <a:spcPct val="100000"/>
              </a:lnSpc>
              <a:spcBef>
                <a:spcPts val="100"/>
              </a:spcBef>
            </a:pPr>
            <a:r>
              <a:rPr lang="en-US" sz="2400" spc="-10" dirty="0">
                <a:solidFill>
                  <a:srgbClr val="FF0000"/>
                </a:solidFill>
                <a:latin typeface="Trebuchet MS"/>
                <a:cs typeface="Trebuchet MS"/>
              </a:rPr>
              <a:t>						       LO-FI PROTOTYPE</a:t>
            </a:r>
            <a:endParaRPr lang="en-US" sz="2400" dirty="0">
              <a:latin typeface="Trebuchet MS"/>
              <a:cs typeface="Trebuchet MS"/>
            </a:endParaRPr>
          </a:p>
        </p:txBody>
      </p:sp>
      <p:sp>
        <p:nvSpPr>
          <p:cNvPr id="6" name="Content Placeholder 2"/>
          <p:cNvSpPr txBox="1">
            <a:spLocks/>
          </p:cNvSpPr>
          <p:nvPr/>
        </p:nvSpPr>
        <p:spPr>
          <a:xfrm>
            <a:off x="0" y="1581154"/>
            <a:ext cx="7467600" cy="4972046"/>
          </a:xfrm>
          <a:prstGeom prst="rect">
            <a:avLst/>
          </a:prstGeom>
        </p:spPr>
        <p:txBody>
          <a:bodyPr/>
          <a:lstStyle/>
          <a:p>
            <a:pPr marL="2171691" lvl="4" algn="just" eaLnBrk="0" hangingPunct="0">
              <a:spcBef>
                <a:spcPct val="20000"/>
              </a:spcBef>
              <a:defRPr/>
            </a:pPr>
            <a:r>
              <a:rPr lang="en-US" sz="2300" spc="-10" dirty="0">
                <a:solidFill>
                  <a:srgbClr val="FF0000"/>
                </a:solidFill>
                <a:latin typeface="Trebuchet MS"/>
                <a:cs typeface="Trebuchet MS"/>
              </a:rPr>
              <a:t>    </a:t>
            </a: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indent="12700" algn="just" eaLnBrk="0" hangingPunct="0">
              <a:spcBef>
                <a:spcPct val="20000"/>
              </a:spcBef>
              <a:defRPr/>
            </a:pPr>
            <a:endParaRPr lang="en-US" sz="2400" dirty="0">
              <a:solidFill>
                <a:srgbClr val="0000FF"/>
              </a:solidFill>
              <a:latin typeface="Trebuchet MS" pitchFamily="34" charset="0"/>
            </a:endParaRPr>
          </a:p>
          <a:p>
            <a:pPr marL="342891" algn="just" eaLnBrk="0" hangingPunct="0">
              <a:spcBef>
                <a:spcPct val="20000"/>
              </a:spcBef>
              <a:defRPr/>
            </a:pPr>
            <a:r>
              <a:rPr lang="en-US" sz="2400" dirty="0">
                <a:solidFill>
                  <a:srgbClr val="0000FF"/>
                </a:solidFill>
                <a:latin typeface="Trebuchet MS" pitchFamily="34" charset="0"/>
              </a:rPr>
              <a:t>	</a:t>
            </a:r>
          </a:p>
          <a:p>
            <a:pPr marL="342891" indent="12700" algn="just" eaLnBrk="0" hangingPunct="0">
              <a:spcBef>
                <a:spcPct val="20000"/>
              </a:spcBef>
              <a:defRPr/>
            </a:pPr>
            <a:r>
              <a:rPr lang="en-US" sz="2400" dirty="0">
                <a:solidFill>
                  <a:srgbClr val="0000FF"/>
                </a:solidFill>
                <a:latin typeface="Trebuchet MS" pitchFamily="34" charset="0"/>
              </a:rPr>
              <a:t>		</a:t>
            </a:r>
            <a:endParaRPr lang="en-IN" sz="2800" kern="0" dirty="0">
              <a:latin typeface="Trebuchet MS"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700808"/>
            <a:ext cx="8928992" cy="4968552"/>
          </a:xfrm>
          <a:prstGeom prst="rect">
            <a:avLst/>
          </a:prstGeom>
        </p:spPr>
      </p:pic>
    </p:spTree>
    <p:extLst>
      <p:ext uri="{BB962C8B-B14F-4D97-AF65-F5344CB8AC3E}">
        <p14:creationId xmlns:p14="http://schemas.microsoft.com/office/powerpoint/2010/main" val="79383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12700">
              <a:lnSpc>
                <a:spcPct val="100000"/>
              </a:lnSpc>
              <a:spcBef>
                <a:spcPts val="100"/>
              </a:spcBef>
            </a:pPr>
            <a:r>
              <a:rPr lang="en-US" sz="2400" spc="-10" dirty="0">
                <a:solidFill>
                  <a:srgbClr val="FF0000"/>
                </a:solidFill>
                <a:latin typeface="Trebuchet MS"/>
                <a:cs typeface="Trebuchet MS"/>
              </a:rPr>
              <a:t>						       LO-FI PROTOTYPE</a:t>
            </a:r>
            <a:endParaRPr lang="en-US" sz="2400" dirty="0">
              <a:latin typeface="Trebuchet MS"/>
              <a:cs typeface="Trebuchet MS"/>
            </a:endParaRPr>
          </a:p>
        </p:txBody>
      </p:sp>
      <p:sp>
        <p:nvSpPr>
          <p:cNvPr id="6" name="Content Placeholder 2"/>
          <p:cNvSpPr txBox="1">
            <a:spLocks/>
          </p:cNvSpPr>
          <p:nvPr/>
        </p:nvSpPr>
        <p:spPr>
          <a:xfrm>
            <a:off x="0" y="1581154"/>
            <a:ext cx="7467600" cy="4972046"/>
          </a:xfrm>
          <a:prstGeom prst="rect">
            <a:avLst/>
          </a:prstGeom>
        </p:spPr>
        <p:txBody>
          <a:bodyPr/>
          <a:lstStyle/>
          <a:p>
            <a:pPr marL="2171691" lvl="4" algn="just" eaLnBrk="0" hangingPunct="0">
              <a:spcBef>
                <a:spcPct val="20000"/>
              </a:spcBef>
              <a:defRPr/>
            </a:pPr>
            <a:endParaRPr lang="en-IN" sz="2800" kern="0" dirty="0">
              <a:latin typeface="Trebuchet MS"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1700808"/>
            <a:ext cx="5350490" cy="4935534"/>
          </a:xfrm>
          <a:prstGeom prst="rect">
            <a:avLst/>
          </a:prstGeom>
        </p:spPr>
      </p:pic>
    </p:spTree>
    <p:extLst>
      <p:ext uri="{BB962C8B-B14F-4D97-AF65-F5344CB8AC3E}">
        <p14:creationId xmlns:p14="http://schemas.microsoft.com/office/powerpoint/2010/main" val="5338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7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667000" y="1143001"/>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
        <p:nvSpPr>
          <p:cNvPr id="4" name="Content Placeholder 2"/>
          <p:cNvSpPr txBox="1">
            <a:spLocks/>
          </p:cNvSpPr>
          <p:nvPr/>
        </p:nvSpPr>
        <p:spPr>
          <a:xfrm>
            <a:off x="533400" y="1828800"/>
            <a:ext cx="8458200" cy="4724400"/>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CONCEPT VIDEO</a:t>
            </a:r>
          </a:p>
          <a:p>
            <a:pPr marL="685791" indent="-342900" algn="just" eaLnBrk="0" hangingPunct="0">
              <a:spcBef>
                <a:spcPct val="20000"/>
              </a:spcBef>
              <a:buFont typeface="Arial" panose="020B0604020202020204" pitchFamily="34" charset="0"/>
              <a:buChar char="•"/>
              <a:defRPr/>
            </a:pPr>
            <a:r>
              <a:rPr lang="en-US" sz="2400" dirty="0">
                <a:solidFill>
                  <a:srgbClr val="0000FF"/>
                </a:solidFill>
                <a:latin typeface="Trebuchet MS" pitchFamily="34" charset="0"/>
              </a:rPr>
              <a:t>NEEDFINDING</a:t>
            </a:r>
          </a:p>
          <a:p>
            <a:pPr marL="685791" indent="-342900" algn="just" eaLnBrk="0" hangingPunct="0">
              <a:spcBef>
                <a:spcPct val="20000"/>
              </a:spcBef>
              <a:buFont typeface="Arial" panose="020B0604020202020204" pitchFamily="34" charset="0"/>
              <a:buChar char="•"/>
              <a:defRPr/>
            </a:pPr>
            <a:r>
              <a:rPr lang="en-US" sz="2400" dirty="0">
                <a:solidFill>
                  <a:srgbClr val="0000FF"/>
                </a:solidFill>
                <a:latin typeface="Trebuchet MS" pitchFamily="34" charset="0"/>
              </a:rPr>
              <a:t>LO-FI PROTOTYPING</a:t>
            </a:r>
          </a:p>
          <a:p>
            <a:pPr marL="685791" indent="-342900" algn="just" eaLnBrk="0" hangingPunct="0">
              <a:spcBef>
                <a:spcPct val="20000"/>
              </a:spcBef>
              <a:buFont typeface="Arial" panose="020B0604020202020204" pitchFamily="34" charset="0"/>
              <a:buChar char="•"/>
              <a:defRPr/>
            </a:pPr>
            <a:r>
              <a:rPr lang="en-US" sz="2400" dirty="0">
                <a:solidFill>
                  <a:srgbClr val="0000FF"/>
                </a:solidFill>
                <a:latin typeface="Trebuchet MS" pitchFamily="34" charset="0"/>
              </a:rPr>
              <a:t>HI-FI PROTOTYPING</a:t>
            </a:r>
            <a:endParaRPr lang="en-US" sz="2400" dirty="0">
              <a:solidFill>
                <a:srgbClr val="FF0000"/>
              </a:solidFill>
              <a:latin typeface="Trebuchet MS" pitchFamily="34" charset="0"/>
            </a:endParaRPr>
          </a:p>
          <a:p>
            <a:pPr marL="342891" indent="12700" algn="just" eaLnBrk="0" hangingPunct="0">
              <a:spcBef>
                <a:spcPct val="20000"/>
              </a:spcBef>
              <a:defRPr/>
            </a:pPr>
            <a:endParaRPr lang="en-US" sz="2400" dirty="0">
              <a:solidFill>
                <a:srgbClr val="FF0000"/>
              </a:solidFill>
              <a:latin typeface="Trebuchet MS" pitchFamily="34" charset="0"/>
            </a:endParaRPr>
          </a:p>
          <a:p>
            <a:pPr marL="342891" indent="12700" algn="just" eaLnBrk="0" hangingPunct="0">
              <a:spcBef>
                <a:spcPct val="20000"/>
              </a:spcBef>
              <a:defRPr/>
            </a:pPr>
            <a:endParaRPr lang="en-US" sz="2400" dirty="0">
              <a:solidFill>
                <a:srgbClr val="FF0000"/>
              </a:solidFill>
              <a:latin typeface="Trebuchet MS" pitchFamily="34" charset="0"/>
            </a:endParaRPr>
          </a:p>
          <a:p>
            <a:pPr marL="342891" indent="12700" algn="just" eaLnBrk="0" hangingPunct="0">
              <a:spcBef>
                <a:spcPct val="20000"/>
              </a:spcBef>
              <a:defRPr/>
            </a:pPr>
            <a:endParaRPr lang="en-US" sz="2400" dirty="0">
              <a:solidFill>
                <a:srgbClr val="FF0000"/>
              </a:solidFill>
              <a:latin typeface="Trebuchet MS" pitchFamily="34" charset="0"/>
            </a:endParaRPr>
          </a:p>
          <a:p>
            <a:pPr marL="342891" indent="12700" algn="just" eaLnBrk="0" hangingPunct="0">
              <a:spcBef>
                <a:spcPct val="20000"/>
              </a:spcBef>
              <a:defRPr/>
            </a:pPr>
            <a:endParaRPr lang="en-US" sz="2400" dirty="0">
              <a:solidFill>
                <a:srgbClr val="FF0000"/>
              </a:solidFill>
              <a:latin typeface="Trebuchet MS" pitchFamily="34" charset="0"/>
            </a:endParaRPr>
          </a:p>
          <a:p>
            <a:pPr marL="342891" indent="12700" algn="just" eaLnBrk="0" hangingPunct="0">
              <a:spcBef>
                <a:spcPct val="20000"/>
              </a:spcBef>
              <a:defRPr/>
            </a:pPr>
            <a:endParaRPr lang="en-IN" sz="2400" dirty="0">
              <a:solidFill>
                <a:srgbClr val="0000FF"/>
              </a:solidFill>
              <a:latin typeface="Trebuchet MS" pitchFamily="34" charset="0"/>
            </a:endParaRPr>
          </a:p>
          <a:p>
            <a:pPr marL="342891" indent="12700" algn="just" eaLnBrk="0" hangingPunct="0">
              <a:spcBef>
                <a:spcPct val="20000"/>
              </a:spcBef>
              <a:defRPr/>
            </a:pPr>
            <a:endParaRPr lang="en-IN" sz="2800" kern="0" dirty="0">
              <a:latin typeface="Trebuchet MS" pitchFamily="34" charset="0"/>
            </a:endParaRPr>
          </a:p>
        </p:txBody>
      </p:sp>
    </p:spTree>
    <p:extLst>
      <p:ext uri="{BB962C8B-B14F-4D97-AF65-F5344CB8AC3E}">
        <p14:creationId xmlns:p14="http://schemas.microsoft.com/office/powerpoint/2010/main" val="24883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496" y="1196753"/>
            <a:ext cx="9108504" cy="1120820"/>
          </a:xfrm>
          <a:prstGeom prst="rect">
            <a:avLst/>
          </a:prstGeom>
        </p:spPr>
        <p:txBody>
          <a:bodyPr vert="horz" wrap="square" lIns="0" tIns="12700" rIns="0" bIns="0" rtlCol="0">
            <a:spAutoFit/>
          </a:bodyPr>
          <a:lstStyle/>
          <a:p>
            <a:pPr marL="12700">
              <a:lnSpc>
                <a:spcPct val="100000"/>
              </a:lnSpc>
              <a:spcBef>
                <a:spcPts val="100"/>
              </a:spcBef>
              <a:tabLst>
                <a:tab pos="3370579" algn="l"/>
              </a:tabLst>
            </a:pPr>
            <a:r>
              <a:rPr lang="en-US" sz="7200" spc="-434" dirty="0">
                <a:latin typeface="Verdana"/>
                <a:cs typeface="Arial"/>
              </a:rPr>
              <a:t>CO</a:t>
            </a:r>
            <a:r>
              <a:rPr sz="7200" spc="-5" dirty="0">
                <a:latin typeface="Arial"/>
                <a:cs typeface="Arial"/>
              </a:rPr>
              <a:t>NCEPT</a:t>
            </a:r>
            <a:r>
              <a:rPr lang="en-US" sz="7200" spc="-5" dirty="0">
                <a:latin typeface="Arial"/>
                <a:cs typeface="Arial"/>
              </a:rPr>
              <a:t> VIDEO</a:t>
            </a:r>
            <a:endParaRPr sz="7200" dirty="0">
              <a:latin typeface="Arial"/>
              <a:cs typeface="Arial"/>
            </a:endParaRPr>
          </a:p>
        </p:txBody>
      </p:sp>
      <p:pic>
        <p:nvPicPr>
          <p:cNvPr id="2050" name="Picture 2" descr="Video Logo Design Concept Royalty Free Cliparts, Vectors, And Stock  Illustration. Image 64975525.">
            <a:extLst>
              <a:ext uri="{FF2B5EF4-FFF2-40B4-BE49-F238E27FC236}">
                <a16:creationId xmlns:a16="http://schemas.microsoft.com/office/drawing/2014/main" id="{496E53DD-D321-4E41-BAF6-925C037FB1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293646"/>
            <a:ext cx="4465823" cy="420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64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9512" y="1367140"/>
            <a:ext cx="8640960" cy="1120820"/>
          </a:xfrm>
          <a:prstGeom prst="rect">
            <a:avLst/>
          </a:prstGeom>
        </p:spPr>
        <p:txBody>
          <a:bodyPr vert="horz" wrap="square" lIns="0" tIns="12700" rIns="0" bIns="0" rtlCol="0">
            <a:spAutoFit/>
          </a:bodyPr>
          <a:lstStyle/>
          <a:p>
            <a:pPr marL="12700">
              <a:lnSpc>
                <a:spcPct val="100000"/>
              </a:lnSpc>
              <a:spcBef>
                <a:spcPts val="100"/>
              </a:spcBef>
            </a:pPr>
            <a:r>
              <a:rPr sz="7200" b="1" spc="-10" dirty="0">
                <a:latin typeface="+mj-lt"/>
                <a:cs typeface="Comic Sans MS"/>
              </a:rPr>
              <a:t>NEEDFINDING</a:t>
            </a:r>
            <a:endParaRPr sz="8800" dirty="0">
              <a:latin typeface="+mj-lt"/>
              <a:cs typeface="Comic Sans MS"/>
            </a:endParaRPr>
          </a:p>
        </p:txBody>
      </p:sp>
      <p:pic>
        <p:nvPicPr>
          <p:cNvPr id="5" name="Picture 4">
            <a:extLst>
              <a:ext uri="{FF2B5EF4-FFF2-40B4-BE49-F238E27FC236}">
                <a16:creationId xmlns:a16="http://schemas.microsoft.com/office/drawing/2014/main" id="{79505942-3FAE-4B54-8F73-DDF01D9D7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708920"/>
            <a:ext cx="6624736" cy="3709852"/>
          </a:xfrm>
          <a:prstGeom prst="rect">
            <a:avLst/>
          </a:prstGeom>
        </p:spPr>
      </p:pic>
    </p:spTree>
    <p:extLst>
      <p:ext uri="{BB962C8B-B14F-4D97-AF65-F5344CB8AC3E}">
        <p14:creationId xmlns:p14="http://schemas.microsoft.com/office/powerpoint/2010/main" val="290538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0" y="1617667"/>
            <a:ext cx="7391400" cy="4935533"/>
          </a:xfrm>
          <a:prstGeom prst="rect">
            <a:avLst/>
          </a:prstGeom>
        </p:spPr>
        <p:txBody>
          <a:bodyPr/>
          <a:lstStyle/>
          <a:p>
            <a:pPr marL="342891" indent="12700" algn="just" eaLnBrk="0" hangingPunct="0">
              <a:spcBef>
                <a:spcPct val="20000"/>
              </a:spcBef>
              <a:defRPr/>
            </a:pPr>
            <a:endParaRPr lang="en-IN" sz="2400" kern="0" dirty="0">
              <a:latin typeface="Trebuchet MS" pitchFamily="34" charset="0"/>
            </a:endParaRPr>
          </a:p>
        </p:txBody>
      </p:sp>
      <p:sp>
        <p:nvSpPr>
          <p:cNvPr id="14" name="Text Box 34"/>
          <p:cNvSpPr txBox="1">
            <a:spLocks noChangeArrowheads="1"/>
          </p:cNvSpPr>
          <p:nvPr/>
        </p:nvSpPr>
        <p:spPr bwMode="auto">
          <a:xfrm>
            <a:off x="2667000" y="1143001"/>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err="1">
                <a:solidFill>
                  <a:srgbClr val="FF0000"/>
                </a:solidFill>
                <a:latin typeface="Trebuchet MS" pitchFamily="34" charset="0"/>
              </a:rPr>
              <a:t>NeedFinding</a:t>
            </a:r>
            <a:endParaRPr lang="en-US" sz="2400" dirty="0">
              <a:solidFill>
                <a:srgbClr val="FF0000"/>
              </a:solidFill>
              <a:latin typeface="Trebuchet MS" pitchFamily="34" charset="0"/>
            </a:endParaRPr>
          </a:p>
        </p:txBody>
      </p:sp>
      <p:sp>
        <p:nvSpPr>
          <p:cNvPr id="2" name="TextBox 1">
            <a:extLst>
              <a:ext uri="{FF2B5EF4-FFF2-40B4-BE49-F238E27FC236}">
                <a16:creationId xmlns:a16="http://schemas.microsoft.com/office/drawing/2014/main" id="{5A0F4B2B-13F1-47B1-96D3-F6BA34387CA1}"/>
              </a:ext>
            </a:extLst>
          </p:cNvPr>
          <p:cNvSpPr txBox="1"/>
          <p:nvPr/>
        </p:nvSpPr>
        <p:spPr>
          <a:xfrm>
            <a:off x="107504" y="1690802"/>
            <a:ext cx="8064896" cy="4647426"/>
          </a:xfrm>
          <a:prstGeom prst="rect">
            <a:avLst/>
          </a:prstGeom>
          <a:noFill/>
        </p:spPr>
        <p:txBody>
          <a:bodyPr wrap="square" rtlCol="0">
            <a:spAutoFit/>
          </a:bodyPr>
          <a:lstStyle/>
          <a:p>
            <a:r>
              <a:rPr lang="en-US" sz="2800" dirty="0">
                <a:solidFill>
                  <a:srgbClr val="0000FF"/>
                </a:solidFill>
              </a:rPr>
              <a:t>Problem Statement</a:t>
            </a:r>
          </a:p>
          <a:p>
            <a:endParaRPr lang="en-US" sz="2800" dirty="0">
              <a:solidFill>
                <a:srgbClr val="0000FF"/>
              </a:solidFill>
            </a:endParaRPr>
          </a:p>
          <a:p>
            <a:r>
              <a:rPr lang="en-US" sz="2000" dirty="0"/>
              <a:t>Today in India, urbanization is happening at great speed. Many people living in rural areas are moving to cities. So there is huge population density growing in urban areas. With Urbanization people are now finding difficulties to do exercises , play sports in open grounds. </a:t>
            </a:r>
          </a:p>
          <a:p>
            <a:r>
              <a:rPr lang="en-US" sz="2000" dirty="0"/>
              <a:t>In metro cities, open grounds are very less in number and are mostly private properties due to which people are staying in their homes and becoming lazy. Only professional players and people enrolled in coaching are able to play regularly. In addition to this, people nowadays are finding it difficult in to play with their friends as everyone has different schedules and timings don’t match and also finding people who like the same sport is not easy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err="1">
                <a:solidFill>
                  <a:srgbClr val="FF0000"/>
                </a:solidFill>
                <a:latin typeface="Trebuchet MS" pitchFamily="34" charset="0"/>
              </a:rPr>
              <a:t>NeedFinding</a:t>
            </a:r>
            <a:endParaRPr lang="en-US" sz="2400" dirty="0">
              <a:solidFill>
                <a:srgbClr val="FF0000"/>
              </a:solidFill>
              <a:latin typeface="Trebuchet MS" pitchFamily="34" charset="0"/>
            </a:endParaRPr>
          </a:p>
        </p:txBody>
      </p:sp>
      <p:sp>
        <p:nvSpPr>
          <p:cNvPr id="6" name="Content Placeholder 2"/>
          <p:cNvSpPr txBox="1">
            <a:spLocks/>
          </p:cNvSpPr>
          <p:nvPr/>
        </p:nvSpPr>
        <p:spPr>
          <a:xfrm>
            <a:off x="0" y="1752600"/>
            <a:ext cx="8991600" cy="4800600"/>
          </a:xfrm>
          <a:prstGeom prst="rect">
            <a:avLst/>
          </a:prstGeom>
        </p:spPr>
        <p:txBody>
          <a:bodyPr/>
          <a:lstStyle/>
          <a:p>
            <a:pPr marL="342891" indent="12700" algn="just" eaLnBrk="0" hangingPunct="0">
              <a:spcBef>
                <a:spcPct val="20000"/>
              </a:spcBef>
              <a:defRPr/>
            </a:pPr>
            <a:r>
              <a:rPr lang="en-US" sz="2400" dirty="0">
                <a:solidFill>
                  <a:srgbClr val="0000FF"/>
                </a:solidFill>
                <a:latin typeface="Trebuchet MS" pitchFamily="34" charset="0"/>
              </a:rPr>
              <a:t>	</a:t>
            </a:r>
          </a:p>
          <a:p>
            <a:pPr marL="342891" indent="12700" algn="just" eaLnBrk="0" hangingPunct="0">
              <a:spcBef>
                <a:spcPct val="20000"/>
              </a:spcBef>
              <a:defRPr/>
            </a:pPr>
            <a:endParaRPr lang="en-IN" sz="2800" kern="0" dirty="0">
              <a:latin typeface="Trebuchet MS" pitchFamily="34" charset="0"/>
            </a:endParaRPr>
          </a:p>
        </p:txBody>
      </p:sp>
      <p:sp>
        <p:nvSpPr>
          <p:cNvPr id="2" name="TextBox 1">
            <a:extLst>
              <a:ext uri="{FF2B5EF4-FFF2-40B4-BE49-F238E27FC236}">
                <a16:creationId xmlns:a16="http://schemas.microsoft.com/office/drawing/2014/main" id="{D88C30BF-68A3-4021-A518-54A2A113019D}"/>
              </a:ext>
            </a:extLst>
          </p:cNvPr>
          <p:cNvSpPr txBox="1"/>
          <p:nvPr/>
        </p:nvSpPr>
        <p:spPr>
          <a:xfrm>
            <a:off x="4163157" y="2976196"/>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838C2FD-BCE8-4A96-9528-2E9F6C1441CA}"/>
              </a:ext>
            </a:extLst>
          </p:cNvPr>
          <p:cNvSpPr txBox="1"/>
          <p:nvPr/>
        </p:nvSpPr>
        <p:spPr>
          <a:xfrm>
            <a:off x="-76200" y="1617667"/>
            <a:ext cx="9144000" cy="2985433"/>
          </a:xfrm>
          <a:prstGeom prst="rect">
            <a:avLst/>
          </a:prstGeom>
          <a:noFill/>
        </p:spPr>
        <p:txBody>
          <a:bodyPr wrap="square" rtlCol="0">
            <a:spAutoFit/>
          </a:bodyPr>
          <a:lstStyle/>
          <a:p>
            <a:r>
              <a:rPr lang="en-US" sz="2400" b="1" dirty="0">
                <a:solidFill>
                  <a:srgbClr val="0000FF"/>
                </a:solidFill>
              </a:rPr>
              <a:t>Proposed Solution:</a:t>
            </a:r>
          </a:p>
          <a:p>
            <a:endParaRPr lang="en-US" sz="2400" b="1" dirty="0">
              <a:solidFill>
                <a:srgbClr val="0000FF"/>
              </a:solidFill>
            </a:endParaRPr>
          </a:p>
          <a:p>
            <a:pPr marL="342900" indent="-342900">
              <a:buAutoNum type="arabicParenR"/>
            </a:pPr>
            <a:r>
              <a:rPr lang="en-US" sz="2000" dirty="0"/>
              <a:t>People who are interested in business and have love towards sports should buy lands or rent them and build courts, grounds for various types of sports. </a:t>
            </a:r>
          </a:p>
          <a:p>
            <a:endParaRPr lang="en-US" sz="2000" dirty="0"/>
          </a:p>
          <a:p>
            <a:pPr marL="342900" indent="-342900">
              <a:buAutoNum type="arabicParenR" startAt="2"/>
            </a:pPr>
            <a:r>
              <a:rPr lang="en-US" sz="2000" dirty="0"/>
              <a:t>A startup can come forward to create a website where people can book                     courts, grounds on a hourly basis. </a:t>
            </a:r>
          </a:p>
          <a:p>
            <a:pPr marL="342900" indent="-342900">
              <a:buAutoNum type="arabicParenR" startAt="2"/>
            </a:pPr>
            <a:endParaRPr lang="en-US" sz="2000" dirty="0"/>
          </a:p>
          <a:p>
            <a:pPr marL="342900" indent="-342900">
              <a:buAutoNum type="arabicParenR" startAt="2"/>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err="1">
                <a:solidFill>
                  <a:srgbClr val="FF0000"/>
                </a:solidFill>
                <a:latin typeface="Trebuchet MS" pitchFamily="34" charset="0"/>
              </a:rPr>
              <a:t>NeedFinding</a:t>
            </a:r>
            <a:endParaRPr lang="en-US" sz="2400" dirty="0">
              <a:solidFill>
                <a:srgbClr val="FF0000"/>
              </a:solidFill>
              <a:latin typeface="Trebuchet MS" pitchFamily="34" charset="0"/>
            </a:endParaRPr>
          </a:p>
        </p:txBody>
      </p:sp>
      <p:sp>
        <p:nvSpPr>
          <p:cNvPr id="6" name="Content Placeholder 2"/>
          <p:cNvSpPr txBox="1">
            <a:spLocks/>
          </p:cNvSpPr>
          <p:nvPr/>
        </p:nvSpPr>
        <p:spPr>
          <a:xfrm>
            <a:off x="0" y="1752600"/>
            <a:ext cx="8991600" cy="4800600"/>
          </a:xfrm>
          <a:prstGeom prst="rect">
            <a:avLst/>
          </a:prstGeom>
        </p:spPr>
        <p:txBody>
          <a:bodyPr/>
          <a:lstStyle/>
          <a:p>
            <a:pPr marL="342891" indent="12700" algn="just" eaLnBrk="0" hangingPunct="0">
              <a:spcBef>
                <a:spcPct val="20000"/>
              </a:spcBef>
              <a:defRPr/>
            </a:pPr>
            <a:r>
              <a:rPr lang="en-US" sz="2400" dirty="0">
                <a:solidFill>
                  <a:srgbClr val="0000FF"/>
                </a:solidFill>
                <a:latin typeface="Trebuchet MS" pitchFamily="34" charset="0"/>
              </a:rPr>
              <a:t>	</a:t>
            </a:r>
          </a:p>
          <a:p>
            <a:pPr marL="342891" indent="12700" algn="just" eaLnBrk="0" hangingPunct="0">
              <a:spcBef>
                <a:spcPct val="20000"/>
              </a:spcBef>
              <a:defRPr/>
            </a:pPr>
            <a:endParaRPr lang="en-IN" sz="2800" kern="0" dirty="0">
              <a:latin typeface="Trebuchet MS" pitchFamily="34" charset="0"/>
            </a:endParaRPr>
          </a:p>
        </p:txBody>
      </p:sp>
      <p:sp>
        <p:nvSpPr>
          <p:cNvPr id="2" name="TextBox 1">
            <a:extLst>
              <a:ext uri="{FF2B5EF4-FFF2-40B4-BE49-F238E27FC236}">
                <a16:creationId xmlns:a16="http://schemas.microsoft.com/office/drawing/2014/main" id="{D88C30BF-68A3-4021-A518-54A2A113019D}"/>
              </a:ext>
            </a:extLst>
          </p:cNvPr>
          <p:cNvSpPr txBox="1"/>
          <p:nvPr/>
        </p:nvSpPr>
        <p:spPr>
          <a:xfrm>
            <a:off x="4163157" y="2976196"/>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838C2FD-BCE8-4A96-9528-2E9F6C1441CA}"/>
              </a:ext>
            </a:extLst>
          </p:cNvPr>
          <p:cNvSpPr txBox="1"/>
          <p:nvPr/>
        </p:nvSpPr>
        <p:spPr>
          <a:xfrm>
            <a:off x="-76200" y="1617667"/>
            <a:ext cx="9144000" cy="1754326"/>
          </a:xfrm>
          <a:prstGeom prst="rect">
            <a:avLst/>
          </a:prstGeom>
          <a:noFill/>
        </p:spPr>
        <p:txBody>
          <a:bodyPr wrap="square" rtlCol="0">
            <a:spAutoFit/>
          </a:bodyPr>
          <a:lstStyle/>
          <a:p>
            <a:r>
              <a:rPr lang="en-US" sz="2400" b="1" dirty="0">
                <a:solidFill>
                  <a:srgbClr val="0000FF"/>
                </a:solidFill>
              </a:rPr>
              <a:t>Possible Extensions:</a:t>
            </a:r>
          </a:p>
          <a:p>
            <a:endParaRPr lang="en-US" sz="2400" b="1" dirty="0">
              <a:solidFill>
                <a:srgbClr val="0000FF"/>
              </a:solidFill>
            </a:endParaRPr>
          </a:p>
          <a:p>
            <a:pPr marL="342900" indent="-342900">
              <a:buAutoNum type="arabicParenR"/>
            </a:pPr>
            <a:r>
              <a:rPr lang="en-US" sz="2000" dirty="0"/>
              <a:t>A group can book an entire ground / court for playing among themselves .</a:t>
            </a:r>
          </a:p>
          <a:p>
            <a:pPr marL="342900" indent="-342900">
              <a:buAutoNum type="arabicParenR"/>
            </a:pPr>
            <a:endParaRPr lang="en-US" sz="2000" dirty="0"/>
          </a:p>
          <a:p>
            <a:pPr marL="342900" indent="-342900">
              <a:buAutoNum type="arabicParenR"/>
            </a:pPr>
            <a:r>
              <a:rPr lang="en-US" sz="2000" dirty="0"/>
              <a:t>A player can choose his opponent in the game .</a:t>
            </a:r>
          </a:p>
        </p:txBody>
      </p:sp>
    </p:spTree>
    <p:extLst>
      <p:ext uri="{BB962C8B-B14F-4D97-AF65-F5344CB8AC3E}">
        <p14:creationId xmlns:p14="http://schemas.microsoft.com/office/powerpoint/2010/main" val="133942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err="1">
                <a:solidFill>
                  <a:srgbClr val="FF0000"/>
                </a:solidFill>
                <a:latin typeface="Trebuchet MS" pitchFamily="34" charset="0"/>
              </a:rPr>
              <a:t>NeedFinding</a:t>
            </a:r>
            <a:endParaRPr lang="en-US" sz="2400" dirty="0">
              <a:solidFill>
                <a:srgbClr val="FF0000"/>
              </a:solidFill>
              <a:latin typeface="Trebuchet MS" pitchFamily="34" charset="0"/>
            </a:endParaRPr>
          </a:p>
        </p:txBody>
      </p:sp>
      <p:sp>
        <p:nvSpPr>
          <p:cNvPr id="6" name="Content Placeholder 2"/>
          <p:cNvSpPr txBox="1">
            <a:spLocks/>
          </p:cNvSpPr>
          <p:nvPr/>
        </p:nvSpPr>
        <p:spPr>
          <a:xfrm>
            <a:off x="107504" y="1617667"/>
            <a:ext cx="9036496" cy="4724400"/>
          </a:xfrm>
          <a:prstGeom prst="rect">
            <a:avLst/>
          </a:prstGeom>
        </p:spPr>
        <p:txBody>
          <a:bodyPr/>
          <a:lstStyle/>
          <a:p>
            <a:pPr marL="342891" indent="12700" algn="just" eaLnBrk="0" hangingPunct="0">
              <a:spcBef>
                <a:spcPct val="20000"/>
              </a:spcBef>
              <a:defRPr/>
            </a:pPr>
            <a:r>
              <a:rPr lang="en-US" sz="2800" dirty="0">
                <a:solidFill>
                  <a:srgbClr val="0000FF"/>
                </a:solidFill>
                <a:latin typeface="Trebuchet MS" pitchFamily="34" charset="0"/>
              </a:rPr>
              <a:t>Advantages of </a:t>
            </a:r>
            <a:r>
              <a:rPr lang="en-US" sz="2800" dirty="0" err="1">
                <a:solidFill>
                  <a:srgbClr val="0000FF"/>
                </a:solidFill>
                <a:latin typeface="Trebuchet MS" pitchFamily="34" charset="0"/>
              </a:rPr>
              <a:t>Playo</a:t>
            </a:r>
            <a:r>
              <a:rPr lang="en-US" sz="2800" dirty="0">
                <a:solidFill>
                  <a:srgbClr val="0000FF"/>
                </a:solidFill>
                <a:latin typeface="Trebuchet MS" pitchFamily="34" charset="0"/>
              </a:rPr>
              <a:t> </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Business Opportunity is created.</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Employment is created for workers who maintain courts and grounds.</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People now can play any time they wish.</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Searching for grounds is very easy.</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Can make friends through playing.</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Cheaper than stadiums, professional grounds.</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Affordable for many in metropolitan cities.</a:t>
            </a:r>
          </a:p>
          <a:p>
            <a:pPr marL="685791" indent="-342900" algn="just" eaLnBrk="0" hangingPunct="0">
              <a:spcBef>
                <a:spcPct val="20000"/>
              </a:spcBef>
              <a:buFont typeface="Arial" panose="020B0604020202020204" pitchFamily="34" charset="0"/>
              <a:buChar char="•"/>
              <a:defRPr/>
            </a:pPr>
            <a:r>
              <a:rPr lang="en-US" sz="2400" dirty="0">
                <a:latin typeface="Trebuchet MS" pitchFamily="34" charset="0"/>
              </a:rPr>
              <a:t>Through this tax and revenue is collected, which benefits the government.</a:t>
            </a: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latin typeface="Trebuchet MS" pitchFamily="34" charset="0"/>
            </a:endParaRPr>
          </a:p>
          <a:p>
            <a:pPr marL="628641" indent="-285750" algn="just" eaLnBrk="0" hangingPunct="0">
              <a:spcBef>
                <a:spcPct val="20000"/>
              </a:spcBef>
              <a:buFont typeface="Arial" panose="020B0604020202020204" pitchFamily="34" charset="0"/>
              <a:buChar char="•"/>
              <a:defRPr/>
            </a:pPr>
            <a:endParaRPr lang="en-US" dirty="0">
              <a:latin typeface="Trebuchet MS" pitchFamily="34" charset="0"/>
            </a:endParaRPr>
          </a:p>
          <a:p>
            <a:pPr marL="1085841" lvl="1" indent="-285750" algn="just" eaLnBrk="0" hangingPunct="0">
              <a:spcBef>
                <a:spcPct val="20000"/>
              </a:spcBef>
              <a:buFont typeface="Arial" panose="020B0604020202020204" pitchFamily="34" charset="0"/>
              <a:buChar char="•"/>
              <a:defRPr/>
            </a:pPr>
            <a:endParaRPr lang="en-US" dirty="0">
              <a:latin typeface="Trebuchet MS" pitchFamily="34" charset="0"/>
            </a:endParaRPr>
          </a:p>
          <a:p>
            <a:pPr marL="800091" lvl="1" algn="just" eaLnBrk="0" hangingPunct="0">
              <a:spcBef>
                <a:spcPct val="20000"/>
              </a:spcBef>
              <a:defRPr/>
            </a:pPr>
            <a:r>
              <a:rPr lang="en-US" sz="2400" dirty="0">
                <a:latin typeface="Trebuchet MS" pitchFamily="34" charset="0"/>
              </a:rPr>
              <a:t>	</a:t>
            </a:r>
            <a:endParaRPr lang="en-IN" sz="2800" kern="0" dirty="0">
              <a:latin typeface="Trebuchet MS" pitchFamily="34" charset="0"/>
            </a:endParaRPr>
          </a:p>
        </p:txBody>
      </p:sp>
    </p:spTree>
    <p:extLst>
      <p:ext uri="{BB962C8B-B14F-4D97-AF65-F5344CB8AC3E}">
        <p14:creationId xmlns:p14="http://schemas.microsoft.com/office/powerpoint/2010/main" val="120625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4"/>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381000" y="1143001"/>
            <a:ext cx="8763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EMPATHY MAP</a:t>
            </a:r>
          </a:p>
        </p:txBody>
      </p:sp>
      <p:sp>
        <p:nvSpPr>
          <p:cNvPr id="6" name="Content Placeholder 2"/>
          <p:cNvSpPr txBox="1">
            <a:spLocks/>
          </p:cNvSpPr>
          <p:nvPr/>
        </p:nvSpPr>
        <p:spPr>
          <a:xfrm>
            <a:off x="0" y="1615452"/>
            <a:ext cx="7543800" cy="4724400"/>
          </a:xfrm>
          <a:prstGeom prst="rect">
            <a:avLst/>
          </a:prstGeom>
        </p:spPr>
        <p:txBody>
          <a:bodyPr/>
          <a:lstStyle/>
          <a:p>
            <a:pPr marL="342891" indent="12700" algn="just" eaLnBrk="0" hangingPunct="0">
              <a:spcBef>
                <a:spcPct val="20000"/>
              </a:spcBef>
              <a:defRPr/>
            </a:pPr>
            <a:endParaRPr lang="en-IN" sz="2800" kern="0" dirty="0">
              <a:latin typeface="Trebuchet MS"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772816"/>
            <a:ext cx="7380312" cy="4677466"/>
          </a:xfrm>
          <a:prstGeom prst="rect">
            <a:avLst/>
          </a:prstGeom>
        </p:spPr>
      </p:pic>
    </p:spTree>
    <p:extLst>
      <p:ext uri="{BB962C8B-B14F-4D97-AF65-F5344CB8AC3E}">
        <p14:creationId xmlns:p14="http://schemas.microsoft.com/office/powerpoint/2010/main" val="347626074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13310</TotalTime>
  <Words>496</Words>
  <Application>Microsoft Office PowerPoint</Application>
  <PresentationFormat>On-screen Show (4:3)</PresentationFormat>
  <Paragraphs>107</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Trebuchet MS</vt:lpstr>
      <vt:lpstr>Verdana</vt:lpstr>
      <vt:lpstr>Default Design</vt:lpstr>
      <vt:lpstr>PowerPoint Presentation</vt:lpstr>
      <vt:lpstr>PowerPoint Presentation</vt:lpstr>
      <vt:lpstr>CONCEPT VIDEO</vt:lpstr>
      <vt:lpstr>NEEDFINDING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Workflow of our website</vt:lpstr>
      <vt:lpstr>PowerPoint Presentation</vt:lpstr>
      <vt:lpstr>Here we have 3 unique buttons i)One will take to payment page ii)one will take to clubs page iii)Other will take to unique page assigned</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creator>Anant R Koppar</dc:creator>
  <cp:lastModifiedBy>K SASI KIRAN REDDY</cp:lastModifiedBy>
  <cp:revision>825</cp:revision>
  <dcterms:created xsi:type="dcterms:W3CDTF">2009-01-21T07:44:06Z</dcterms:created>
  <dcterms:modified xsi:type="dcterms:W3CDTF">2020-11-20T04:54:04Z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