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94" r:id="rId3"/>
    <p:sldId id="295" r:id="rId4"/>
    <p:sldId id="296" r:id="rId5"/>
    <p:sldId id="29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91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4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9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77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1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</p:spPr>
        <p:txBody>
          <a:bodyPr anchor="t"/>
          <a:lstStyle>
            <a:lvl1pPr algn="l">
              <a:defRPr sz="4000" b="1" cap="all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3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6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43199"/>
            <a:ext cx="4040188" cy="3382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57400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43199"/>
            <a:ext cx="4041775" cy="3382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4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6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2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noFill/>
        </p:spPr>
        <p:txBody>
          <a:bodyPr anchor="b"/>
          <a:lstStyle>
            <a:lvl1pPr algn="l">
              <a:defRPr sz="2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noFill/>
        </p:spPr>
        <p:txBody>
          <a:bodyPr anchor="b"/>
          <a:lstStyle>
            <a:lvl1pPr algn="l">
              <a:defRPr sz="2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0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051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fld id="{ACF05AF1-ACAB-4772-A566-FF94BCEDE7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8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loud9" TargetMode="External"/><Relationship Id="rId2" Type="http://schemas.openxmlformats.org/officeDocument/2006/relationships/hyperlink" Target="https://aws.amazon.com/fre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AWS Cloud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EGR 223 </a:t>
            </a:r>
            <a:r>
              <a:rPr lang="en-US" dirty="0" smtClean="0"/>
              <a:t>– </a:t>
            </a:r>
            <a:r>
              <a:rPr lang="en-US" dirty="0"/>
              <a:t>SE Approach to HCI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251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Cloud </a:t>
            </a:r>
            <a:r>
              <a:rPr lang="en-US" dirty="0" smtClean="0"/>
              <a:t>9 Sign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https://aws.amazon.com/free/</a:t>
            </a:r>
            <a:endParaRPr lang="en-US" dirty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aws.amazon.com/cloud9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9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7289"/>
            <a:ext cx="7353300" cy="192744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1676400"/>
            <a:ext cx="5234509" cy="509560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7239000" y="1676400"/>
            <a:ext cx="762000" cy="685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981450" y="2667000"/>
            <a:ext cx="16573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981450" y="3962400"/>
            <a:ext cx="16573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77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76200"/>
            <a:ext cx="6019800" cy="253105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07" y="2772810"/>
            <a:ext cx="3943350" cy="8001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2481801" y="3249542"/>
            <a:ext cx="5334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01" y="3641725"/>
            <a:ext cx="5791200" cy="24426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799977"/>
            <a:ext cx="2339066" cy="169582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6819900" y="4267200"/>
            <a:ext cx="5334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10400" y="4475806"/>
            <a:ext cx="9906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CTRL-S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5422344"/>
            <a:ext cx="4543425" cy="132397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7620000" y="5095641"/>
            <a:ext cx="685800" cy="3648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562600" y="5802869"/>
            <a:ext cx="533400" cy="216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10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HTML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title page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page contents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HTML page is saved into a file ending with extension </a:t>
            </a:r>
            <a:r>
              <a:rPr lang="en-US" dirty="0">
                <a:solidFill>
                  <a:srgbClr val="FF0000"/>
                </a:solidFill>
              </a:rPr>
              <a:t>.html</a:t>
            </a:r>
          </a:p>
          <a:p>
            <a:r>
              <a:rPr lang="en-US" dirty="0">
                <a:solidFill>
                  <a:srgbClr val="FF0000"/>
                </a:solidFill>
              </a:rPr>
              <a:t>DOCTYPE</a:t>
            </a:r>
            <a:r>
              <a:rPr lang="en-US" dirty="0"/>
              <a:t> tag tells browser to interpret our page's code as </a:t>
            </a:r>
            <a:r>
              <a:rPr lang="en-US" dirty="0">
                <a:solidFill>
                  <a:srgbClr val="FF0000"/>
                </a:solidFill>
              </a:rPr>
              <a:t>HTML5</a:t>
            </a:r>
            <a:r>
              <a:rPr lang="en-US" dirty="0"/>
              <a:t>, the latest/greatest version of the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2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3179</TotalTime>
  <Words>42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Lucida Sans</vt:lpstr>
      <vt:lpstr>Verdana</vt:lpstr>
      <vt:lpstr>Office Theme</vt:lpstr>
      <vt:lpstr>AWS Cloud 9</vt:lpstr>
      <vt:lpstr>AWS Cloud 9 Sign Up</vt:lpstr>
      <vt:lpstr>PowerPoint Presentation</vt:lpstr>
      <vt:lpstr>PowerPoint Presentation</vt:lpstr>
      <vt:lpstr>Structure of HTML Page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Usability Testing: Planning and Participants</dc:title>
  <dc:creator>Dave</dc:creator>
  <cp:lastModifiedBy>Kyungsoo Im</cp:lastModifiedBy>
  <cp:revision>156</cp:revision>
  <dcterms:created xsi:type="dcterms:W3CDTF">2013-12-25T17:53:13Z</dcterms:created>
  <dcterms:modified xsi:type="dcterms:W3CDTF">2019-01-18T07:36:26Z</dcterms:modified>
</cp:coreProperties>
</file>