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1BF2-C7DA-4B24-9CED-BF0754B6C92F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D154-97D2-4C1B-9B6B-AC418214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8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1BF2-C7DA-4B24-9CED-BF0754B6C92F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D154-97D2-4C1B-9B6B-AC418214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2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1BF2-C7DA-4B24-9CED-BF0754B6C92F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D154-97D2-4C1B-9B6B-AC418214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8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1BF2-C7DA-4B24-9CED-BF0754B6C92F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D154-97D2-4C1B-9B6B-AC418214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2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1BF2-C7DA-4B24-9CED-BF0754B6C92F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D154-97D2-4C1B-9B6B-AC418214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0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1BF2-C7DA-4B24-9CED-BF0754B6C92F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D154-97D2-4C1B-9B6B-AC418214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4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1BF2-C7DA-4B24-9CED-BF0754B6C92F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D154-97D2-4C1B-9B6B-AC418214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9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1BF2-C7DA-4B24-9CED-BF0754B6C92F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D154-97D2-4C1B-9B6B-AC418214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1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1BF2-C7DA-4B24-9CED-BF0754B6C92F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D154-97D2-4C1B-9B6B-AC418214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0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1BF2-C7DA-4B24-9CED-BF0754B6C92F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D154-97D2-4C1B-9B6B-AC418214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2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1BF2-C7DA-4B24-9CED-BF0754B6C92F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D154-97D2-4C1B-9B6B-AC418214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8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F1BF2-C7DA-4B24-9CED-BF0754B6C92F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DD154-97D2-4C1B-9B6B-AC418214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09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76200"/>
            <a:ext cx="7772400" cy="1847850"/>
          </a:xfrm>
        </p:spPr>
        <p:txBody>
          <a:bodyPr/>
          <a:lstStyle/>
          <a:p>
            <a:r>
              <a:rPr lang="en-US" dirty="0" smtClean="0"/>
              <a:t>Irony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676400"/>
            <a:ext cx="6553200" cy="39624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“It wasn’t all that long ago that archeologists discovered skeletons inside the stone walls surrounding the city. The bodies of American soldiers captured after a raid in 1803.  The authorities quickly said that the men were already dead when walled up, but Gamache wondered.  After all, why put bodies into a wall unless it was a grotesque punishment , or to conceal a crime?  </a:t>
            </a:r>
            <a:r>
              <a:rPr lang="en-US" sz="2400" u="sng" dirty="0" smtClean="0"/>
              <a:t>Since Québec was built on bones and irony, the invading soldiers had become  part of the city defense</a:t>
            </a:r>
            <a:r>
              <a:rPr lang="en-US" sz="2400" dirty="0" smtClean="0"/>
              <a:t>s.                           Bury Your Dead;  p. 83-84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14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838200"/>
            <a:ext cx="6092826" cy="5212080"/>
          </a:xfrm>
        </p:spPr>
      </p:pic>
    </p:spTree>
    <p:extLst>
      <p:ext uri="{BB962C8B-B14F-4D97-AF65-F5344CB8AC3E}">
        <p14:creationId xmlns:p14="http://schemas.microsoft.com/office/powerpoint/2010/main" val="14392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371600"/>
            <a:ext cx="5478287" cy="4114800"/>
          </a:xfrm>
        </p:spPr>
      </p:pic>
    </p:spTree>
    <p:extLst>
      <p:ext uri="{BB962C8B-B14F-4D97-AF65-F5344CB8AC3E}">
        <p14:creationId xmlns:p14="http://schemas.microsoft.com/office/powerpoint/2010/main" val="28515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6649592" cy="3474720"/>
          </a:xfrm>
        </p:spPr>
      </p:pic>
    </p:spTree>
    <p:extLst>
      <p:ext uri="{BB962C8B-B14F-4D97-AF65-F5344CB8AC3E}">
        <p14:creationId xmlns:p14="http://schemas.microsoft.com/office/powerpoint/2010/main" val="191746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19200"/>
            <a:ext cx="6790280" cy="4206240"/>
          </a:xfrm>
        </p:spPr>
      </p:pic>
    </p:spTree>
    <p:extLst>
      <p:ext uri="{BB962C8B-B14F-4D97-AF65-F5344CB8AC3E}">
        <p14:creationId xmlns:p14="http://schemas.microsoft.com/office/powerpoint/2010/main" val="161353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14400"/>
            <a:ext cx="6653719" cy="4937760"/>
          </a:xfrm>
        </p:spPr>
      </p:pic>
    </p:spTree>
    <p:extLst>
      <p:ext uri="{BB962C8B-B14F-4D97-AF65-F5344CB8AC3E}">
        <p14:creationId xmlns:p14="http://schemas.microsoft.com/office/powerpoint/2010/main" val="111803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“It is forbidden to kill; therefore all murderers are punished unless they kill in large numbers and to the sound of trumpets.”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― </a:t>
            </a:r>
            <a:r>
              <a:rPr lang="en-US" dirty="0" smtClean="0"/>
              <a:t>Voltaire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733800"/>
            <a:ext cx="21145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22098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Irony</a:t>
            </a:r>
            <a:r>
              <a:rPr lang="en-US" sz="3200" dirty="0" smtClean="0"/>
              <a:t> - </a:t>
            </a:r>
            <a:r>
              <a:rPr lang="en-US" sz="2800" dirty="0" smtClean="0"/>
              <a:t>the use of words to convey a meaning that is opposite its literal meaning</a:t>
            </a:r>
            <a:br>
              <a:rPr lang="en-US" sz="2800" dirty="0" smtClean="0"/>
            </a:br>
            <a:r>
              <a:rPr lang="en-US" sz="2800" dirty="0" smtClean="0"/>
              <a:t>          - a state of affairs or an event that seems deliberately contrary to what one expects.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743200"/>
            <a:ext cx="4411738" cy="3291840"/>
          </a:xfrm>
        </p:spPr>
      </p:pic>
    </p:spTree>
    <p:extLst>
      <p:ext uri="{BB962C8B-B14F-4D97-AF65-F5344CB8AC3E}">
        <p14:creationId xmlns:p14="http://schemas.microsoft.com/office/powerpoint/2010/main" val="200175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762000"/>
            <a:ext cx="6701908" cy="5029200"/>
          </a:xfrm>
        </p:spPr>
      </p:pic>
    </p:spTree>
    <p:extLst>
      <p:ext uri="{BB962C8B-B14F-4D97-AF65-F5344CB8AC3E}">
        <p14:creationId xmlns:p14="http://schemas.microsoft.com/office/powerpoint/2010/main" val="21649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6858000" cy="4389120"/>
          </a:xfrm>
        </p:spPr>
      </p:pic>
    </p:spTree>
    <p:extLst>
      <p:ext uri="{BB962C8B-B14F-4D97-AF65-F5344CB8AC3E}">
        <p14:creationId xmlns:p14="http://schemas.microsoft.com/office/powerpoint/2010/main" val="14697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90600"/>
            <a:ext cx="6022398" cy="4480560"/>
          </a:xfrm>
        </p:spPr>
      </p:pic>
    </p:spTree>
    <p:extLst>
      <p:ext uri="{BB962C8B-B14F-4D97-AF65-F5344CB8AC3E}">
        <p14:creationId xmlns:p14="http://schemas.microsoft.com/office/powerpoint/2010/main" val="39034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62000"/>
            <a:ext cx="7020064" cy="5303520"/>
          </a:xfrm>
        </p:spPr>
      </p:pic>
    </p:spTree>
    <p:extLst>
      <p:ext uri="{BB962C8B-B14F-4D97-AF65-F5344CB8AC3E}">
        <p14:creationId xmlns:p14="http://schemas.microsoft.com/office/powerpoint/2010/main" val="163866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90600"/>
            <a:ext cx="6705600" cy="5029200"/>
          </a:xfrm>
        </p:spPr>
      </p:pic>
    </p:spTree>
    <p:extLst>
      <p:ext uri="{BB962C8B-B14F-4D97-AF65-F5344CB8AC3E}">
        <p14:creationId xmlns:p14="http://schemas.microsoft.com/office/powerpoint/2010/main" val="35923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14400"/>
            <a:ext cx="7078619" cy="5303520"/>
          </a:xfrm>
        </p:spPr>
      </p:pic>
    </p:spTree>
    <p:extLst>
      <p:ext uri="{BB962C8B-B14F-4D97-AF65-F5344CB8AC3E}">
        <p14:creationId xmlns:p14="http://schemas.microsoft.com/office/powerpoint/2010/main" val="247777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9200"/>
            <a:ext cx="6461760" cy="4846320"/>
          </a:xfrm>
        </p:spPr>
      </p:pic>
    </p:spTree>
    <p:extLst>
      <p:ext uri="{BB962C8B-B14F-4D97-AF65-F5344CB8AC3E}">
        <p14:creationId xmlns:p14="http://schemas.microsoft.com/office/powerpoint/2010/main" val="401412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140</Words>
  <Application>Microsoft Office PowerPoint</Application>
  <PresentationFormat>On-screen Show (4:3)</PresentationFormat>
  <Paragraphs>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Irony</vt:lpstr>
      <vt:lpstr>Irony - the use of words to convey a meaning that is opposite its literal meaning           - a state of affairs or an event that seems deliberately contrary to what one expects.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Irony</dc:title>
  <dc:creator>Mary Ann McGuire</dc:creator>
  <cp:lastModifiedBy>Mary Ann McGuire</cp:lastModifiedBy>
  <cp:revision>6</cp:revision>
  <dcterms:created xsi:type="dcterms:W3CDTF">2016-01-28T01:10:21Z</dcterms:created>
  <dcterms:modified xsi:type="dcterms:W3CDTF">2016-01-28T02:13:49Z</dcterms:modified>
</cp:coreProperties>
</file>