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65" r:id="rId6"/>
    <p:sldId id="266" r:id="rId7"/>
    <p:sldId id="267" r:id="rId8"/>
    <p:sldId id="268" r:id="rId9"/>
    <p:sldId id="277" r:id="rId10"/>
    <p:sldId id="269" r:id="rId11"/>
    <p:sldId id="276" r:id="rId12"/>
    <p:sldId id="275" r:id="rId13"/>
    <p:sldId id="259" r:id="rId14"/>
    <p:sldId id="273" r:id="rId15"/>
    <p:sldId id="274" r:id="rId16"/>
    <p:sldId id="260" r:id="rId17"/>
    <p:sldId id="261" r:id="rId18"/>
    <p:sldId id="262" r:id="rId19"/>
    <p:sldId id="263" r:id="rId20"/>
    <p:sldId id="264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986E-D29B-4C8F-8D3B-8BE634D98D0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E3CD-C1C8-41D6-A226-D3B1E885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youtube.com/watch?v=Oe5FgFOkxk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6248400"/>
            <a:ext cx="6217920" cy="609600"/>
          </a:xfrm>
        </p:spPr>
        <p:txBody>
          <a:bodyPr/>
          <a:lstStyle/>
          <a:p>
            <a:r>
              <a:rPr lang="en-US" dirty="0" smtClean="0"/>
              <a:t>Old </a:t>
            </a:r>
            <a:r>
              <a:rPr lang="en-US" dirty="0"/>
              <a:t>Q</a:t>
            </a:r>
            <a:r>
              <a:rPr lang="en-US" dirty="0" smtClean="0"/>
              <a:t>uébec City</a:t>
            </a:r>
            <a:endParaRPr lang="en-US" dirty="0"/>
          </a:p>
        </p:txBody>
      </p:sp>
      <p:pic>
        <p:nvPicPr>
          <p:cNvPr id="1026" name="Picture 2" descr="Quebec City Canada Chateau Frontenac North America Old Quebec H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440" y="0"/>
            <a:ext cx="9235440" cy="6160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0"/>
            <a:ext cx="8458200" cy="129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Caribou – red wine or port (75%) and hard liquor (whiskey, brandy or rum) 25%</a:t>
            </a:r>
            <a:endParaRPr lang="en-US" sz="2800" dirty="0"/>
          </a:p>
        </p:txBody>
      </p:sp>
      <p:pic>
        <p:nvPicPr>
          <p:cNvPr id="6" name="Content Placeholder 5" descr="caribou-fai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304800"/>
            <a:ext cx="6949440" cy="52120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Poutine – </a:t>
            </a:r>
            <a:r>
              <a:rPr lang="en-US" sz="3600" dirty="0" smtClean="0"/>
              <a:t>“a </a:t>
            </a:r>
            <a:r>
              <a:rPr lang="en-US" sz="3600" dirty="0" smtClean="0"/>
              <a:t>heart attack in a </a:t>
            </a:r>
            <a:r>
              <a:rPr lang="en-US" sz="3600" dirty="0" smtClean="0"/>
              <a:t>bowl” </a:t>
            </a:r>
            <a:r>
              <a:rPr lang="en-US" sz="3600" dirty="0" smtClean="0"/>
              <a:t>– French fries, cheese curds and gravy </a:t>
            </a:r>
            <a:endParaRPr lang="en-US" sz="3600" dirty="0"/>
          </a:p>
        </p:txBody>
      </p:sp>
      <p:pic>
        <p:nvPicPr>
          <p:cNvPr id="4" name="Content Placeholder 3" descr="download (6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981200"/>
            <a:ext cx="4937769" cy="420624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One of the places Gamache and Emile go to eat</a:t>
            </a:r>
            <a:endParaRPr lang="en-US" sz="3200" dirty="0"/>
          </a:p>
        </p:txBody>
      </p:sp>
      <p:pic>
        <p:nvPicPr>
          <p:cNvPr id="6" name="Content Placeholder 5" descr="Quebec-Anciens-Canadie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00"/>
            <a:ext cx="8153400" cy="914400"/>
          </a:xfrm>
        </p:spPr>
        <p:txBody>
          <a:bodyPr/>
          <a:lstStyle/>
          <a:p>
            <a:r>
              <a:rPr lang="en-US" dirty="0" smtClean="0"/>
              <a:t>Chateau Frontenac</a:t>
            </a:r>
            <a:endParaRPr lang="en-US" dirty="0"/>
          </a:p>
        </p:txBody>
      </p:sp>
      <p:pic>
        <p:nvPicPr>
          <p:cNvPr id="15362" name="Picture 2" descr="http://www.twip.org/photo/north-america/canada/photo-10295-13-05-08-18-40-5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7132320" cy="5349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Walled City of Quebec</a:t>
            </a:r>
            <a:endParaRPr lang="en-US" sz="3600" dirty="0"/>
          </a:p>
        </p:txBody>
      </p:sp>
      <p:pic>
        <p:nvPicPr>
          <p:cNvPr id="4" name="Content Placeholder 3" descr="image_title_la2y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981200"/>
            <a:ext cx="5461000" cy="393192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100044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838200"/>
            <a:ext cx="6705600" cy="5029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10200"/>
            <a:ext cx="8001000" cy="990600"/>
          </a:xfrm>
        </p:spPr>
        <p:txBody>
          <a:bodyPr/>
          <a:lstStyle/>
          <a:p>
            <a:r>
              <a:rPr lang="en-US" dirty="0" smtClean="0"/>
              <a:t>Ice Canoe Race</a:t>
            </a:r>
            <a:endParaRPr lang="en-US" dirty="0"/>
          </a:p>
        </p:txBody>
      </p:sp>
      <p:pic>
        <p:nvPicPr>
          <p:cNvPr id="4" name="Content Placeholder 3" descr="ice-canoe-race-1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609600"/>
            <a:ext cx="7175671" cy="43891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10200"/>
            <a:ext cx="8001000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Panels of the Amber Room commissioned in 1701 by  Frederick of Prussia</a:t>
            </a:r>
            <a:endParaRPr lang="en-US" sz="3600" dirty="0"/>
          </a:p>
        </p:txBody>
      </p:sp>
      <p:pic>
        <p:nvPicPr>
          <p:cNvPr id="6" name="Content Placeholder 5" descr="Amber Roo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457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8153400" cy="1219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Place d’Youville</a:t>
            </a:r>
            <a:endParaRPr lang="en-US" sz="4000" dirty="0"/>
          </a:p>
        </p:txBody>
      </p:sp>
      <p:pic>
        <p:nvPicPr>
          <p:cNvPr id="4" name="Content Placeholder 3" descr="Place d'Youvil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914400"/>
            <a:ext cx="6096000" cy="4067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1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Plains of Abraham</a:t>
            </a:r>
            <a:endParaRPr lang="en-US" dirty="0"/>
          </a:p>
        </p:txBody>
      </p:sp>
      <p:pic>
        <p:nvPicPr>
          <p:cNvPr id="4" name="Content Placeholder 3" descr="plains of abrah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685800"/>
            <a:ext cx="7474745" cy="4983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91200"/>
            <a:ext cx="8305800" cy="914400"/>
          </a:xfrm>
        </p:spPr>
        <p:txBody>
          <a:bodyPr/>
          <a:lstStyle/>
          <a:p>
            <a:r>
              <a:rPr lang="en-US" dirty="0" smtClean="0"/>
              <a:t>Literary and Historical Society of Québec</a:t>
            </a:r>
            <a:endParaRPr lang="en-US" dirty="0"/>
          </a:p>
        </p:txBody>
      </p:sp>
      <p:pic>
        <p:nvPicPr>
          <p:cNvPr id="4100" name="Picture 4" descr="http://www.mensuel.ca/attachments/Image/Ch__teau-voisinage/P1030333_c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477502" cy="5212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Canada’s Provinces and Territories </a:t>
            </a:r>
            <a:endParaRPr lang="en-US" dirty="0"/>
          </a:p>
        </p:txBody>
      </p:sp>
      <p:pic>
        <p:nvPicPr>
          <p:cNvPr id="4" name="Content Placeholder 3" descr="canada-map-provinc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304800"/>
            <a:ext cx="5394960" cy="53949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bec-M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609600"/>
            <a:ext cx="5320288" cy="5760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1154459925_30bc0d8ecd_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90423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57800"/>
            <a:ext cx="80772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Opening Ceremony  of Winter </a:t>
            </a:r>
            <a:r>
              <a:rPr lang="en-US" dirty="0" err="1" smtClean="0"/>
              <a:t>Carnaval</a:t>
            </a:r>
            <a:endParaRPr lang="en-US" dirty="0"/>
          </a:p>
        </p:txBody>
      </p:sp>
      <p:pic>
        <p:nvPicPr>
          <p:cNvPr id="4" name="Content Placeholder 3" descr="Opening_ceremony_Carnaval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457200"/>
            <a:ext cx="640653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81600"/>
            <a:ext cx="8305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The Ice </a:t>
            </a:r>
            <a:r>
              <a:rPr lang="en-US" dirty="0" smtClean="0"/>
              <a:t>Hotel in </a:t>
            </a:r>
            <a:r>
              <a:rPr lang="en-US" dirty="0"/>
              <a:t>Q</a:t>
            </a:r>
            <a:r>
              <a:rPr lang="en-US" dirty="0" smtClean="0"/>
              <a:t>uebec</a:t>
            </a:r>
            <a:endParaRPr lang="en-US" dirty="0"/>
          </a:p>
        </p:txBody>
      </p:sp>
      <p:pic>
        <p:nvPicPr>
          <p:cNvPr id="6" name="Content Placeholder 5" descr="img_0134_quebec_icehotel_hockeyroomed1_529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685800"/>
            <a:ext cx="6718300" cy="408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Inside the Ice Hotel </a:t>
            </a:r>
            <a:endParaRPr lang="en-US" dirty="0"/>
          </a:p>
        </p:txBody>
      </p:sp>
      <p:pic>
        <p:nvPicPr>
          <p:cNvPr id="4" name="Content Placeholder 3" descr="winter-wonderland-ice-hotel-la-magie-de-lhiver-et-lhotel-de-gla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381000"/>
            <a:ext cx="7193280" cy="53949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00"/>
            <a:ext cx="80772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 Ice Hotel</a:t>
            </a:r>
            <a:endParaRPr lang="en-US" dirty="0"/>
          </a:p>
        </p:txBody>
      </p:sp>
      <p:pic>
        <p:nvPicPr>
          <p:cNvPr id="4" name="Content Placeholder 3" descr="hotel de glac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990600"/>
            <a:ext cx="7575567" cy="43891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638800"/>
            <a:ext cx="8382000" cy="91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hotel-de-glace-americas-only-ice-hotel-quebec-city-canad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8047141" cy="46634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 sculpture</a:t>
            </a:r>
            <a:endParaRPr lang="en-US" dirty="0"/>
          </a:p>
        </p:txBody>
      </p:sp>
      <p:pic>
        <p:nvPicPr>
          <p:cNvPr id="4" name="Content Placeholder 3" descr="Snow_scul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4216" y="1600200"/>
            <a:ext cx="6815568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108</Words>
  <Application>Microsoft Office PowerPoint</Application>
  <PresentationFormat>On-screen Show (4:3)</PresentationFormat>
  <Paragraphs>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Opening Ceremony  of Winter Carnaval</vt:lpstr>
      <vt:lpstr>The Ice Hotel in Quebec</vt:lpstr>
      <vt:lpstr>Inside the Ice Hotel </vt:lpstr>
      <vt:lpstr> Ice Hotel</vt:lpstr>
      <vt:lpstr>PowerPoint Presentation</vt:lpstr>
      <vt:lpstr>Snow sculpture</vt:lpstr>
      <vt:lpstr>Caribou – red wine or port (75%) and hard liquor (whiskey, brandy or rum) 25%</vt:lpstr>
      <vt:lpstr>Poutine – “a heart attack in a bowl” – French fries, cheese curds and gravy </vt:lpstr>
      <vt:lpstr>One of the places Gamache and Emile go to eat</vt:lpstr>
      <vt:lpstr>Chateau Frontenac</vt:lpstr>
      <vt:lpstr>The Walled City of Quebec</vt:lpstr>
      <vt:lpstr>PowerPoint Presentation</vt:lpstr>
      <vt:lpstr>Ice Canoe Race</vt:lpstr>
      <vt:lpstr>Panels of the Amber Room commissioned in 1701 by  Frederick of Prussia</vt:lpstr>
      <vt:lpstr>Place d’Youville</vt:lpstr>
      <vt:lpstr>Plains of Abraham</vt:lpstr>
      <vt:lpstr>Canada’s Provinces and Territories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 Ann Maguire</dc:creator>
  <cp:lastModifiedBy>Mary Ann McGuire</cp:lastModifiedBy>
  <cp:revision>16</cp:revision>
  <dcterms:created xsi:type="dcterms:W3CDTF">2012-10-02T15:15:13Z</dcterms:created>
  <dcterms:modified xsi:type="dcterms:W3CDTF">2015-09-28T16:56:40Z</dcterms:modified>
</cp:coreProperties>
</file>