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64" r:id="rId7"/>
    <p:sldId id="263" r:id="rId8"/>
    <p:sldId id="262" r:id="rId9"/>
    <p:sldId id="265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10/07/20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10/07/20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Russian History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1917-1940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Colin Morris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EF14-2EA2-46D0-AC7B-6F27BD9D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Soviet Union and Stalin Era (1922-1991)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5414-3033-4B12-8165-9052D2B6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Five Year 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 Five-Year Plan (1928-1932)</a:t>
            </a:r>
          </a:p>
          <a:p>
            <a:pPr lvl="1"/>
            <a:r>
              <a:rPr lang="en-US" dirty="0"/>
              <a:t>Focused on moving Russia from agricultural economy to industrial economy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Second Five-Year Plan(1933-1937)</a:t>
            </a:r>
          </a:p>
          <a:p>
            <a:pPr lvl="1"/>
            <a:r>
              <a:rPr lang="en-US" dirty="0"/>
              <a:t>Continued plans of first but the collectivization of farms is </a:t>
            </a:r>
            <a:r>
              <a:rPr lang="en-US" dirty="0" err="1"/>
              <a:t>esatblished</a:t>
            </a:r>
            <a:endParaRPr lang="en-US" dirty="0"/>
          </a:p>
          <a:p>
            <a:pPr lvl="2"/>
            <a:r>
              <a:rPr lang="en-US" dirty="0"/>
              <a:t>This meant that individual farms would be state-controlled (Sovkhoz) and collectively-controlled (Kolkhoz)</a:t>
            </a:r>
          </a:p>
          <a:p>
            <a:pPr lvl="1"/>
            <a:r>
              <a:rPr lang="en-US" dirty="0"/>
              <a:t>This led to massive famines and social turmoil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EF14-2EA2-46D0-AC7B-6F27BD9D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Soviet Union and Stalin Era (1922-1991)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5414-3033-4B12-8165-9052D2B6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Stalin Constitution (1936-1977)</a:t>
            </a:r>
          </a:p>
          <a:p>
            <a:pPr marL="0" indent="0">
              <a:buNone/>
            </a:pPr>
            <a:r>
              <a:rPr lang="en-US" dirty="0"/>
              <a:t>Cemented Stalin’s power before the Great Purge</a:t>
            </a:r>
          </a:p>
          <a:p>
            <a:pPr marL="0" indent="0">
              <a:buNone/>
            </a:pPr>
            <a:r>
              <a:rPr lang="en-US" dirty="0"/>
              <a:t>It did address many concerns and problems of the constitution prior</a:t>
            </a:r>
          </a:p>
          <a:p>
            <a:pPr marL="0" indent="0" algn="ctr">
              <a:buNone/>
            </a:pPr>
            <a:r>
              <a:rPr lang="en-US" sz="2000" dirty="0"/>
              <a:t>Great Purge (1936-1938)</a:t>
            </a:r>
          </a:p>
          <a:p>
            <a:pPr marL="0" indent="0">
              <a:buNone/>
            </a:pPr>
            <a:r>
              <a:rPr lang="en-US" dirty="0"/>
              <a:t>Stalin’s plan to repress minorities and opposition </a:t>
            </a:r>
          </a:p>
          <a:p>
            <a:r>
              <a:rPr lang="en-US" dirty="0"/>
              <a:t>Kulaks (wealthy farmers) who in Lenin and Stalin’s view are in direct competition with the Proletariat (working class)</a:t>
            </a:r>
          </a:p>
          <a:p>
            <a:r>
              <a:rPr lang="en-US" dirty="0"/>
              <a:t>Many Kulaks were killed, and it is estimated that’s Stalin's actions are responsible for 680,000-1,200,000 deaths</a:t>
            </a:r>
          </a:p>
        </p:txBody>
      </p:sp>
    </p:spTree>
    <p:extLst>
      <p:ext uri="{BB962C8B-B14F-4D97-AF65-F5344CB8AC3E}">
        <p14:creationId xmlns:p14="http://schemas.microsoft.com/office/powerpoint/2010/main" val="138660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posing for a photo&#10;&#10;Description automatically generated">
            <a:extLst>
              <a:ext uri="{FF2B5EF4-FFF2-40B4-BE49-F238E27FC236}">
                <a16:creationId xmlns:a16="http://schemas.microsoft.com/office/drawing/2014/main" id="{698850B8-702A-4B62-9984-AD655B36A3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124" b="35373"/>
          <a:stretch/>
        </p:blipFill>
        <p:spPr>
          <a:xfrm>
            <a:off x="228599" y="237744"/>
            <a:ext cx="7696201" cy="6382512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7C280FED-F671-4398-89D4-8A0CD840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Tsar Nicholas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1894 -1917</a:t>
            </a:r>
          </a:p>
        </p:txBody>
      </p:sp>
    </p:spTree>
    <p:extLst>
      <p:ext uri="{BB962C8B-B14F-4D97-AF65-F5344CB8AC3E}">
        <p14:creationId xmlns:p14="http://schemas.microsoft.com/office/powerpoint/2010/main" val="175625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81ED-EBA2-4E2F-AB88-90A9A9D5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Tsar Nicholas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F62F-A519-4D72-99E5-24771EE4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40130"/>
          </a:xfrm>
        </p:spPr>
        <p:txBody>
          <a:bodyPr/>
          <a:lstStyle/>
          <a:p>
            <a:r>
              <a:rPr lang="en-US" dirty="0"/>
              <a:t>Very unpopular among Russians during the early 20</a:t>
            </a:r>
            <a:r>
              <a:rPr lang="en-US" baseline="30000" dirty="0"/>
              <a:t>th</a:t>
            </a:r>
            <a:r>
              <a:rPr lang="en-US" dirty="0"/>
              <a:t> century because he often made poor decisions or resorted to violence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BFFF1-5A02-4A0D-90EF-987341EE2891}"/>
              </a:ext>
            </a:extLst>
          </p:cNvPr>
          <p:cNvSpPr txBox="1"/>
          <p:nvPr/>
        </p:nvSpPr>
        <p:spPr>
          <a:xfrm>
            <a:off x="1157287" y="3076576"/>
            <a:ext cx="9877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Bloody Sunday (1905)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Stolypin's Necktie (1905-1911)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Controversy of Rasputin (1906-1917)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Controversy of World War I (1915)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Declared himself commander of military and left the duties of Tsar to his wife (and Rasputin)</a:t>
            </a:r>
          </a:p>
        </p:txBody>
      </p:sp>
    </p:spTree>
    <p:extLst>
      <p:ext uri="{BB962C8B-B14F-4D97-AF65-F5344CB8AC3E}">
        <p14:creationId xmlns:p14="http://schemas.microsoft.com/office/powerpoint/2010/main" val="39070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24DDBF-030C-458D-B0D7-81AC8B84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Romanov Family</a:t>
            </a:r>
          </a:p>
        </p:txBody>
      </p:sp>
      <p:pic>
        <p:nvPicPr>
          <p:cNvPr id="6" name="Picture Placeholder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9669892-754B-4ECB-A95E-FB07C6B3C0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" b="9165"/>
          <a:stretch/>
        </p:blipFill>
        <p:spPr>
          <a:xfrm>
            <a:off x="1066800" y="2103120"/>
            <a:ext cx="4663440" cy="374904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4297FFE-B2CE-4C93-8DD2-FED6F322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r>
              <a:rPr lang="en-US" sz="1400" dirty="0"/>
              <a:t>Execution of family occurred on July 16</a:t>
            </a:r>
            <a:r>
              <a:rPr lang="en-US" sz="1400" baseline="30000" dirty="0"/>
              <a:t>th</a:t>
            </a:r>
            <a:r>
              <a:rPr lang="en-US" sz="1400" dirty="0"/>
              <a:t>, 1918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77F4-42FD-4A30-9527-37C13E0C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Bolsheviks and Mensheviks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E061CB-A700-4B81-B162-D17460C91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Bolsheviks (“majority”)</a:t>
            </a:r>
          </a:p>
          <a:p>
            <a:r>
              <a:rPr lang="en-US" sz="1400" dirty="0"/>
              <a:t>Led by Lenin</a:t>
            </a:r>
          </a:p>
          <a:p>
            <a:r>
              <a:rPr lang="en-US" sz="1400" dirty="0"/>
              <a:t>More radical</a:t>
            </a:r>
          </a:p>
          <a:p>
            <a:endParaRPr lang="en-US" sz="1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30F1E6A-478F-496C-81E1-D22A8685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pPr algn="ctr"/>
            <a:r>
              <a:rPr lang="en-US" dirty="0"/>
              <a:t>Mensheviks (“minority”)</a:t>
            </a:r>
          </a:p>
          <a:p>
            <a:r>
              <a:rPr lang="en-US" sz="1400" dirty="0"/>
              <a:t>Worried that Lenin would become a dictator</a:t>
            </a:r>
          </a:p>
          <a:p>
            <a:r>
              <a:rPr lang="en-US" sz="1400" dirty="0"/>
              <a:t>Less radical </a:t>
            </a:r>
          </a:p>
        </p:txBody>
      </p:sp>
    </p:spTree>
    <p:extLst>
      <p:ext uri="{BB962C8B-B14F-4D97-AF65-F5344CB8AC3E}">
        <p14:creationId xmlns:p14="http://schemas.microsoft.com/office/powerpoint/2010/main" val="310661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F642-B6CE-4B06-8223-A46C40C0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Russian Revolution (1917 - 1923)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6D2C-7E97-483F-B6E6-6F5DEC35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Started March 8</a:t>
            </a:r>
            <a:r>
              <a:rPr lang="en-US" baseline="30000" dirty="0"/>
              <a:t>th</a:t>
            </a:r>
            <a:r>
              <a:rPr lang="en-US" dirty="0"/>
              <a:t>, 1917 (known as March Revolution)</a:t>
            </a:r>
          </a:p>
          <a:p>
            <a:pPr lvl="1"/>
            <a:r>
              <a:rPr lang="en-US" dirty="0"/>
              <a:t>Ultimately forced the Tsar to abdicate the throne, ending 300 years of Romanov family rule</a:t>
            </a:r>
          </a:p>
          <a:p>
            <a:endParaRPr lang="en-US" dirty="0"/>
          </a:p>
          <a:p>
            <a:r>
              <a:rPr lang="en-US" dirty="0"/>
              <a:t>Duma (provisional government) and Local Soviets had dual power after abdication</a:t>
            </a:r>
          </a:p>
          <a:p>
            <a:pPr lvl="1"/>
            <a:r>
              <a:rPr lang="en-US" dirty="0"/>
              <a:t>Lenin comes back from exile and was very critical of the new Provisional Government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Lenin promised peace, land, and bread (food) and called for rule by the Local Soviets and getting rid of the Provisional Government</a:t>
            </a:r>
          </a:p>
          <a:p>
            <a:pPr lvl="1"/>
            <a:r>
              <a:rPr lang="en-US" dirty="0"/>
              <a:t>Lenin starting gaining popularity, but Prime Minister of Provisional Government threw him to exile once again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38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F642-B6CE-4B06-8223-A46C40C0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Russian Revolution (1917 - 1923)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6D2C-7E97-483F-B6E6-6F5DEC35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Kornilov, the newly appointed Supreme Commander-in-Chief decided to try a military coup d'état</a:t>
            </a:r>
          </a:p>
          <a:p>
            <a:pPr lvl="1"/>
            <a:r>
              <a:rPr lang="en-US" dirty="0"/>
              <a:t>The coup fell apart, but Bolsheviks took this opportunity to obtain power</a:t>
            </a:r>
          </a:p>
          <a:p>
            <a:endParaRPr lang="en-US" dirty="0"/>
          </a:p>
          <a:p>
            <a:r>
              <a:rPr lang="en-US" dirty="0"/>
              <a:t>Bolsheviks took control of key buildings and Lenin is back </a:t>
            </a:r>
          </a:p>
          <a:p>
            <a:pPr lvl="1"/>
            <a:r>
              <a:rPr lang="en-US" dirty="0"/>
              <a:t>Lenin took control and established his cabinet (Sovnarkom)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Social Revolutionaries won election soon after cabinet is established</a:t>
            </a:r>
          </a:p>
          <a:p>
            <a:pPr lvl="1"/>
            <a:r>
              <a:rPr lang="en-US" dirty="0"/>
              <a:t>Lenin claimed that the election was unfair and that the election was counter-revolutionary </a:t>
            </a:r>
          </a:p>
          <a:p>
            <a:pPr lvl="1"/>
            <a:r>
              <a:rPr lang="en-US" dirty="0"/>
              <a:t>Became more of a dictatorship as he repressed and killed people who were not loyal to him or the Bolsheviks  </a:t>
            </a:r>
          </a:p>
          <a:p>
            <a:pPr lvl="1"/>
            <a:r>
              <a:rPr lang="en-US" dirty="0"/>
              <a:t>Capital Petrograd is moved to Moscow because of the encroaching Germans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5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77F4-42FD-4A30-9527-37C13E0C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Russian Civil War(1917 - 1923)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E061CB-A700-4B81-B162-D17460C91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21363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 Army</a:t>
            </a:r>
          </a:p>
          <a:p>
            <a:r>
              <a:rPr lang="en-US" sz="1400" dirty="0"/>
              <a:t>Fighting for Bolsheviks</a:t>
            </a:r>
          </a:p>
          <a:p>
            <a:r>
              <a:rPr lang="en-US" sz="1400" dirty="0"/>
              <a:t>Led by Lenin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30F1E6A-478F-496C-81E1-D22A8685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1325880"/>
          </a:xfrm>
        </p:spPr>
        <p:txBody>
          <a:bodyPr/>
          <a:lstStyle/>
          <a:p>
            <a:pPr algn="ctr"/>
            <a:r>
              <a:rPr lang="en-US" dirty="0"/>
              <a:t>White Army</a:t>
            </a:r>
          </a:p>
          <a:p>
            <a:r>
              <a:rPr lang="en-US" sz="1400" dirty="0"/>
              <a:t>Fighting for monarchism, social democracy, and capitalism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0D006-92B8-4311-966D-E97EA0254DC5}"/>
              </a:ext>
            </a:extLst>
          </p:cNvPr>
          <p:cNvSpPr txBox="1"/>
          <p:nvPr/>
        </p:nvSpPr>
        <p:spPr>
          <a:xfrm>
            <a:off x="1066800" y="440574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Militant Socialists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Many groups that fought against both the Red and White Armies</a:t>
            </a:r>
          </a:p>
        </p:txBody>
      </p:sp>
    </p:spTree>
    <p:extLst>
      <p:ext uri="{BB962C8B-B14F-4D97-AF65-F5344CB8AC3E}">
        <p14:creationId xmlns:p14="http://schemas.microsoft.com/office/powerpoint/2010/main" val="35714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F642-B6CE-4B06-8223-A46C40C0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Russian Civil War(1917 - 1923)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6D2C-7E97-483F-B6E6-6F5DEC35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Bolshevik Red Army begins </a:t>
            </a:r>
            <a:r>
              <a:rPr lang="en-US" sz="2000" dirty="0">
                <a:solidFill>
                  <a:srgbClr val="FF0000"/>
                </a:solidFill>
              </a:rPr>
              <a:t>Red Terror</a:t>
            </a:r>
            <a:r>
              <a:rPr lang="en-US" dirty="0"/>
              <a:t>, where secret police would kill suspected traitors</a:t>
            </a:r>
          </a:p>
          <a:p>
            <a:r>
              <a:rPr lang="en-US" dirty="0"/>
              <a:t>Bolsheviks murder the Romanov family </a:t>
            </a:r>
          </a:p>
          <a:p>
            <a:endParaRPr lang="en-US" dirty="0"/>
          </a:p>
          <a:p>
            <a:r>
              <a:rPr lang="en-US" dirty="0"/>
              <a:t>Lenin and Trotsky's Red Army win in the end</a:t>
            </a:r>
          </a:p>
          <a:p>
            <a:r>
              <a:rPr lang="en-US" dirty="0"/>
              <a:t>USSR established in 1922</a:t>
            </a:r>
          </a:p>
          <a:p>
            <a:pPr lvl="1"/>
            <a:r>
              <a:rPr lang="en-US" dirty="0"/>
              <a:t>Stalin gained power and became leader of Soviet Union after Lenin’s death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74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570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SavonVTI</vt:lpstr>
      <vt:lpstr>Russian History 1917-1940</vt:lpstr>
      <vt:lpstr>Tsar Nicholas  1894 -1917</vt:lpstr>
      <vt:lpstr>Tsar Nicholas</vt:lpstr>
      <vt:lpstr>Romanov Family</vt:lpstr>
      <vt:lpstr>Bolsheviks and Mensheviks </vt:lpstr>
      <vt:lpstr>Russian Revolution (1917 - 1923)</vt:lpstr>
      <vt:lpstr>Russian Revolution (1917 - 1923)</vt:lpstr>
      <vt:lpstr>Russian Civil War(1917 - 1923)</vt:lpstr>
      <vt:lpstr>Russian Civil War(1917 - 1923)</vt:lpstr>
      <vt:lpstr>Soviet Union and Stalin Era (1922-1991)</vt:lpstr>
      <vt:lpstr>Soviet Union and Stalin Era (1922-1991)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History 1917-1940</dc:title>
  <dc:creator>Colin A. Morris</dc:creator>
  <cp:lastModifiedBy>Colin A. Morris</cp:lastModifiedBy>
  <cp:revision>18</cp:revision>
  <dcterms:created xsi:type="dcterms:W3CDTF">2020-10-07T14:23:10Z</dcterms:created>
  <dcterms:modified xsi:type="dcterms:W3CDTF">2020-10-07T16:25:18Z</dcterms:modified>
</cp:coreProperties>
</file>