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604D5F-C6DC-41BA-9FF2-B94B7FBE4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BAA80AA-AEB2-45D7-815B-569205CC3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0DEACC-B92C-466E-A889-8A10C2A3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DE77-F8C9-4FDB-B516-86E6BE06906F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453D15-11D3-4EF9-A869-A1BADFF4A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808721-DFCF-455B-8BFD-5D1C58D6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1BD1-6EBC-4BD9-BAAE-D8EA1AA6FB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37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2940A4-1F20-4CA6-8666-F3EDE185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734FBD8-DBDA-41E5-BBE9-310DCEDA8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FE4F1B-1C38-4D04-81D7-613632FCD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DE77-F8C9-4FDB-B516-86E6BE06906F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4F69C0-69E7-4553-B3C4-DD118FB90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CD6C4A-9ADF-4DEB-8DA2-33955096D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1BD1-6EBC-4BD9-BAAE-D8EA1AA6FB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5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2B3997E-3152-4035-8D19-A09461A2D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F58479E-6EBF-4785-A0F1-33784A1E7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4326E5-56ED-4E3A-9EDA-01F8E0BD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DE77-F8C9-4FDB-B516-86E6BE06906F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3AF0BF-4204-4993-A7DB-0843FCE1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07A12A-BA9D-49CA-990A-B7D774E9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1BD1-6EBC-4BD9-BAAE-D8EA1AA6FB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2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FDCD79-8F2A-46C2-A101-8D7DD7A8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E4A599-D51D-4922-AF98-FF0681130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BADBB8-3458-4501-8B4A-474F43D3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DE77-F8C9-4FDB-B516-86E6BE06906F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F4D7F9-EB56-4204-A6CD-BEA1891B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88BC06-82C8-4EE9-8508-09B479A6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1BD1-6EBC-4BD9-BAAE-D8EA1AA6FB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77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F02072-30AE-4B02-824D-724A1116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C91CDE-07DA-4F59-A8DA-8A7DD77F9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4C492D-71C5-4674-B408-E0D699B7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DE77-F8C9-4FDB-B516-86E6BE06906F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0B7DC5-77F3-4654-97F8-0D2E447A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4F337E-B0EE-4920-B21C-635E8130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1BD1-6EBC-4BD9-BAAE-D8EA1AA6FB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92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CC8A6F-8B2B-474E-B33F-09F537D01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407DC9-5DED-4C18-B851-16468F53A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4036B5-6F4A-4BB2-B799-B95DD96D6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803543-CC14-4294-BAF0-55FA2FA06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DE77-F8C9-4FDB-B516-86E6BE06906F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68BA58-7612-4A28-BF3C-75FFB18B7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D527F1-AC90-4DF4-90B3-12E0E1484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1BD1-6EBC-4BD9-BAAE-D8EA1AA6FB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70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A9F3BD-6550-4064-92B2-2BDE32098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49BCD0-C1DD-484F-9DC0-70A4D3E60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E27A4F6-F770-4079-A35C-33353C3E4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2999B17-F249-4064-A717-28B26A5C2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82AA03B-68E8-43B7-865F-840B98112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4122AAA-73CB-4635-AC1C-26462A773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DE77-F8C9-4FDB-B516-86E6BE06906F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8BFE96C-952F-4DE5-8FB1-73CC4392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2B8B8E2-021C-488A-B2A3-0CC64D350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1BD1-6EBC-4BD9-BAAE-D8EA1AA6FB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45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A1139-88B7-479B-836F-5A2FF7B0B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4CE6263-92FA-47CA-BA6C-F694103D2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DE77-F8C9-4FDB-B516-86E6BE06906F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9609C22-5B0A-4C33-A68E-D7817D24A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549AD39-AE0C-4200-ABE3-9F8F87B4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1BD1-6EBC-4BD9-BAAE-D8EA1AA6FB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90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FD955D3-0CD4-49D5-A239-ACB8BCA1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DE77-F8C9-4FDB-B516-86E6BE06906F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7669AE0-606F-4B71-A77A-FEFE8F14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AF7CAF-FF03-4A8F-B24B-08C7B080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1BD1-6EBC-4BD9-BAAE-D8EA1AA6FB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1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279DA7-BC61-478C-B35F-3463220CE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B02B11-F785-401A-A50A-CF742469B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BAF5EBC-5149-41F3-B948-31424DFD0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0F385E-7C8B-4253-B18C-944658A33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DE77-F8C9-4FDB-B516-86E6BE06906F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CB3E55-A147-4413-A1A3-8FD5B5B3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356B70-66AB-49A4-A03E-418DC3C0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1BD1-6EBC-4BD9-BAAE-D8EA1AA6FB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69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B43744-9D05-40E1-B269-DCC33B11C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717BF20-B258-4ACE-A26F-D22ADBB26C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C19625-08C2-4165-8DAB-4927F80DF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23067F-4AEE-498B-8341-A3129BF5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DE77-F8C9-4FDB-B516-86E6BE06906F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F3F668-16C3-47C6-8242-3613A723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059454-B3F3-4869-B5F9-2092A0938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1BD1-6EBC-4BD9-BAAE-D8EA1AA6FB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34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7F98E8B-BA59-4CB8-822D-CE0D0584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CCAA45-340E-45BD-A4DC-EB22D322E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5CF6DF-95C2-49CF-996F-FCCC55040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9DE77-F8C9-4FDB-B516-86E6BE06906F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B16F8-1E84-4580-8596-2303EC7FB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FAC1BA-5A35-49EC-83E9-5A0A5A8A2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81BD1-6EBC-4BD9-BAAE-D8EA1AA6FB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83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C9F10-07A7-444C-A734-5D1B5BF73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000" dirty="0">
                <a:solidFill>
                  <a:srgbClr val="FF0000"/>
                </a:solidFill>
              </a:rPr>
              <a:t>Docker webhook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E44DCF-EFFC-447D-BE24-CDECC4A0DE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rtl="0">
              <a:buNone/>
            </a:pPr>
            <a:r>
              <a:rPr lang="zh-TW" altLang="en-US" sz="2400" dirty="0">
                <a:solidFill>
                  <a:srgbClr val="FF0000"/>
                </a:solidFill>
              </a:rPr>
              <a:t>第</a:t>
            </a:r>
            <a:r>
              <a:rPr lang="en-US" altLang="zh-TW" sz="2400" dirty="0">
                <a:solidFill>
                  <a:srgbClr val="FF0000"/>
                </a:solidFill>
              </a:rPr>
              <a:t>9</a:t>
            </a:r>
            <a:r>
              <a:rPr lang="zh-TW" altLang="en-US" sz="2400" dirty="0">
                <a:solidFill>
                  <a:srgbClr val="FF0000"/>
                </a:solidFill>
              </a:rPr>
              <a:t>組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0" indent="0" rtl="0">
              <a:buNone/>
            </a:pPr>
            <a:r>
              <a:rPr lang="zh-TW" altLang="en-US" sz="2400" dirty="0">
                <a:solidFill>
                  <a:srgbClr val="FF0000"/>
                </a:solidFill>
              </a:rPr>
              <a:t>組員：杜孟憲、邱冠瑾、林偉聖</a:t>
            </a:r>
            <a:endParaRPr lang="en-US" altLang="zh-TW" sz="24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4029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99124FD-6514-4D55-A66F-99FC1FFF4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27" y="470160"/>
            <a:ext cx="11463346" cy="426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35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777BD6-F66E-4D32-9533-834B2D80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62AAC6A-B193-4FAB-A61A-EE68269F0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0668"/>
            <a:ext cx="6651912" cy="2228390"/>
          </a:xfrm>
        </p:spPr>
      </p:pic>
    </p:spTree>
    <p:extLst>
      <p:ext uri="{BB962C8B-B14F-4D97-AF65-F5344CB8AC3E}">
        <p14:creationId xmlns:p14="http://schemas.microsoft.com/office/powerpoint/2010/main" val="102284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8DA78A-63CD-4A16-8F9E-7409FA75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165E5E3-4BB2-4615-ADEA-394533D0F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17925"/>
            <a:ext cx="6010986" cy="1656874"/>
          </a:xfrm>
        </p:spPr>
      </p:pic>
    </p:spTree>
    <p:extLst>
      <p:ext uri="{BB962C8B-B14F-4D97-AF65-F5344CB8AC3E}">
        <p14:creationId xmlns:p14="http://schemas.microsoft.com/office/powerpoint/2010/main" val="72594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D2CD96-8815-40AB-B1BD-258C9B07F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89F183E-3906-4760-88EF-AEE2BC6FD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892" y="1981200"/>
            <a:ext cx="8036546" cy="1809274"/>
          </a:xfrm>
        </p:spPr>
      </p:pic>
    </p:spTree>
    <p:extLst>
      <p:ext uri="{BB962C8B-B14F-4D97-AF65-F5344CB8AC3E}">
        <p14:creationId xmlns:p14="http://schemas.microsoft.com/office/powerpoint/2010/main" val="2721933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68025B-6B4E-4CE4-92FA-02518DD8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E187995-6C88-491B-9442-0A3624A7C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6965"/>
            <a:ext cx="6357605" cy="1615744"/>
          </a:xfrm>
        </p:spPr>
      </p:pic>
    </p:spTree>
    <p:extLst>
      <p:ext uri="{BB962C8B-B14F-4D97-AF65-F5344CB8AC3E}">
        <p14:creationId xmlns:p14="http://schemas.microsoft.com/office/powerpoint/2010/main" val="422564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40F652-8DB7-4E81-85E2-74F455D8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加分題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828054-F4C7-429A-9662-65D147F1B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 err="1"/>
              <a:t>nvidia</a:t>
            </a:r>
            <a:r>
              <a:rPr lang="en-US" altLang="zh-TW" dirty="0"/>
              <a:t> </a:t>
            </a:r>
            <a:r>
              <a:rPr lang="zh-TW" altLang="en-US" dirty="0"/>
              <a:t>為例</a:t>
            </a:r>
            <a:endParaRPr lang="en-US" altLang="zh-TW" dirty="0"/>
          </a:p>
          <a:p>
            <a:r>
              <a:rPr lang="en-US" altLang="zh-TW" dirty="0"/>
              <a:t>CUDA</a:t>
            </a:r>
          </a:p>
          <a:p>
            <a:r>
              <a:rPr lang="en-US" altLang="zh-TW" dirty="0"/>
              <a:t>https://en.wikipedia.org/wiki/NVIDIA_CUDA_Compiler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7881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37</Words>
  <Application>Microsoft Office PowerPoint</Application>
  <PresentationFormat>寬螢幕</PresentationFormat>
  <Paragraphs>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Docker webhook</vt:lpstr>
      <vt:lpstr>PowerPoint 簡報</vt:lpstr>
      <vt:lpstr>PowerPoint 簡報</vt:lpstr>
      <vt:lpstr>PowerPoint 簡報</vt:lpstr>
      <vt:lpstr>PowerPoint 簡報</vt:lpstr>
      <vt:lpstr>PowerPoint 簡報</vt:lpstr>
      <vt:lpstr>加分題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webhook</dc:title>
  <dc:creator>杜孟憲</dc:creator>
  <cp:lastModifiedBy>杜孟憲</cp:lastModifiedBy>
  <cp:revision>2</cp:revision>
  <dcterms:created xsi:type="dcterms:W3CDTF">2020-12-22T01:43:13Z</dcterms:created>
  <dcterms:modified xsi:type="dcterms:W3CDTF">2020-12-22T01:56:59Z</dcterms:modified>
</cp:coreProperties>
</file>