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10F58-4E83-4946-B805-877FD52E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D63C87-EF97-4A2D-B2A8-111E57170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AC53E-DACA-455B-B4F7-C87E35AA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845C8F-CBD2-4FA8-925B-B706665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679B3C-D526-43DC-A7BC-ACBC2382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6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26F96-6696-43E4-B4CB-AAD781D3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A73B16-E320-4499-9DB4-E22AFC13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B3C41-ACDB-4DB4-AD8D-5522A5F2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75BBE4-A901-41A7-9519-FFA49E8B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2919B-41DF-4442-B725-FD62CB26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5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789A7A-2CEE-4AA0-B8A7-3062F6861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9BB783-DDEC-40C9-9287-057BA124E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7FC84-7643-4ADB-9F37-142D9976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E44335-D35D-4DD3-BA28-F8949FD6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853C5-F6B5-4C9B-ABD7-CBEF3E7B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229DA-9E9F-4051-81AD-A85933C8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77AA2-D84C-4F79-9D51-BA6B8566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2F362-D917-4871-B223-AF9DE9E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2BD7F9-6322-489E-97DF-A3DF3B2D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32294-80B2-4DA5-820A-751256BF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4900F-7CFF-403E-88FD-D6EA98EA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A05035-C9C4-46E5-91C9-82C8E1D8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6BBC9-82FC-4397-94C2-514C77E2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2D417-D4F7-4C9D-9BE6-85262A0B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CE24F5-6481-44EC-BB0D-755AF56B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9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CD3D3-D929-4CE8-B69B-E0A6755D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1BE3E-2C72-43E8-9FFD-B223CDFB7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A3CD9D-502A-43C5-8BAA-79607F59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A580C-4DAF-45F1-BE79-B6BBF6E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9C4EE-9A71-47A4-A68C-43F94025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18AC0-C716-459E-A44B-7FB2EC1C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E4140-B2BD-4250-8959-D3D02303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FDC0A-B72B-4EC3-A290-2124B5FD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C6DA6A-5D47-4A3A-8B8F-415E347D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E58E3D-2C72-4789-83C8-E574BBBE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ED1AD0-5AED-491D-9DEB-694647CEB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94F0C7-DEAF-4373-9577-027CC431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387025-5338-44AF-8CEE-AB174092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55382F-9187-4E4E-BAE2-FF900AEE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1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067FE-379A-4C09-9499-11AD4363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103C69-C59C-42CD-B3DE-54A60F2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C84F97-99D4-4B03-A742-8EED5268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A74878-155B-4225-859D-44AE552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6DB0C8-AE3A-4AD6-97BB-682A7363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4E2EF5-D4CD-4DE0-B94F-704DC412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9222AB-85CE-4B7A-89B1-8CC046AA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24DE0-B7DE-4D6F-90A4-33F85A97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5E58A-D01E-4067-B796-F28022E07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241B22-277C-4B44-9949-A2FBF7A7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8E8FA-8F54-4D5E-8032-8143DE1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71BC7-62B0-4ADB-995A-C570D046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E2B3E9-A6EE-4F24-A070-D1A9C38F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65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F824E-CCF4-491B-B7D7-3DBEE1E2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7B69F5-9EEE-40F8-BD64-6A64D9C43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40CE41-5009-491B-921C-A87AD0FD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E073A8-5AEA-4639-89D9-6091098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24E548-1924-4017-9AC5-54F384B5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1B9F8-0CE3-496B-813F-19072AC9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8AA473-315E-4008-85B2-861C8579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19B71A-BF5C-4569-9D99-7233AF31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F03E3-5E81-4B2D-B034-E5C201EA6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67F6-2CC5-4840-80AA-1E901BE5DFB1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23C076-CC97-40EC-93F7-E7982CC58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40ED57-B8C4-4BC2-B95B-BE65624B8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035C-85B6-4996-B58A-5F35ACE4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A3D18-10FA-4545-83FA-A0F96B11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Webhook</a:t>
            </a:r>
            <a:br>
              <a:rPr lang="en-US" altLang="zh-TW" dirty="0"/>
            </a:br>
            <a:r>
              <a:rPr lang="zh-TW" altLang="en-US" dirty="0"/>
              <a:t>組員：杜孟憲、邱冠瑾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12CE93-8377-4404-9388-3450060AA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0316C-0E59-4CFA-B2F3-A2F42CDC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test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C4A1ED-2AFA-43AF-8C71-BE67530BE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202"/>
            <a:ext cx="10515600" cy="3778183"/>
          </a:xfrm>
        </p:spPr>
      </p:pic>
    </p:spTree>
    <p:extLst>
      <p:ext uri="{BB962C8B-B14F-4D97-AF65-F5344CB8AC3E}">
        <p14:creationId xmlns:p14="http://schemas.microsoft.com/office/powerpoint/2010/main" val="5153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8D674-8DD8-43FB-A413-D0DBF623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B58C7C-811D-4B93-BF9E-83DCBD2B1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3818"/>
            <a:ext cx="10515600" cy="1354951"/>
          </a:xfrm>
        </p:spPr>
      </p:pic>
    </p:spTree>
    <p:extLst>
      <p:ext uri="{BB962C8B-B14F-4D97-AF65-F5344CB8AC3E}">
        <p14:creationId xmlns:p14="http://schemas.microsoft.com/office/powerpoint/2010/main" val="160713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A5EBA-5531-4E4A-B24A-BCD0A364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C1082-BF45-408E-9197-EFAD2921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Compose it means make several components into a package or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36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D8127-1386-46EC-9A04-889513CE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Compose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17D6D-26DB-4249-80F2-E540F71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Several docker image compose to a file which can auto build a environment  more faster and more easy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3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D13E7-2ECB-4CAB-AF23-5FDA8511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using docker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A1C65-95D0-496D-A57B-F190B731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Link	:	https://www.contino.io/insights/whos-using-docker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B0027B-5944-4C76-BFD4-6736E74C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905052"/>
            <a:ext cx="8564170" cy="10478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08E0F7-B732-4746-A6C3-F6788CA9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398" y="3700338"/>
            <a:ext cx="169568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15FF7-AA70-4CFC-91D1-A689B416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</a:t>
            </a:r>
            <a:r>
              <a:rPr lang="en-US" altLang="zh-TW" dirty="0" err="1"/>
              <a:t>spotify</a:t>
            </a:r>
            <a:r>
              <a:rPr lang="en-US" altLang="zh-TW" dirty="0"/>
              <a:t> for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02BFA-FA52-4A42-995C-D2085D98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Link:https</a:t>
            </a:r>
            <a:r>
              <a:rPr lang="en-US" altLang="zh-TW" dirty="0"/>
              <a:t>://www.youtube.com/watch?v=pts6F00GFuU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257A60-35B5-469F-AFF3-68116311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385195"/>
            <a:ext cx="7225460" cy="40398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55C752-70C1-4641-94FE-71843467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7327"/>
            <a:ext cx="3390900" cy="3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2858A-DB4B-447B-B839-6BF9AE06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Spotify said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1EB658-F68E-4DC5-85A4-1F18059A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522311"/>
            <a:ext cx="6472626" cy="3654652"/>
          </a:xfrm>
        </p:spPr>
      </p:pic>
    </p:spTree>
    <p:extLst>
      <p:ext uri="{BB962C8B-B14F-4D97-AF65-F5344CB8AC3E}">
        <p14:creationId xmlns:p14="http://schemas.microsoft.com/office/powerpoint/2010/main" val="424976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CC22F-B2BB-46BE-9673-78A83E23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D275E-496D-41D7-A784-96D4C1A5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 is a very useful tool for some company </a:t>
            </a:r>
          </a:p>
          <a:p>
            <a:r>
              <a:rPr lang="en-US" altLang="zh-TW" dirty="0"/>
              <a:t>This tool can build a production pipeline very fast or build a environment in a in a sudden </a:t>
            </a:r>
          </a:p>
          <a:p>
            <a:r>
              <a:rPr lang="en-US" altLang="zh-TW" dirty="0"/>
              <a:t>Docker </a:t>
            </a:r>
            <a:r>
              <a:rPr lang="zh-TW" altLang="en-US" dirty="0"/>
              <a:t>好棒棒</a:t>
            </a:r>
          </a:p>
        </p:txBody>
      </p:sp>
    </p:spTree>
    <p:extLst>
      <p:ext uri="{BB962C8B-B14F-4D97-AF65-F5344CB8AC3E}">
        <p14:creationId xmlns:p14="http://schemas.microsoft.com/office/powerpoint/2010/main" val="30075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Docker Webhook 組員：杜孟憲、邱冠瑾</vt:lpstr>
      <vt:lpstr>Auto test</vt:lpstr>
      <vt:lpstr>PowerPoint 簡報</vt:lpstr>
      <vt:lpstr>Compose</vt:lpstr>
      <vt:lpstr>Docker Compose</vt:lpstr>
      <vt:lpstr>Who using docker </vt:lpstr>
      <vt:lpstr>Take spotify for example</vt:lpstr>
      <vt:lpstr>Spotify said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Webhook 組員：杜孟憲、邱冠瑾</dc:title>
  <dc:creator>杜孟憲</dc:creator>
  <cp:lastModifiedBy>杜孟憲</cp:lastModifiedBy>
  <cp:revision>7</cp:revision>
  <dcterms:created xsi:type="dcterms:W3CDTF">2020-12-29T01:14:24Z</dcterms:created>
  <dcterms:modified xsi:type="dcterms:W3CDTF">2020-12-29T02:36:56Z</dcterms:modified>
</cp:coreProperties>
</file>