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5" r:id="rId4"/>
    <p:sldId id="265" r:id="rId5"/>
    <p:sldId id="276" r:id="rId6"/>
    <p:sldId id="266" r:id="rId7"/>
    <p:sldId id="277" r:id="rId8"/>
    <p:sldId id="278" r:id="rId9"/>
    <p:sldId id="280" r:id="rId10"/>
    <p:sldId id="282" r:id="rId11"/>
    <p:sldId id="283" r:id="rId12"/>
    <p:sldId id="284" r:id="rId13"/>
    <p:sldId id="285" r:id="rId14"/>
    <p:sldId id="288" r:id="rId15"/>
    <p:sldId id="292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29" autoAdjust="0"/>
  </p:normalViewPr>
  <p:slideViewPr>
    <p:cSldViewPr>
      <p:cViewPr>
        <p:scale>
          <a:sx n="100" d="100"/>
          <a:sy n="100" d="100"/>
        </p:scale>
        <p:origin x="-786" y="-288"/>
      </p:cViewPr>
      <p:guideLst>
        <p:guide orient="horz" pos="2115"/>
        <p:guide orient="horz" pos="1026"/>
        <p:guide pos="288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0BBA-EFEA-4D8F-A18B-5344315B19BC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CE74-5B6B-44A4-96F8-65D33D036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2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E0D5-7DB5-4EC5-BBBE-42F4FA461889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0ECD-1099-4A9D-AE61-7B948D26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20200722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04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연결 리스트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5.7: Stack</a:t>
            </a:r>
            <a:r>
              <a:rPr lang="ko-KR" altLang="en-US" sz="1200" b="1" dirty="0" smtClean="0"/>
              <a:t>의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링크드</a:t>
            </a:r>
            <a:r>
              <a:rPr lang="ko-KR" altLang="en-US" sz="1200" b="1" dirty="0" smtClean="0"/>
              <a:t> 리스트 구현 클래스 </a:t>
            </a:r>
            <a:r>
              <a:rPr lang="en-US" altLang="ko-KR" sz="1200" b="1" dirty="0" err="1" smtClean="0"/>
              <a:t>LinkedStack</a:t>
            </a:r>
            <a:r>
              <a:rPr lang="en-US" altLang="ko-KR" sz="1200" b="1" dirty="0" smtClean="0"/>
              <a:t> (</a:t>
            </a:r>
            <a:r>
              <a:rPr lang="en-US" altLang="ko-KR" sz="1200" b="1" dirty="0" err="1" smtClean="0"/>
              <a:t>LinkedStack.h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 err="1"/>
              <a:t>typedef</a:t>
            </a:r>
            <a:r>
              <a:rPr lang="en-US" altLang="ko-KR" sz="1200" dirty="0"/>
              <a:t> string Elem</a:t>
            </a:r>
            <a:r>
              <a:rPr lang="en-US" altLang="ko-KR" sz="1200" dirty="0" smtClean="0"/>
              <a:t>;			</a:t>
            </a:r>
            <a:r>
              <a:rPr lang="en-US" altLang="ko-KR" sz="1200" smtClean="0"/>
              <a:t>	//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원소 타입</a:t>
            </a:r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LinkedStack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LinkedStack</a:t>
            </a:r>
            <a:r>
              <a:rPr lang="en-US" altLang="ko-KR" sz="1200" dirty="0"/>
              <a:t>() :S(), n(0) {}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size()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n; }</a:t>
            </a:r>
          </a:p>
          <a:p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{ return n == 0; }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Elem&amp; top()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throw(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){</a:t>
            </a:r>
            <a:endParaRPr lang="en-US" altLang="ko-KR" sz="1200" dirty="0"/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StackEmpty</a:t>
            </a:r>
            <a:r>
              <a:rPr lang="en-US" altLang="ko-KR" sz="1200" dirty="0"/>
              <a:t>("top of empty stack");</a:t>
            </a:r>
          </a:p>
          <a:p>
            <a:r>
              <a:rPr lang="en-US" altLang="ko-KR" sz="1200" dirty="0" smtClean="0"/>
              <a:t>		return </a:t>
            </a:r>
            <a:r>
              <a:rPr lang="en-US" altLang="ko-KR" sz="1200" dirty="0" err="1"/>
              <a:t>S.front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push(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Elem&amp; e</a:t>
            </a:r>
            <a:r>
              <a:rPr lang="en-US" altLang="ko-KR" sz="1200" dirty="0" smtClean="0"/>
              <a:t>) { n++; </a:t>
            </a:r>
            <a:r>
              <a:rPr lang="en-US" altLang="ko-KR" sz="1200" dirty="0" err="1" smtClean="0"/>
              <a:t>S.addFront</a:t>
            </a:r>
            <a:r>
              <a:rPr lang="en-US" altLang="ko-KR" sz="1200" dirty="0" smtClean="0"/>
              <a:t>(e); }</a:t>
            </a:r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pop() throw(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StackEmpty</a:t>
            </a:r>
            <a:r>
              <a:rPr lang="en-US" altLang="ko-KR" sz="1200" dirty="0"/>
              <a:t>("Pop from empty stack");</a:t>
            </a:r>
          </a:p>
          <a:p>
            <a:r>
              <a:rPr lang="en-US" altLang="ko-KR" sz="1200" dirty="0" smtClean="0"/>
              <a:t>		n-</a:t>
            </a:r>
            <a:r>
              <a:rPr lang="en-US" altLang="ko-KR" sz="1200" dirty="0"/>
              <a:t>-;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S.removeFront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}</a:t>
            </a:r>
            <a:endParaRPr lang="en-US" altLang="ko-KR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SLinkedList</a:t>
            </a:r>
            <a:r>
              <a:rPr lang="en-US" altLang="ko-KR" sz="1200" dirty="0" smtClean="0"/>
              <a:t>&lt;Elem</a:t>
            </a:r>
            <a:r>
              <a:rPr lang="en-US" altLang="ko-KR" sz="1200" dirty="0"/>
              <a:t>&gt; S;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n;</a:t>
            </a:r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연결 리스트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3.2 </a:t>
            </a:r>
            <a:r>
              <a:rPr lang="ko-KR" altLang="en-US" sz="1200" b="1" dirty="0" smtClean="0"/>
              <a:t>단일 </a:t>
            </a:r>
            <a:r>
              <a:rPr lang="ko-KR" altLang="en-US" sz="1200" b="1" dirty="0" err="1" smtClean="0"/>
              <a:t>링크드</a:t>
            </a:r>
            <a:r>
              <a:rPr lang="ko-KR" altLang="en-US" sz="1200" b="1" dirty="0" smtClean="0"/>
              <a:t> 리스트 클래스 선언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LinkedStack.h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class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</a:t>
            </a:r>
          </a:p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SNode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{			// </a:t>
            </a:r>
            <a:r>
              <a:rPr lang="ko-KR" altLang="en-US" sz="1200" dirty="0"/>
              <a:t>단일 </a:t>
            </a:r>
            <a:r>
              <a:rPr lang="ko-KR" altLang="en-US" sz="1200" dirty="0" err="1"/>
              <a:t>링크드</a:t>
            </a:r>
            <a:r>
              <a:rPr lang="ko-KR" altLang="en-US" sz="1200" dirty="0"/>
              <a:t> 리스트 </a:t>
            </a:r>
            <a:r>
              <a:rPr lang="ko-KR" altLang="en-US" sz="1200" dirty="0" err="1"/>
              <a:t>노드</a:t>
            </a:r>
            <a:endParaRPr lang="ko-KR" altLang="en-US" sz="1200" dirty="0"/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	E</a:t>
            </a:r>
            <a:r>
              <a:rPr lang="ko-KR" altLang="en-US" sz="1200" dirty="0" smtClean="0"/>
              <a:t> </a:t>
            </a:r>
            <a:r>
              <a:rPr lang="en-US" altLang="ko-KR" sz="1200" dirty="0" err="1"/>
              <a:t>elem</a:t>
            </a:r>
            <a:r>
              <a:rPr lang="en-US" altLang="ko-KR" sz="1200" dirty="0" smtClean="0"/>
              <a:t>;			// </a:t>
            </a:r>
            <a:r>
              <a:rPr lang="ko-KR" altLang="en-US" sz="1200" dirty="0" err="1"/>
              <a:t>링크드</a:t>
            </a:r>
            <a:r>
              <a:rPr lang="ko-KR" altLang="en-US" sz="1200" dirty="0"/>
              <a:t> 리스트 원소 값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SNode</a:t>
            </a:r>
            <a:r>
              <a:rPr lang="en-US" altLang="ko-KR" sz="1200" dirty="0" smtClean="0"/>
              <a:t>&lt;E</a:t>
            </a:r>
            <a:r>
              <a:rPr lang="en-US" altLang="ko-KR" sz="1200" dirty="0"/>
              <a:t>&gt;* next</a:t>
            </a:r>
            <a:r>
              <a:rPr lang="en-US" altLang="ko-KR" sz="1200" dirty="0" smtClean="0"/>
              <a:t>;		// </a:t>
            </a:r>
            <a:r>
              <a:rPr lang="ko-KR" altLang="en-US" sz="1200" dirty="0"/>
              <a:t>리스트의 다음 항목</a:t>
            </a:r>
          </a:p>
          <a:p>
            <a:r>
              <a:rPr lang="en-US" altLang="ko-KR" sz="1200" dirty="0" smtClean="0"/>
              <a:t>	friend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&lt;E</a:t>
            </a:r>
            <a:r>
              <a:rPr lang="en-US" altLang="ko-KR" sz="1200" dirty="0" smtClean="0"/>
              <a:t>&gt;;	// </a:t>
            </a:r>
            <a:r>
              <a:rPr lang="en-US" altLang="ko-KR" sz="1200" dirty="0" err="1"/>
              <a:t>SLinkedList</a:t>
            </a:r>
            <a:r>
              <a:rPr lang="ko-KR" altLang="en-US" sz="1200" dirty="0"/>
              <a:t>에게 접근을 제공</a:t>
            </a:r>
          </a:p>
          <a:p>
            <a:r>
              <a:rPr lang="en-US" altLang="ko-KR" sz="1200" dirty="0"/>
              <a:t>};</a:t>
            </a:r>
          </a:p>
          <a:p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</a:t>
            </a:r>
          </a:p>
          <a:p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SLinkedList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{			// </a:t>
            </a:r>
            <a:r>
              <a:rPr lang="ko-KR" altLang="en-US" sz="1200" dirty="0"/>
              <a:t>단일 </a:t>
            </a:r>
            <a:r>
              <a:rPr lang="ko-KR" altLang="en-US" sz="1200" dirty="0" err="1"/>
              <a:t>링크드</a:t>
            </a:r>
            <a:r>
              <a:rPr lang="ko-KR" altLang="en-US" sz="1200" dirty="0"/>
              <a:t> 리스트</a:t>
            </a:r>
          </a:p>
          <a:p>
            <a:r>
              <a:rPr lang="en-US" altLang="ko-KR" sz="1200" dirty="0"/>
              <a:t>public: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SLinkedList</a:t>
            </a:r>
            <a:r>
              <a:rPr lang="en-US" altLang="ko-KR" sz="1200" dirty="0" smtClean="0"/>
              <a:t>();			// </a:t>
            </a:r>
            <a:r>
              <a:rPr lang="ko-KR" altLang="en-US" sz="1200" dirty="0"/>
              <a:t>빈 리스트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 smtClean="0"/>
              <a:t>	~</a:t>
            </a:r>
            <a:r>
              <a:rPr lang="en-US" altLang="ko-KR" sz="1200" dirty="0" err="1"/>
              <a:t>SLinkedList</a:t>
            </a:r>
            <a:r>
              <a:rPr lang="en-US" altLang="ko-KR" sz="1200" dirty="0" smtClean="0"/>
              <a:t>();		// </a:t>
            </a:r>
            <a:r>
              <a:rPr lang="ko-KR" altLang="en-US" sz="1200" dirty="0" err="1"/>
              <a:t>소멸자</a:t>
            </a:r>
            <a:endParaRPr lang="ko-KR" altLang="en-US" sz="1200" dirty="0"/>
          </a:p>
          <a:p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// </a:t>
            </a:r>
            <a:r>
              <a:rPr lang="ko-KR" altLang="en-US" sz="1200" dirty="0"/>
              <a:t>리스트가 비었나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E&amp; front()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// </a:t>
            </a:r>
            <a:r>
              <a:rPr lang="ko-KR" altLang="en-US" sz="1200" dirty="0"/>
              <a:t>앞의 원소 반환</a:t>
            </a:r>
          </a:p>
          <a:p>
            <a:r>
              <a:rPr lang="en-US" altLang="ko-KR" sz="1200" dirty="0" smtClean="0"/>
              <a:t>	void </a:t>
            </a:r>
            <a:r>
              <a:rPr lang="en-US" altLang="ko-KR" sz="1200" dirty="0" err="1"/>
              <a:t>addFront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e</a:t>
            </a:r>
            <a:r>
              <a:rPr lang="en-US" altLang="ko-KR" sz="1200" dirty="0" smtClean="0"/>
              <a:t>);	// </a:t>
            </a:r>
            <a:r>
              <a:rPr lang="ko-KR" altLang="en-US" sz="1200" dirty="0"/>
              <a:t>리스트의 앞에서 추가</a:t>
            </a:r>
          </a:p>
          <a:p>
            <a:r>
              <a:rPr lang="en-US" altLang="ko-KR" sz="1200" dirty="0" smtClean="0"/>
              <a:t>	void</a:t>
            </a:r>
            <a:r>
              <a:rPr lang="ko-KR" altLang="en-US" sz="1200" dirty="0" smtClean="0"/>
              <a:t> </a:t>
            </a:r>
            <a:r>
              <a:rPr lang="en-US" altLang="ko-KR" sz="1200" dirty="0" err="1"/>
              <a:t>removeFront</a:t>
            </a:r>
            <a:r>
              <a:rPr lang="en-US" altLang="ko-KR" sz="1200" dirty="0" smtClean="0"/>
              <a:t>();		// </a:t>
            </a:r>
            <a:r>
              <a:rPr lang="ko-KR" altLang="en-US" sz="1200" dirty="0"/>
              <a:t>리스트의 앞에서 제거</a:t>
            </a:r>
          </a:p>
          <a:p>
            <a:r>
              <a:rPr lang="en-US" altLang="ko-KR" sz="1200" dirty="0"/>
              <a:t>private: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SNode</a:t>
            </a:r>
            <a:r>
              <a:rPr lang="en-US" altLang="ko-KR" sz="1200" dirty="0" smtClean="0"/>
              <a:t>&lt;E</a:t>
            </a:r>
            <a:r>
              <a:rPr lang="en-US" altLang="ko-KR" sz="1200" dirty="0"/>
              <a:t>&gt;* head</a:t>
            </a:r>
            <a:r>
              <a:rPr lang="en-US" altLang="ko-KR" sz="1200" dirty="0" smtClean="0"/>
              <a:t>;		// </a:t>
            </a:r>
            <a:r>
              <a:rPr lang="ko-KR" altLang="en-US" sz="1200" dirty="0"/>
              <a:t>리스트의 </a:t>
            </a:r>
            <a:r>
              <a:rPr lang="en-US" altLang="ko-KR" sz="1200" dirty="0"/>
              <a:t>head</a:t>
            </a:r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81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연결 리스트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// 3.2 </a:t>
            </a:r>
            <a:r>
              <a:rPr lang="ko-KR" altLang="en-US" sz="1200" b="1" dirty="0"/>
              <a:t>단일 </a:t>
            </a:r>
            <a:r>
              <a:rPr lang="ko-KR" altLang="en-US" sz="1200" b="1" dirty="0" err="1"/>
              <a:t>링크드</a:t>
            </a:r>
            <a:r>
              <a:rPr lang="ko-KR" altLang="en-US" sz="1200" b="1" dirty="0"/>
              <a:t> 리스트 클래스 </a:t>
            </a:r>
            <a:r>
              <a:rPr lang="ko-KR" altLang="en-US" sz="1200" b="1" dirty="0" smtClean="0"/>
              <a:t>구현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LinkedStack.h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nb-NO" altLang="ko-KR" sz="1200" dirty="0"/>
              <a:t>template &lt;typename E&gt; SLinkedList&lt;E&gt;::SLinkedList()</a:t>
            </a:r>
          </a:p>
          <a:p>
            <a:r>
              <a:rPr lang="en-US" altLang="ko-KR" sz="1200" dirty="0"/>
              <a:t>: head(NULL) </a:t>
            </a:r>
            <a:r>
              <a:rPr lang="en-US" altLang="ko-KR" sz="1200" dirty="0" smtClean="0"/>
              <a:t>{}				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bool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&lt;E&gt;::empty() 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r>
              <a:rPr lang="en-US" altLang="ko-KR" sz="1200" dirty="0"/>
              <a:t>{return head == NULL</a:t>
            </a:r>
            <a:r>
              <a:rPr lang="en-US" altLang="ko-KR" sz="1200" dirty="0" smtClean="0"/>
              <a:t>;}				// </a:t>
            </a:r>
            <a:r>
              <a:rPr lang="ko-KR" altLang="en-US" sz="1200" dirty="0"/>
              <a:t>리스트가 비었나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&lt;E&gt;::front() 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r>
              <a:rPr lang="en-US" altLang="ko-KR" sz="1200" dirty="0"/>
              <a:t>{return head-&gt;</a:t>
            </a:r>
            <a:r>
              <a:rPr lang="en-US" altLang="ko-KR" sz="1200" dirty="0" err="1"/>
              <a:t>elem</a:t>
            </a:r>
            <a:r>
              <a:rPr lang="en-US" altLang="ko-KR" sz="1200" dirty="0" smtClean="0"/>
              <a:t>;}				// </a:t>
            </a:r>
            <a:r>
              <a:rPr lang="ko-KR" altLang="en-US" sz="1200" dirty="0"/>
              <a:t>앞의 원소 반환</a:t>
            </a:r>
          </a:p>
          <a:p>
            <a:r>
              <a:rPr lang="nb-NO" altLang="ko-KR" sz="1200" dirty="0"/>
              <a:t>template &lt;typename E&gt; SLinkedList&lt;E&gt;::~SLinkedList()</a:t>
            </a:r>
          </a:p>
          <a:p>
            <a:r>
              <a:rPr lang="en-US" altLang="ko-KR" sz="1200" dirty="0"/>
              <a:t>{while (!empty()) </a:t>
            </a:r>
            <a:r>
              <a:rPr lang="en-US" altLang="ko-KR" sz="1200" dirty="0" err="1"/>
              <a:t>removeFront</a:t>
            </a:r>
            <a:r>
              <a:rPr lang="en-US" altLang="ko-KR" sz="1200" dirty="0" smtClean="0"/>
              <a:t>();}			// </a:t>
            </a:r>
            <a:r>
              <a:rPr lang="ko-KR" altLang="en-US" sz="1200" dirty="0" err="1"/>
              <a:t>소멸자</a:t>
            </a:r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addFront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e)</a:t>
            </a:r>
          </a:p>
          <a:p>
            <a:r>
              <a:rPr lang="en-US" altLang="ko-KR" sz="1200" dirty="0" smtClean="0"/>
              <a:t>{					// </a:t>
            </a:r>
            <a:r>
              <a:rPr lang="ko-KR" altLang="en-US" sz="1200" dirty="0"/>
              <a:t>리스트 앞에 추가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SNode</a:t>
            </a:r>
            <a:r>
              <a:rPr lang="en-US" altLang="ko-KR" sz="1200" dirty="0" smtClean="0"/>
              <a:t>&lt;E</a:t>
            </a:r>
            <a:r>
              <a:rPr lang="en-US" altLang="ko-KR" sz="1200" dirty="0"/>
              <a:t>&gt;* v = new </a:t>
            </a:r>
            <a:r>
              <a:rPr lang="en-US" altLang="ko-KR" sz="1200" dirty="0" err="1"/>
              <a:t>SNode</a:t>
            </a:r>
            <a:r>
              <a:rPr lang="en-US" altLang="ko-KR" sz="1200" dirty="0"/>
              <a:t>&lt;E</a:t>
            </a:r>
            <a:r>
              <a:rPr lang="en-US" altLang="ko-KR" sz="1200" dirty="0" smtClean="0"/>
              <a:t>&gt;;		// </a:t>
            </a:r>
            <a:r>
              <a:rPr lang="ko-KR" altLang="en-US" sz="1200" dirty="0"/>
              <a:t>새로운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만들기</a:t>
            </a:r>
          </a:p>
          <a:p>
            <a:r>
              <a:rPr lang="en-US" altLang="ko-KR" sz="1200" dirty="0" smtClean="0"/>
              <a:t>	v-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elem</a:t>
            </a:r>
            <a:r>
              <a:rPr lang="en-US" altLang="ko-KR" sz="1200" dirty="0"/>
              <a:t> = e</a:t>
            </a:r>
            <a:r>
              <a:rPr lang="en-US" altLang="ko-KR" sz="1200" dirty="0" smtClean="0"/>
              <a:t>;				// </a:t>
            </a:r>
            <a:r>
              <a:rPr lang="ko-KR" altLang="en-US" sz="1200" dirty="0"/>
              <a:t>데이터 저장</a:t>
            </a:r>
          </a:p>
          <a:p>
            <a:r>
              <a:rPr lang="en-US" altLang="ko-KR" sz="1200" dirty="0" smtClean="0"/>
              <a:t>	v-</a:t>
            </a:r>
            <a:r>
              <a:rPr lang="en-US" altLang="ko-KR" sz="1200" dirty="0"/>
              <a:t>&gt;next = head</a:t>
            </a:r>
            <a:r>
              <a:rPr lang="en-US" altLang="ko-KR" sz="1200" dirty="0" smtClean="0"/>
              <a:t>;			// </a:t>
            </a:r>
            <a:r>
              <a:rPr lang="ko-KR" altLang="en-US" sz="1200" dirty="0"/>
              <a:t>이제 </a:t>
            </a:r>
            <a:r>
              <a:rPr lang="en-US" altLang="ko-KR" sz="1200" dirty="0"/>
              <a:t>head</a:t>
            </a:r>
            <a:r>
              <a:rPr lang="ko-KR" altLang="en-US" sz="1200" dirty="0"/>
              <a:t>는 </a:t>
            </a:r>
            <a:r>
              <a:rPr lang="en-US" altLang="ko-KR" sz="1200" dirty="0"/>
              <a:t>v</a:t>
            </a:r>
            <a:r>
              <a:rPr lang="ko-KR" altLang="en-US" sz="1200" dirty="0"/>
              <a:t>를 따른다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 smtClean="0"/>
              <a:t>	head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v;				// </a:t>
            </a:r>
            <a:r>
              <a:rPr lang="en-US" altLang="ko-KR" sz="1200" dirty="0"/>
              <a:t>v</a:t>
            </a:r>
            <a:r>
              <a:rPr lang="ko-KR" altLang="en-US" sz="1200" dirty="0"/>
              <a:t>는 이제 새로운 </a:t>
            </a:r>
            <a:r>
              <a:rPr lang="en-US" altLang="ko-KR" sz="1200" dirty="0"/>
              <a:t>head</a:t>
            </a:r>
            <a:r>
              <a:rPr lang="ko-KR" altLang="en-US" sz="1200" dirty="0"/>
              <a:t>가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SLinkedList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removeFront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smtClean="0"/>
              <a:t>{					// </a:t>
            </a:r>
            <a:r>
              <a:rPr lang="ko-KR" altLang="en-US" sz="1200" dirty="0"/>
              <a:t>앞의 </a:t>
            </a:r>
            <a:r>
              <a:rPr lang="ko-KR" altLang="en-US" sz="1200" dirty="0" err="1"/>
              <a:t>엔트리</a:t>
            </a:r>
            <a:r>
              <a:rPr lang="ko-KR" altLang="en-US" sz="1200" dirty="0"/>
              <a:t> 삭제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SNode</a:t>
            </a:r>
            <a:r>
              <a:rPr lang="en-US" altLang="ko-KR" sz="1200" dirty="0" smtClean="0"/>
              <a:t>&lt;E</a:t>
            </a:r>
            <a:r>
              <a:rPr lang="en-US" altLang="ko-KR" sz="1200" dirty="0"/>
              <a:t>&gt;* old = head</a:t>
            </a:r>
            <a:r>
              <a:rPr lang="en-US" altLang="ko-KR" sz="1200" dirty="0" smtClean="0"/>
              <a:t>;			// </a:t>
            </a:r>
            <a:r>
              <a:rPr lang="ko-KR" altLang="en-US" sz="1200" dirty="0"/>
              <a:t>현재 </a:t>
            </a:r>
            <a:r>
              <a:rPr lang="en-US" altLang="ko-KR" sz="1200" dirty="0"/>
              <a:t>head </a:t>
            </a:r>
            <a:r>
              <a:rPr lang="ko-KR" altLang="en-US" sz="1200" dirty="0"/>
              <a:t>저장</a:t>
            </a:r>
          </a:p>
          <a:p>
            <a:r>
              <a:rPr lang="en-US" altLang="ko-KR" sz="1200" dirty="0" smtClean="0"/>
              <a:t>	head </a:t>
            </a:r>
            <a:r>
              <a:rPr lang="en-US" altLang="ko-KR" sz="1200" dirty="0"/>
              <a:t>= old-&gt;next</a:t>
            </a:r>
            <a:r>
              <a:rPr lang="en-US" altLang="ko-KR" sz="1200" dirty="0" smtClean="0"/>
              <a:t>;			// </a:t>
            </a:r>
            <a:r>
              <a:rPr lang="ko-KR" altLang="en-US" sz="1200" dirty="0"/>
              <a:t>이전 </a:t>
            </a:r>
            <a:r>
              <a:rPr lang="en-US" altLang="ko-KR" sz="1200" dirty="0"/>
              <a:t>head</a:t>
            </a:r>
            <a:r>
              <a:rPr lang="ko-KR" altLang="en-US" sz="1200" dirty="0"/>
              <a:t>를 건너뛴다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 smtClean="0"/>
              <a:t>	delete </a:t>
            </a:r>
            <a:r>
              <a:rPr lang="en-US" altLang="ko-KR" sz="1200" dirty="0"/>
              <a:t>old</a:t>
            </a:r>
            <a:r>
              <a:rPr lang="en-US" altLang="ko-KR" sz="1200" dirty="0" smtClean="0"/>
              <a:t>;				// </a:t>
            </a:r>
            <a:r>
              <a:rPr lang="ko-KR" altLang="en-US" sz="1200" dirty="0"/>
              <a:t>이전 </a:t>
            </a:r>
            <a:r>
              <a:rPr lang="en-US" altLang="ko-KR" sz="1200" dirty="0"/>
              <a:t>head </a:t>
            </a:r>
            <a:r>
              <a:rPr lang="ko-KR" altLang="en-US" sz="1200" dirty="0"/>
              <a:t>삭제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06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연결 리스트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linkedstack.h</a:t>
            </a:r>
            <a:r>
              <a:rPr lang="en-US" altLang="ko-KR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LinkedStack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/>
              <a:t>("Bob");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/>
              <a:t>("Alice");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/>
              <a:t>("Eve");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79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괄호 맞추기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P237</a:t>
            </a:r>
          </a:p>
          <a:p>
            <a:pPr lvl="1">
              <a:spcAft>
                <a:spcPts val="600"/>
              </a:spcAft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pPr>
              <a:spcAft>
                <a:spcPts val="600"/>
              </a:spcAft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태그 맞추기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P239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&lt;HEAD&gt; &lt;/HEAD&gt;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&lt;BODY&gt; &lt;/BODY&gt;</a:t>
            </a:r>
          </a:p>
          <a:p>
            <a:pPr>
              <a:spcAft>
                <a:spcPts val="600"/>
              </a:spcAft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75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smtClean="0"/>
              <a:t>수식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/>
              <a:t>수식 표기법</a:t>
            </a:r>
            <a:endParaRPr lang="en-US" altLang="ko-KR" sz="20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전위 표기법 </a:t>
            </a:r>
            <a:r>
              <a:rPr lang="en-US" altLang="ko-KR" sz="1600" dirty="0" smtClean="0">
                <a:sym typeface="Wingdings" panose="05000000000000000000" pitchFamily="2" charset="2"/>
              </a:rPr>
              <a:t> + A B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중위 표기법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 A+B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후위 표기법 </a:t>
            </a:r>
            <a:r>
              <a:rPr lang="en-US" altLang="ko-KR" sz="1600" dirty="0" smtClean="0">
                <a:sym typeface="Wingdings" panose="05000000000000000000" pitchFamily="2" charset="2"/>
              </a:rPr>
              <a:t> A B +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799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후위 표기법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중위 표기법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 * B)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후위 표기법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(A B *)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23" y="2204864"/>
            <a:ext cx="6938232" cy="208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23" y="4346163"/>
            <a:ext cx="6944954" cy="217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5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후위 표기법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중위 표기법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(A * B)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후위 표기법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(A B *)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47" y="2420888"/>
            <a:ext cx="6628106" cy="406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2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후위 표기법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후위 표기법 계산 과정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4" y="3018639"/>
            <a:ext cx="5904654" cy="175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 smtClean="0"/>
              <a:t>STL (Standard Template Library)</a:t>
            </a:r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일반적인 자료구조를 위한 유용한 클래스의 모음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어떠한 타입의 객체라도 저장 가능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컨테이너</a:t>
            </a:r>
            <a:r>
              <a:rPr lang="en-US" altLang="ko-KR" sz="1600" dirty="0" smtClean="0"/>
              <a:t>(Container)</a:t>
            </a:r>
          </a:p>
          <a:p>
            <a:pPr lvl="2">
              <a:spcAft>
                <a:spcPts val="600"/>
              </a:spcAft>
            </a:pPr>
            <a:r>
              <a:rPr lang="en-US" altLang="ko-KR" sz="1400" dirty="0" smtClean="0"/>
              <a:t>stack, queue, </a:t>
            </a:r>
            <a:r>
              <a:rPr lang="en-US" altLang="ko-KR" sz="1400" dirty="0" err="1" smtClean="0"/>
              <a:t>deque</a:t>
            </a:r>
            <a:r>
              <a:rPr lang="en-US" altLang="ko-KR" sz="1400" dirty="0" smtClean="0"/>
              <a:t>, vector, list, </a:t>
            </a:r>
            <a:r>
              <a:rPr lang="en-US" altLang="ko-KR" sz="1400" dirty="0" err="1" smtClean="0"/>
              <a:t>priority_queue</a:t>
            </a:r>
            <a:r>
              <a:rPr lang="en-US" altLang="ko-KR" sz="1400" dirty="0" smtClean="0"/>
              <a:t>, set, map(dictionary)</a:t>
            </a:r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반복자</a:t>
            </a:r>
            <a:r>
              <a:rPr lang="en-US" altLang="ko-KR" sz="1600" dirty="0" smtClean="0"/>
              <a:t>(Iterator)</a:t>
            </a:r>
          </a:p>
          <a:p>
            <a:pPr lvl="2">
              <a:spcAft>
                <a:spcPts val="600"/>
              </a:spcAft>
            </a:pPr>
            <a:r>
              <a:rPr lang="ko-KR" altLang="en-US" sz="1400" dirty="0" smtClean="0"/>
              <a:t>컨테이너에 저장된 객체에 순차적으로 접근하는 일반화된 방법을 제공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593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-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array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/>
              <a:t>&lt;stack&gt;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/>
              <a:t>&lt;queue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/>
              <a:t>&lt;vector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메모리가 자동 할당되는 배열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bitset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고정된 크기의 </a:t>
            </a:r>
            <a:r>
              <a:rPr lang="en-US" altLang="ko-KR" sz="1600" dirty="0" smtClean="0">
                <a:sym typeface="Wingdings" panose="05000000000000000000" pitchFamily="2" charset="2"/>
              </a:rPr>
              <a:t>N</a:t>
            </a:r>
            <a:r>
              <a:rPr lang="ko-KR" altLang="en-US" sz="1600" dirty="0" smtClean="0">
                <a:sym typeface="Wingdings" panose="05000000000000000000" pitchFamily="2" charset="2"/>
              </a:rPr>
              <a:t>비트 배열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deque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forward_list</a:t>
            </a:r>
            <a:r>
              <a:rPr lang="en-US" altLang="ko-KR" sz="1600" dirty="0" smtClean="0"/>
              <a:t>&gt;	</a:t>
            </a:r>
            <a:r>
              <a:rPr lang="en-US" altLang="ko-KR" sz="1600" dirty="0" smtClean="0">
                <a:sym typeface="Wingdings" panose="05000000000000000000" pitchFamily="2" charset="2"/>
              </a:rPr>
              <a:t> Single Linked list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List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map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set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unordered_map</a:t>
            </a:r>
            <a:r>
              <a:rPr lang="en-US" altLang="ko-KR" sz="1600" dirty="0" smtClean="0"/>
              <a:t>&gt;</a:t>
            </a:r>
          </a:p>
          <a:p>
            <a:pPr>
              <a:spcAft>
                <a:spcPts val="600"/>
              </a:spcAft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unordered_set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76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LIFO(Last In First Out)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구조를 가진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선형자료구조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접시 쌓기에서 유래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문서 편집기의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undo &amp; redo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 smtClean="0"/>
              <a:t>ADT (Abstract Data Type)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push(e) : 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스택의</a:t>
            </a:r>
            <a:r>
              <a:rPr lang="ko-KR" altLang="en-US" sz="1600" dirty="0" smtClean="0"/>
              <a:t> 최상위에 삽입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pop() : </a:t>
            </a:r>
            <a:r>
              <a:rPr lang="ko-KR" altLang="en-US" sz="1600" dirty="0" err="1" smtClean="0"/>
              <a:t>스택의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top</a:t>
            </a:r>
            <a:r>
              <a:rPr lang="ko-KR" altLang="en-US" sz="1600" dirty="0" smtClean="0"/>
              <a:t>에 있는 객체를 </a:t>
            </a:r>
            <a:r>
              <a:rPr lang="ko-KR" altLang="en-US" sz="1600" dirty="0" err="1" smtClean="0"/>
              <a:t>스택에서</a:t>
            </a:r>
            <a:r>
              <a:rPr lang="ko-KR" altLang="en-US" sz="1600" dirty="0" smtClean="0"/>
              <a:t> 제거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스택이면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top() : </a:t>
            </a:r>
            <a:r>
              <a:rPr lang="ko-KR" altLang="en-US" sz="1600" dirty="0" err="1" smtClean="0"/>
              <a:t>스택의</a:t>
            </a:r>
            <a:r>
              <a:rPr lang="ko-KR" altLang="en-US" sz="1600" dirty="0" smtClean="0"/>
              <a:t> 최상위 원소를 제거하지 않고 </a:t>
            </a:r>
            <a:r>
              <a:rPr lang="ko-KR" altLang="en-US" sz="1600" dirty="0" err="1" smtClean="0"/>
              <a:t>레퍼런스를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빈 </a:t>
            </a:r>
            <a:r>
              <a:rPr lang="ko-KR" altLang="en-US" sz="1600" dirty="0" err="1" smtClean="0"/>
              <a:t>스택이면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Error</a:t>
            </a:r>
          </a:p>
          <a:p>
            <a:pPr lvl="1">
              <a:spcAft>
                <a:spcPts val="600"/>
              </a:spcAft>
            </a:pP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en-US" altLang="ko-KR" sz="1600" dirty="0" smtClean="0"/>
              <a:t>size() :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내의 객체의 개수를 반환</a:t>
            </a:r>
            <a:endParaRPr lang="en-US" altLang="ko-KR" sz="1600" dirty="0"/>
          </a:p>
          <a:p>
            <a:pPr lvl="1">
              <a:spcAft>
                <a:spcPts val="600"/>
              </a:spcAft>
            </a:pPr>
            <a:r>
              <a:rPr lang="en-US" altLang="ko-KR" sz="1600" smtClean="0"/>
              <a:t>empty</a:t>
            </a:r>
            <a:r>
              <a:rPr lang="en-US" altLang="ko-KR" sz="1600" dirty="0" smtClean="0"/>
              <a:t>() : </a:t>
            </a:r>
            <a:r>
              <a:rPr lang="ko-KR" altLang="en-US" sz="1600" dirty="0" err="1" smtClean="0"/>
              <a:t>스택이</a:t>
            </a:r>
            <a:r>
              <a:rPr lang="ko-KR" altLang="en-US" sz="1600" dirty="0" smtClean="0"/>
              <a:t> 비어 있는지의 여부를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타입으로 반환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517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628800"/>
            <a:ext cx="5239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예제 </a:t>
            </a:r>
            <a:r>
              <a:rPr lang="en-US" altLang="ko-KR" sz="1200" b="1" dirty="0" smtClean="0"/>
              <a:t>5.3 (p227) – </a:t>
            </a:r>
            <a:r>
              <a:rPr lang="ko-KR" altLang="en-US" sz="1200" b="1" dirty="0" smtClean="0"/>
              <a:t>나머지 모두 구현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#</a:t>
            </a:r>
            <a:r>
              <a:rPr lang="en-US" altLang="ko-KR" sz="1200" dirty="0"/>
              <a:t>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#include &lt;stack&gt;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using </a:t>
            </a:r>
            <a:r>
              <a:rPr lang="en-US" altLang="ko-KR" sz="1200" dirty="0"/>
              <a:t>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stack&lt;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mystack.push</a:t>
            </a:r>
            <a:r>
              <a:rPr lang="en-US" altLang="ko-KR" sz="1200" dirty="0" smtClean="0"/>
              <a:t>(5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mystack.push</a:t>
            </a:r>
            <a:r>
              <a:rPr lang="en-US" altLang="ko-KR" sz="1200" dirty="0" smtClean="0"/>
              <a:t>(3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mystack.pop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mystack.push</a:t>
            </a:r>
            <a:r>
              <a:rPr lang="en-US" altLang="ko-KR" sz="1200" dirty="0" smtClean="0"/>
              <a:t>(7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mystack.pop</a:t>
            </a:r>
            <a:r>
              <a:rPr lang="en-US" altLang="ko-KR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"top : " &lt;&lt; </a:t>
            </a:r>
            <a:r>
              <a:rPr lang="en-US" altLang="ko-KR" sz="1200" dirty="0" err="1"/>
              <a:t>mystack.top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	: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691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5.4: Stack </a:t>
            </a:r>
            <a:r>
              <a:rPr lang="ko-KR" altLang="en-US" sz="1200" b="1" dirty="0" smtClean="0"/>
              <a:t>인터페이스를 구현하는 클래스 </a:t>
            </a:r>
            <a:r>
              <a:rPr lang="en-US" altLang="ko-KR" sz="1200" b="1" dirty="0" err="1" smtClean="0"/>
              <a:t>ArrayStack</a:t>
            </a:r>
            <a:r>
              <a:rPr lang="en-US" altLang="ko-KR" sz="1200" b="1" dirty="0" smtClean="0"/>
              <a:t> (</a:t>
            </a:r>
            <a:r>
              <a:rPr lang="en-US" altLang="ko-KR" sz="1200" b="1" dirty="0" err="1" smtClean="0"/>
              <a:t>ArrayStack.h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ArrayStack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enum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 DEF_CAPACITY = 100 </a:t>
            </a:r>
            <a:r>
              <a:rPr lang="en-US" altLang="ko-KR" sz="1200" dirty="0" smtClean="0"/>
              <a:t>};		// </a:t>
            </a:r>
            <a:r>
              <a:rPr lang="ko-KR" altLang="en-US" sz="1200" dirty="0" smtClean="0"/>
              <a:t>디폴트 </a:t>
            </a:r>
            <a:r>
              <a:rPr lang="ko-KR" altLang="en-US" sz="1200" dirty="0" err="1" smtClean="0"/>
              <a:t>스택</a:t>
            </a:r>
            <a:r>
              <a:rPr lang="ko-KR" altLang="en-US" sz="1200" dirty="0" smtClean="0"/>
              <a:t> 용량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public: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ArrayStack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cap = DEF_CAPACITY</a:t>
            </a:r>
            <a:r>
              <a:rPr lang="en-US" altLang="ko-KR" sz="1200" dirty="0" smtClean="0"/>
              <a:t>);		// </a:t>
            </a:r>
            <a:r>
              <a:rPr lang="ko-KR" altLang="en-US" sz="1200" dirty="0" smtClean="0"/>
              <a:t>디폴트 용량을 갖는 </a:t>
            </a:r>
            <a:r>
              <a:rPr lang="ko-KR" altLang="en-US" sz="1200" dirty="0" err="1" smtClean="0"/>
              <a:t>생성자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size()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	//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저장된 아이템 개수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bool </a:t>
            </a:r>
            <a:r>
              <a:rPr lang="en-US" altLang="ko-KR" sz="1200" dirty="0"/>
              <a:t>empty() </a:t>
            </a:r>
            <a:r>
              <a:rPr lang="en-US" altLang="ko-KR" sz="1200" dirty="0" err="1"/>
              <a:t>const</a:t>
            </a:r>
            <a:r>
              <a:rPr lang="en-US" altLang="ko-KR" sz="1200" dirty="0" smtClean="0"/>
              <a:t>;			// </a:t>
            </a:r>
            <a:r>
              <a:rPr lang="ko-KR" altLang="en-US" sz="1200" dirty="0" err="1" smtClean="0"/>
              <a:t>스택이</a:t>
            </a:r>
            <a:r>
              <a:rPr lang="ko-KR" altLang="en-US" sz="1200" dirty="0" smtClean="0"/>
              <a:t> 비었나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E&amp; top()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throw(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);	// </a:t>
            </a:r>
            <a:r>
              <a:rPr lang="ko-KR" altLang="en-US" sz="1200" dirty="0" smtClean="0"/>
              <a:t>최상위 원소 반환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void </a:t>
            </a:r>
            <a:r>
              <a:rPr lang="en-US" altLang="ko-KR" sz="1200" dirty="0"/>
              <a:t>push(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e) throw(</a:t>
            </a:r>
            <a:r>
              <a:rPr lang="en-US" altLang="ko-KR" sz="1200" dirty="0" err="1"/>
              <a:t>StackFull</a:t>
            </a:r>
            <a:r>
              <a:rPr lang="en-US" altLang="ko-KR" sz="1200" dirty="0" smtClean="0"/>
              <a:t>);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최상위 원소 삽입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void </a:t>
            </a:r>
            <a:r>
              <a:rPr lang="en-US" altLang="ko-KR" sz="1200" dirty="0"/>
              <a:t>pop() throw(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);		// </a:t>
            </a:r>
            <a:r>
              <a:rPr lang="ko-KR" altLang="en-US" sz="1200" dirty="0"/>
              <a:t>최상위 원소 삭제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private</a:t>
            </a:r>
            <a:r>
              <a:rPr lang="en-US" altLang="ko-KR" sz="1200" dirty="0" smtClean="0"/>
              <a:t>:					// </a:t>
            </a:r>
            <a:r>
              <a:rPr lang="ko-KR" altLang="en-US" sz="1200" dirty="0" smtClean="0"/>
              <a:t>멤버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E</a:t>
            </a:r>
            <a:r>
              <a:rPr lang="en-US" altLang="ko-KR" sz="1200" dirty="0"/>
              <a:t>* S</a:t>
            </a:r>
            <a:r>
              <a:rPr lang="en-US" altLang="ko-KR" sz="1200" dirty="0" smtClean="0"/>
              <a:t>;				// </a:t>
            </a:r>
            <a:r>
              <a:rPr lang="ko-KR" altLang="en-US" sz="1200" dirty="0" err="1" smtClean="0"/>
              <a:t>스택</a:t>
            </a:r>
            <a:r>
              <a:rPr lang="ko-KR" altLang="en-US" sz="1200" dirty="0" smtClean="0"/>
              <a:t> 원소의 배열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capacity</a:t>
            </a:r>
            <a:r>
              <a:rPr lang="en-US" altLang="ko-KR" sz="1200" dirty="0" smtClean="0"/>
              <a:t>;				// </a:t>
            </a:r>
            <a:r>
              <a:rPr lang="ko-KR" altLang="en-US" sz="1200" dirty="0" err="1" smtClean="0"/>
              <a:t>스택</a:t>
            </a:r>
            <a:r>
              <a:rPr lang="ko-KR" altLang="en-US" sz="1200" dirty="0" smtClean="0"/>
              <a:t> 용량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;				// </a:t>
            </a:r>
            <a:r>
              <a:rPr lang="ko-KR" altLang="en-US" sz="1200" dirty="0" err="1" smtClean="0"/>
              <a:t>스택</a:t>
            </a:r>
            <a:r>
              <a:rPr lang="ko-KR" altLang="en-US" sz="1200" dirty="0" smtClean="0"/>
              <a:t> 최상위 원소의 인덱스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};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07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5.5: </a:t>
            </a:r>
            <a:r>
              <a:rPr lang="ko-KR" altLang="en-US" sz="1200" b="1" dirty="0" smtClean="0"/>
              <a:t>클래스 </a:t>
            </a:r>
            <a:r>
              <a:rPr lang="en-US" altLang="ko-KR" sz="1200" b="1" dirty="0" err="1" smtClean="0"/>
              <a:t>ArrayStack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멤버 함수의 구현</a:t>
            </a:r>
            <a:r>
              <a:rPr lang="en-US" altLang="ko-KR" sz="1200" b="1" dirty="0" smtClean="0"/>
              <a:t> (</a:t>
            </a:r>
            <a:r>
              <a:rPr lang="en-US" altLang="ko-KR" sz="1200" b="1" dirty="0" err="1" smtClean="0"/>
              <a:t>ArrayStack.h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cap)</a:t>
            </a:r>
          </a:p>
          <a:p>
            <a:r>
              <a:rPr lang="en-US" altLang="ko-KR" sz="1200" dirty="0"/>
              <a:t>:S(new E[cap]), capacity(cap), t(-1) </a:t>
            </a:r>
            <a:r>
              <a:rPr lang="en-US" altLang="ko-KR" sz="1200" dirty="0" smtClean="0"/>
              <a:t>{}				// </a:t>
            </a:r>
            <a:r>
              <a:rPr lang="ko-KR" altLang="en-US" sz="1200" dirty="0"/>
              <a:t>디폴트 용량을 갖는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&lt;E&gt;::size()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{ </a:t>
            </a:r>
            <a:r>
              <a:rPr lang="en-US" altLang="ko-KR" sz="1200" dirty="0"/>
              <a:t>return (t + 1); }</a:t>
            </a:r>
          </a:p>
          <a:p>
            <a:r>
              <a:rPr lang="en-US" altLang="ko-KR" sz="1200" dirty="0" smtClean="0"/>
              <a:t>						//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저장된 아이템 개수</a:t>
            </a:r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bool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&lt;E&gt;::empty() 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{ </a:t>
            </a:r>
            <a:r>
              <a:rPr lang="en-US" altLang="ko-KR" sz="1200" dirty="0"/>
              <a:t>return (t &lt; 0); }</a:t>
            </a:r>
          </a:p>
          <a:p>
            <a:r>
              <a:rPr lang="en-US" altLang="ko-KR" sz="1200" dirty="0" smtClean="0"/>
              <a:t>						// </a:t>
            </a:r>
            <a:r>
              <a:rPr lang="ko-KR" altLang="en-US" sz="1200" dirty="0" err="1" smtClean="0"/>
              <a:t>스택이</a:t>
            </a:r>
            <a:r>
              <a:rPr lang="ko-KR" altLang="en-US" sz="1200" dirty="0" smtClean="0"/>
              <a:t> 비었나</a:t>
            </a:r>
            <a:r>
              <a:rPr lang="en-US" altLang="ko-KR" sz="1200" dirty="0" smtClean="0"/>
              <a:t>?</a:t>
            </a:r>
            <a:endParaRPr lang="ko-KR" altLang="en-US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&lt;E&gt;::top()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throw(</a:t>
            </a:r>
            <a:r>
              <a:rPr lang="en-US" altLang="ko-KR" sz="1200" dirty="0" err="1"/>
              <a:t>StackEmpty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{						// </a:t>
            </a:r>
            <a:r>
              <a:rPr lang="ko-KR" altLang="en-US" sz="1200" dirty="0" smtClean="0"/>
              <a:t>최상위 원소 반환</a:t>
            </a:r>
            <a:endParaRPr lang="en-US" altLang="ko-KR" sz="1200" dirty="0"/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(“Top of empty stack");</a:t>
            </a:r>
            <a:endParaRPr lang="en-US" altLang="ko-KR" sz="1200" dirty="0"/>
          </a:p>
          <a:p>
            <a:r>
              <a:rPr lang="en-US" altLang="ko-KR" sz="1200" dirty="0" smtClean="0"/>
              <a:t>	return </a:t>
            </a:r>
            <a:r>
              <a:rPr lang="en-US" altLang="ko-KR" sz="1200" dirty="0"/>
              <a:t>S[t];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&lt;E&gt;::push(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E&amp; e) throw(</a:t>
            </a:r>
            <a:r>
              <a:rPr lang="en-US" altLang="ko-KR" sz="1200" dirty="0" err="1"/>
              <a:t>StackFull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{						//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최상위 원소 삽입</a:t>
            </a:r>
            <a:endParaRPr lang="en-US" altLang="ko-KR" sz="1200" dirty="0"/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(size() == capacity) throw </a:t>
            </a:r>
            <a:r>
              <a:rPr lang="en-US" altLang="ko-KR" sz="1200" dirty="0" err="1"/>
              <a:t>StackFull</a:t>
            </a:r>
            <a:r>
              <a:rPr lang="en-US" altLang="ko-KR" sz="1200" dirty="0" smtClean="0"/>
              <a:t>(“Push to full stack");</a:t>
            </a:r>
            <a:endParaRPr lang="en-US" altLang="ko-KR" sz="1200" dirty="0"/>
          </a:p>
          <a:p>
            <a:r>
              <a:rPr lang="en-US" altLang="ko-KR" sz="1200" dirty="0" smtClean="0"/>
              <a:t>	S</a:t>
            </a:r>
            <a:r>
              <a:rPr lang="en-US" altLang="ko-KR" sz="1200" dirty="0"/>
              <a:t>[++t] = e;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E&gt; void </a:t>
            </a:r>
            <a:r>
              <a:rPr lang="en-US" altLang="ko-KR" sz="1200" dirty="0" err="1"/>
              <a:t>ArrayStack</a:t>
            </a:r>
            <a:r>
              <a:rPr lang="en-US" altLang="ko-KR" sz="1200" dirty="0"/>
              <a:t>&lt;E&gt;::pop() throw(</a:t>
            </a:r>
            <a:r>
              <a:rPr lang="en-US" altLang="ko-KR" sz="1200" dirty="0" err="1"/>
              <a:t>StackEmpty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{						// </a:t>
            </a:r>
            <a:r>
              <a:rPr lang="ko-KR" altLang="en-US" sz="1200" dirty="0" err="1" smtClean="0"/>
              <a:t>스택에서</a:t>
            </a:r>
            <a:r>
              <a:rPr lang="ko-KR" altLang="en-US" sz="1200" dirty="0" smtClean="0"/>
              <a:t> 최상위 원소 삭제</a:t>
            </a:r>
            <a:endParaRPr lang="en-US" altLang="ko-KR" sz="1200" dirty="0"/>
          </a:p>
          <a:p>
            <a:r>
              <a:rPr lang="en-US" altLang="ko-KR" sz="1200" dirty="0" smtClean="0"/>
              <a:t>	if </a:t>
            </a:r>
            <a:r>
              <a:rPr lang="en-US" altLang="ko-KR" sz="1200" dirty="0"/>
              <a:t>(empty()) throw </a:t>
            </a:r>
            <a:r>
              <a:rPr lang="en-US" altLang="ko-KR" sz="1200" dirty="0" err="1"/>
              <a:t>StackEmpty</a:t>
            </a:r>
            <a:r>
              <a:rPr lang="en-US" altLang="ko-KR" sz="1200" dirty="0" smtClean="0"/>
              <a:t>(“Pop from </a:t>
            </a:r>
            <a:r>
              <a:rPr lang="en-US" altLang="ko-KR" sz="1200" dirty="0" err="1" smtClean="0"/>
              <a:t>emtpy</a:t>
            </a:r>
            <a:r>
              <a:rPr lang="en-US" altLang="ko-KR" sz="1200" dirty="0" smtClean="0"/>
              <a:t> stack");</a:t>
            </a:r>
            <a:endParaRPr lang="en-US" altLang="ko-KR" sz="1200" dirty="0"/>
          </a:p>
          <a:p>
            <a:r>
              <a:rPr lang="en-US" altLang="ko-KR" sz="1200" dirty="0" smtClean="0"/>
              <a:t>	t-</a:t>
            </a:r>
            <a:r>
              <a:rPr lang="en-US" altLang="ko-KR" sz="1200" dirty="0"/>
              <a:t>-;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03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450" y="1628775"/>
            <a:ext cx="770503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프로그램 코드 </a:t>
            </a:r>
            <a:r>
              <a:rPr lang="en-US" altLang="ko-KR" sz="1200" b="1" dirty="0" smtClean="0"/>
              <a:t>5.6: </a:t>
            </a:r>
            <a:r>
              <a:rPr lang="en-US" altLang="ko-KR" sz="1200" b="1" dirty="0" err="1" smtClean="0"/>
              <a:t>ArrayStack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클래스의 사용 예</a:t>
            </a:r>
            <a:r>
              <a:rPr lang="en-US" altLang="ko-KR" sz="1200" b="1" dirty="0" smtClean="0"/>
              <a:t>. (“*”</a:t>
            </a:r>
            <a:r>
              <a:rPr lang="ko-KR" altLang="en-US" sz="1200" b="1" dirty="0" smtClean="0"/>
              <a:t>는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최상위 원소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arraystack.h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ArrayStack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A</a:t>
            </a:r>
            <a:r>
              <a:rPr lang="en-US" altLang="ko-KR" sz="1200" dirty="0" smtClean="0"/>
              <a:t>;		//</a:t>
            </a:r>
            <a:r>
              <a:rPr lang="en-US" altLang="ko-KR" sz="1200" dirty="0"/>
              <a:t> A=[], size=0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 smtClean="0"/>
              <a:t>(7);			// A=[7*], size=1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 smtClean="0"/>
              <a:t>(13);			</a:t>
            </a:r>
            <a:r>
              <a:rPr lang="en-US" altLang="ko-KR" sz="1200" dirty="0"/>
              <a:t>// A=[</a:t>
            </a:r>
            <a:r>
              <a:rPr lang="en-US" altLang="ko-KR" sz="1200" dirty="0" smtClean="0"/>
              <a:t>7, 13*], size=2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A.pop</a:t>
            </a:r>
            <a:r>
              <a:rPr lang="en-US" altLang="ko-KR" sz="1200" dirty="0" smtClean="0"/>
              <a:t>();	// </a:t>
            </a:r>
            <a:r>
              <a:rPr lang="en-US" altLang="ko-KR" sz="1200" dirty="0"/>
              <a:t>A=[7*], </a:t>
            </a:r>
            <a:r>
              <a:rPr lang="en-US" altLang="ko-KR" sz="1200" dirty="0" smtClean="0"/>
              <a:t>size=1, outputs=13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A.push</a:t>
            </a:r>
            <a:r>
              <a:rPr lang="en-US" altLang="ko-KR" sz="1200" dirty="0" smtClean="0"/>
              <a:t>(9);			// </a:t>
            </a:r>
            <a:r>
              <a:rPr lang="en-US" altLang="ko-KR" sz="1200" dirty="0"/>
              <a:t>A=[</a:t>
            </a:r>
            <a:r>
              <a:rPr lang="en-US" altLang="ko-KR" sz="1200" dirty="0" smtClean="0"/>
              <a:t>7, 9*], size=2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	 	// </a:t>
            </a:r>
            <a:r>
              <a:rPr lang="en-US" altLang="ko-KR" sz="1200" dirty="0"/>
              <a:t>A=[7*], </a:t>
            </a:r>
            <a:r>
              <a:rPr lang="en-US" altLang="ko-KR" sz="1200" dirty="0" smtClean="0"/>
              <a:t>size=1, output=9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A.top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A=[7*], </a:t>
            </a:r>
            <a:r>
              <a:rPr lang="en-US" altLang="ko-KR" sz="1200" dirty="0" smtClean="0"/>
              <a:t>size=1, output=9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ArrayStack</a:t>
            </a:r>
            <a:r>
              <a:rPr lang="en-US" altLang="ko-KR" sz="1200" dirty="0" smtClean="0"/>
              <a:t>&lt;string</a:t>
            </a:r>
            <a:r>
              <a:rPr lang="en-US" altLang="ko-KR" sz="1200" dirty="0"/>
              <a:t>&gt; B(10</a:t>
            </a:r>
            <a:r>
              <a:rPr lang="en-US" altLang="ko-KR" sz="1200" dirty="0" smtClean="0"/>
              <a:t>);		// B=[</a:t>
            </a:r>
            <a:r>
              <a:rPr lang="en-US" altLang="ko-KR" sz="1200" dirty="0"/>
              <a:t>7*], </a:t>
            </a:r>
            <a:r>
              <a:rPr lang="en-US" altLang="ko-KR" sz="1200" dirty="0" smtClean="0"/>
              <a:t>size=0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B.push</a:t>
            </a:r>
            <a:r>
              <a:rPr lang="en-US" altLang="ko-KR" sz="1200" dirty="0"/>
              <a:t>("Bob</a:t>
            </a:r>
            <a:r>
              <a:rPr lang="en-US" altLang="ko-KR" sz="1200" dirty="0" smtClean="0"/>
              <a:t>");		// B=[Bob*], </a:t>
            </a:r>
            <a:r>
              <a:rPr lang="en-US" altLang="ko-KR" sz="1200" dirty="0"/>
              <a:t>size=1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B.push</a:t>
            </a:r>
            <a:r>
              <a:rPr lang="en-US" altLang="ko-KR" sz="1200" dirty="0"/>
              <a:t>("Alice</a:t>
            </a:r>
            <a:r>
              <a:rPr lang="en-US" altLang="ko-KR" sz="1200" dirty="0" smtClean="0"/>
              <a:t>");		// B=[Bob, Alice*], size=2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B.top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B.pop</a:t>
            </a:r>
            <a:r>
              <a:rPr lang="en-US" altLang="ko-KR" sz="1200" dirty="0" smtClean="0"/>
              <a:t>();	// B=[Bob*], size=1, output=Alice</a:t>
            </a:r>
            <a:endParaRPr lang="en-US" altLang="ko-KR" sz="1200" dirty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B.push</a:t>
            </a:r>
            <a:r>
              <a:rPr lang="en-US" altLang="ko-KR" sz="1200" dirty="0"/>
              <a:t>("Eve</a:t>
            </a:r>
            <a:r>
              <a:rPr lang="en-US" altLang="ko-KR" sz="1200" dirty="0" smtClean="0"/>
              <a:t>");		// B=[Bob, Eve*], size=2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return </a:t>
            </a:r>
            <a:r>
              <a:rPr lang="en-US" altLang="ko-KR" sz="1200" dirty="0"/>
              <a:t>1;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2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기반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장단점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간단하고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효율적인 구현이 가능</a:t>
            </a:r>
            <a:endParaRPr lang="en-US" altLang="ko-KR" sz="16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초기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 용량보다 작은 공간만 사용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메모리 낭비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ko-KR" altLang="en-US" sz="1600" dirty="0" smtClean="0">
                <a:sym typeface="Wingdings" panose="05000000000000000000" pitchFamily="2" charset="2"/>
              </a:rPr>
              <a:t>초기 설정 용량보다 많은 공간이 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 Crash </a:t>
            </a:r>
            <a:r>
              <a:rPr lang="ko-KR" altLang="en-US" sz="1600" dirty="0" smtClean="0">
                <a:sym typeface="Wingdings" panose="05000000000000000000" pitchFamily="2" charset="2"/>
              </a:rPr>
              <a:t>발생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 STL stack : STL vector(</a:t>
            </a:r>
            <a:r>
              <a:rPr lang="ko-KR" altLang="en-US" sz="1600" dirty="0" smtClean="0">
                <a:sym typeface="Wingdings" panose="05000000000000000000" pitchFamily="2" charset="2"/>
              </a:rPr>
              <a:t>가변 배열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기반으로 구현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805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547</Words>
  <Application>Microsoft Office PowerPoint</Application>
  <PresentationFormat>화면 슬라이드 쇼(4:3)</PresentationFormat>
  <Paragraphs>230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C++ 자료구조(Stack)</vt:lpstr>
      <vt:lpstr>STL</vt:lpstr>
      <vt:lpstr>STL - Header</vt:lpstr>
      <vt:lpstr>스택(Stack)</vt:lpstr>
      <vt:lpstr>STL 스택</vt:lpstr>
      <vt:lpstr>배열 기반 스택 구현</vt:lpstr>
      <vt:lpstr>배열 기반 스택 구현</vt:lpstr>
      <vt:lpstr>배열 기반 스택 구현 테스트</vt:lpstr>
      <vt:lpstr>배열 기반 스택 구현</vt:lpstr>
      <vt:lpstr>연결 리스트 기반 스택 구현</vt:lpstr>
      <vt:lpstr>연결 리스트 기반 스택 구현</vt:lpstr>
      <vt:lpstr>연결 리스트 기반 스택 구현</vt:lpstr>
      <vt:lpstr>연결 리스트 기반 스택 구현 테스트</vt:lpstr>
      <vt:lpstr>스택 – Matching</vt:lpstr>
      <vt:lpstr>스택 – 수식 표기법</vt:lpstr>
      <vt:lpstr>스택 - 후위 표기법(1)</vt:lpstr>
      <vt:lpstr>스택 - 후위 표기법(2)</vt:lpstr>
      <vt:lpstr>스택 - 후위 표기법(3)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 실습</dc:title>
  <dc:creator>geodb</dc:creator>
  <cp:lastModifiedBy>geodb</cp:lastModifiedBy>
  <cp:revision>748</cp:revision>
  <dcterms:created xsi:type="dcterms:W3CDTF">2020-07-10T08:20:55Z</dcterms:created>
  <dcterms:modified xsi:type="dcterms:W3CDTF">2020-07-21T04:00:18Z</dcterms:modified>
</cp:coreProperties>
</file>