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65" r:id="rId5"/>
    <p:sldId id="276" r:id="rId6"/>
    <p:sldId id="266" r:id="rId7"/>
    <p:sldId id="277" r:id="rId8"/>
    <p:sldId id="278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2" r:id="rId17"/>
    <p:sldId id="293" r:id="rId18"/>
    <p:sldId id="294" r:id="rId19"/>
    <p:sldId id="295" r:id="rId20"/>
    <p:sldId id="29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29" autoAdjust="0"/>
  </p:normalViewPr>
  <p:slideViewPr>
    <p:cSldViewPr>
      <p:cViewPr>
        <p:scale>
          <a:sx n="100" d="100"/>
          <a:sy n="100" d="100"/>
        </p:scale>
        <p:origin x="-786" y="-288"/>
      </p:cViewPr>
      <p:guideLst>
        <p:guide orient="horz" pos="2115"/>
        <p:guide orient="horz" pos="1026"/>
        <p:guide pos="2880"/>
        <p:guide pos="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0BBA-EFEA-4D8F-A18B-5344315B19B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CE74-5B6B-44A4-96F8-65D33D036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3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2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5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3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자료구조</a:t>
            </a:r>
            <a:r>
              <a:rPr lang="en-US" altLang="ko-KR" smtClean="0"/>
              <a:t>(Queue)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20200723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04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환형 연결 </a:t>
            </a:r>
            <a:r>
              <a:rPr lang="ko-KR" altLang="en-US" dirty="0" smtClean="0"/>
              <a:t>리스트 기반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en-US" altLang="ko-KR" sz="1200" b="1" dirty="0" smtClean="0"/>
              <a:t>3.4 </a:t>
            </a:r>
            <a:r>
              <a:rPr lang="ko-KR" altLang="en-US" sz="1200" b="1" dirty="0" smtClean="0"/>
              <a:t>환형 </a:t>
            </a:r>
            <a:r>
              <a:rPr lang="ko-KR" altLang="en-US" sz="1200" b="1" dirty="0" err="1" smtClean="0"/>
              <a:t>링크드</a:t>
            </a:r>
            <a:r>
              <a:rPr lang="ko-KR" altLang="en-US" sz="1200" b="1" dirty="0" smtClean="0"/>
              <a:t> 리스트 클래스 선언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LinkedQueue.h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en-US" altLang="ko-KR" sz="1200" dirty="0" err="1"/>
              <a:t>typedef</a:t>
            </a:r>
            <a:r>
              <a:rPr lang="en-US" altLang="ko-KR" sz="1200" dirty="0"/>
              <a:t> string Elem</a:t>
            </a:r>
            <a:r>
              <a:rPr lang="en-US" altLang="ko-KR" sz="1200" dirty="0" smtClean="0"/>
              <a:t>;			// </a:t>
            </a:r>
            <a:r>
              <a:rPr lang="ko-KR" altLang="en-US" sz="1200" dirty="0" smtClean="0"/>
              <a:t>원소 타입</a:t>
            </a:r>
            <a:endParaRPr lang="en-US" altLang="ko-KR" sz="1200" dirty="0"/>
          </a:p>
          <a:p>
            <a:r>
              <a:rPr lang="en-US" altLang="ko-KR" sz="1200" dirty="0"/>
              <a:t>class </a:t>
            </a:r>
            <a:r>
              <a:rPr lang="en-US" altLang="ko-KR" sz="1200" dirty="0" err="1" smtClean="0"/>
              <a:t>CNode</a:t>
            </a:r>
            <a:r>
              <a:rPr lang="en-US" altLang="ko-KR" sz="1200" dirty="0" smtClean="0"/>
              <a:t>				// </a:t>
            </a:r>
            <a:r>
              <a:rPr lang="ko-KR" altLang="en-US" sz="1200" dirty="0" smtClean="0"/>
              <a:t>환형 연결 리스트 </a:t>
            </a:r>
            <a:r>
              <a:rPr lang="ko-KR" altLang="en-US" sz="1200" dirty="0" err="1" smtClean="0"/>
              <a:t>노드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private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smtClean="0"/>
              <a:t>	Elem </a:t>
            </a:r>
            <a:r>
              <a:rPr lang="en-US" altLang="ko-KR" sz="1200" dirty="0" err="1"/>
              <a:t>elem</a:t>
            </a:r>
            <a:r>
              <a:rPr lang="en-US" altLang="ko-KR" sz="1200" dirty="0" smtClean="0"/>
              <a:t>;			// </a:t>
            </a:r>
            <a:r>
              <a:rPr lang="ko-KR" altLang="en-US" sz="1200" dirty="0" smtClean="0"/>
              <a:t>연결 리스트 원소 값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CNode</a:t>
            </a:r>
            <a:r>
              <a:rPr lang="en-US" altLang="ko-KR" sz="1200" dirty="0"/>
              <a:t>* next</a:t>
            </a:r>
            <a:r>
              <a:rPr lang="en-US" altLang="ko-KR" sz="1200" dirty="0" smtClean="0"/>
              <a:t>;		// </a:t>
            </a:r>
            <a:r>
              <a:rPr lang="ko-KR" altLang="en-US" sz="1200" dirty="0" smtClean="0"/>
              <a:t>리스트의 다음 </a:t>
            </a:r>
            <a:r>
              <a:rPr lang="ko-KR" altLang="en-US" sz="1200" dirty="0" err="1" smtClean="0"/>
              <a:t>엔트리</a:t>
            </a:r>
            <a:endParaRPr lang="en-US" altLang="ko-KR" sz="1200" dirty="0"/>
          </a:p>
          <a:p>
            <a:r>
              <a:rPr lang="en-US" altLang="ko-KR" sz="1200" dirty="0" smtClean="0"/>
              <a:t>	friend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CircleList</a:t>
            </a:r>
            <a:r>
              <a:rPr lang="en-US" altLang="ko-KR" sz="1200" dirty="0" smtClean="0"/>
              <a:t>;		// </a:t>
            </a:r>
            <a:r>
              <a:rPr lang="en-US" altLang="ko-KR" sz="1200" dirty="0" err="1" smtClean="0"/>
              <a:t>CircleList</a:t>
            </a:r>
            <a:r>
              <a:rPr lang="ko-KR" altLang="en-US" sz="1200" dirty="0" smtClean="0"/>
              <a:t>에게 접근 허용</a:t>
            </a:r>
            <a:endParaRPr lang="en-US" altLang="ko-KR" sz="1200" dirty="0"/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</a:t>
            </a:r>
            <a:r>
              <a:rPr lang="en-US" altLang="ko-KR" sz="1200" dirty="0" err="1" smtClean="0"/>
              <a:t>CircleList</a:t>
            </a:r>
            <a:r>
              <a:rPr lang="en-US" altLang="ko-KR" sz="1200" dirty="0" smtClean="0"/>
              <a:t>			// </a:t>
            </a:r>
            <a:r>
              <a:rPr lang="ko-KR" altLang="en-US" sz="1200" dirty="0" smtClean="0"/>
              <a:t>환형 연결 리스트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CircleList</a:t>
            </a:r>
            <a:r>
              <a:rPr lang="en-US" altLang="ko-KR" sz="1200" dirty="0" smtClean="0"/>
              <a:t>();			// </a:t>
            </a:r>
            <a:r>
              <a:rPr lang="ko-KR" altLang="en-US" sz="1200" dirty="0" err="1" smtClean="0"/>
              <a:t>생성자</a:t>
            </a:r>
            <a:endParaRPr lang="en-US" altLang="ko-KR" sz="1200" dirty="0"/>
          </a:p>
          <a:p>
            <a:r>
              <a:rPr lang="en-US" altLang="ko-KR" sz="1200" dirty="0" smtClean="0"/>
              <a:t>	~</a:t>
            </a:r>
            <a:r>
              <a:rPr lang="en-US" altLang="ko-KR" sz="1200" dirty="0" err="1"/>
              <a:t>CircleList</a:t>
            </a:r>
            <a:r>
              <a:rPr lang="en-US" altLang="ko-KR" sz="1200" dirty="0" smtClean="0"/>
              <a:t>();			// </a:t>
            </a:r>
            <a:r>
              <a:rPr lang="ko-KR" altLang="en-US" sz="1200" dirty="0" err="1" smtClean="0"/>
              <a:t>소멸자</a:t>
            </a:r>
            <a:endParaRPr lang="en-US" altLang="ko-KR" sz="1200" dirty="0"/>
          </a:p>
          <a:p>
            <a:r>
              <a:rPr lang="en-US" altLang="ko-KR" sz="1200" dirty="0" smtClean="0"/>
              <a:t>	bool </a:t>
            </a:r>
            <a:r>
              <a:rPr lang="en-US" altLang="ko-KR" sz="1200" dirty="0"/>
              <a:t>empty() </a:t>
            </a:r>
            <a:r>
              <a:rPr lang="en-US" altLang="ko-KR" sz="1200" dirty="0" err="1"/>
              <a:t>const</a:t>
            </a:r>
            <a:r>
              <a:rPr lang="en-US" altLang="ko-KR" sz="1200" dirty="0" smtClean="0"/>
              <a:t>;		// </a:t>
            </a:r>
            <a:r>
              <a:rPr lang="ko-KR" altLang="en-US" sz="1200" dirty="0" smtClean="0"/>
              <a:t>비었나</a:t>
            </a:r>
            <a:r>
              <a:rPr lang="en-US" altLang="ko-KR" sz="1200" dirty="0" smtClean="0"/>
              <a:t>?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Elem&amp; front() </a:t>
            </a:r>
            <a:r>
              <a:rPr lang="en-US" altLang="ko-KR" sz="1200" dirty="0" err="1"/>
              <a:t>const</a:t>
            </a:r>
            <a:r>
              <a:rPr lang="en-US" altLang="ko-KR" sz="1200" dirty="0" smtClean="0"/>
              <a:t>;		// </a:t>
            </a:r>
            <a:r>
              <a:rPr lang="ko-KR" altLang="en-US" sz="1200" dirty="0" smtClean="0"/>
              <a:t>커서 다음의 원소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Elem&amp; back() </a:t>
            </a:r>
            <a:r>
              <a:rPr lang="en-US" altLang="ko-KR" sz="1200" dirty="0" err="1"/>
              <a:t>const</a:t>
            </a:r>
            <a:r>
              <a:rPr lang="en-US" altLang="ko-KR" sz="1200" dirty="0" smtClean="0"/>
              <a:t>;		// </a:t>
            </a:r>
            <a:r>
              <a:rPr lang="ko-KR" altLang="en-US" sz="1200" dirty="0" smtClean="0"/>
              <a:t>커서의 원소</a:t>
            </a:r>
            <a:endParaRPr lang="en-US" altLang="ko-KR" sz="1200" dirty="0"/>
          </a:p>
          <a:p>
            <a:r>
              <a:rPr lang="en-US" altLang="ko-KR" sz="1200" dirty="0" smtClean="0"/>
              <a:t>	void </a:t>
            </a:r>
            <a:r>
              <a:rPr lang="en-US" altLang="ko-KR" sz="1200" dirty="0"/>
              <a:t>advance</a:t>
            </a:r>
            <a:r>
              <a:rPr lang="en-US" altLang="ko-KR" sz="1200" dirty="0" smtClean="0"/>
              <a:t>();		// </a:t>
            </a:r>
            <a:r>
              <a:rPr lang="ko-KR" altLang="en-US" sz="1200" dirty="0" smtClean="0"/>
              <a:t>커서를 다음으로 이동</a:t>
            </a:r>
            <a:endParaRPr lang="en-US" altLang="ko-KR" sz="1200" dirty="0"/>
          </a:p>
          <a:p>
            <a:r>
              <a:rPr lang="en-US" altLang="ko-KR" sz="1200" dirty="0" smtClean="0"/>
              <a:t>	void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Elem&amp; e</a:t>
            </a:r>
            <a:r>
              <a:rPr lang="en-US" altLang="ko-KR" sz="1200" dirty="0" smtClean="0"/>
              <a:t>);		// </a:t>
            </a:r>
            <a:r>
              <a:rPr lang="ko-KR" altLang="en-US" sz="1200" dirty="0" smtClean="0"/>
              <a:t>커서 뒤에 추가</a:t>
            </a:r>
            <a:endParaRPr lang="en-US" altLang="ko-KR" sz="1200" dirty="0"/>
          </a:p>
          <a:p>
            <a:r>
              <a:rPr lang="en-US" altLang="ko-KR" sz="1200" dirty="0" smtClean="0"/>
              <a:t>	void </a:t>
            </a:r>
            <a:r>
              <a:rPr lang="en-US" altLang="ko-KR" sz="1200" dirty="0"/>
              <a:t>remove</a:t>
            </a:r>
            <a:r>
              <a:rPr lang="en-US" altLang="ko-KR" sz="1200" dirty="0" smtClean="0"/>
              <a:t>();		// </a:t>
            </a:r>
            <a:r>
              <a:rPr lang="ko-KR" altLang="en-US" sz="1200" dirty="0"/>
              <a:t>커</a:t>
            </a:r>
            <a:r>
              <a:rPr lang="ko-KR" altLang="en-US" sz="1200" dirty="0" smtClean="0"/>
              <a:t>서의 다음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삭제</a:t>
            </a:r>
            <a:endParaRPr lang="en-US" altLang="ko-KR" sz="1200" dirty="0"/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CNode</a:t>
            </a:r>
            <a:r>
              <a:rPr lang="en-US" altLang="ko-KR" sz="1200" dirty="0"/>
              <a:t>* cursor</a:t>
            </a:r>
            <a:r>
              <a:rPr lang="en-US" altLang="ko-KR" sz="1200" dirty="0" smtClean="0"/>
              <a:t>;		// </a:t>
            </a:r>
            <a:r>
              <a:rPr lang="ko-KR" altLang="en-US" sz="1200" dirty="0" smtClean="0"/>
              <a:t>커서</a:t>
            </a:r>
            <a:endParaRPr lang="en-US" altLang="ko-KR" sz="1200" dirty="0"/>
          </a:p>
          <a:p>
            <a:r>
              <a:rPr lang="en-US" altLang="ko-KR" sz="1200" dirty="0"/>
              <a:t>};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812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환형 연결 </a:t>
            </a:r>
            <a:r>
              <a:rPr lang="ko-KR" altLang="en-US" dirty="0" smtClean="0"/>
              <a:t>리스트 기반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// </a:t>
            </a:r>
            <a:r>
              <a:rPr lang="en-US" altLang="ko-KR" sz="1200" b="1" dirty="0"/>
              <a:t>3.4 </a:t>
            </a:r>
            <a:r>
              <a:rPr lang="ko-KR" altLang="en-US" sz="1200" b="1" dirty="0"/>
              <a:t>환형 </a:t>
            </a:r>
            <a:r>
              <a:rPr lang="ko-KR" altLang="en-US" sz="1200" b="1" dirty="0" err="1"/>
              <a:t>링크드</a:t>
            </a:r>
            <a:r>
              <a:rPr lang="ko-KR" altLang="en-US" sz="1200" b="1" dirty="0"/>
              <a:t> 리스트 클래스 </a:t>
            </a:r>
            <a:r>
              <a:rPr lang="ko-KR" altLang="en-US" sz="1200" b="1" dirty="0" smtClean="0"/>
              <a:t>구현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LinkedQueue.h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en-US" altLang="ko-KR" sz="1200" dirty="0" err="1"/>
              <a:t>CircleList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CircleList</a:t>
            </a:r>
            <a:r>
              <a:rPr lang="en-US" altLang="ko-KR" sz="1200" dirty="0"/>
              <a:t>() :cursor(NULL) {}</a:t>
            </a:r>
          </a:p>
          <a:p>
            <a:r>
              <a:rPr lang="en-US" altLang="ko-KR" sz="1200" dirty="0" err="1"/>
              <a:t>CircleList</a:t>
            </a:r>
            <a:r>
              <a:rPr lang="en-US" altLang="ko-KR" sz="1200" dirty="0"/>
              <a:t>::~</a:t>
            </a:r>
            <a:r>
              <a:rPr lang="en-US" altLang="ko-KR" sz="1200" dirty="0" err="1"/>
              <a:t>CircleList</a:t>
            </a:r>
            <a:r>
              <a:rPr lang="en-US" altLang="ko-KR" sz="1200" dirty="0"/>
              <a:t>() { while (!empty()) remove(); }</a:t>
            </a:r>
          </a:p>
          <a:p>
            <a:r>
              <a:rPr lang="en-US" altLang="ko-KR" sz="1200" dirty="0"/>
              <a:t>bool </a:t>
            </a:r>
            <a:r>
              <a:rPr lang="en-US" altLang="ko-KR" sz="1200" dirty="0" err="1"/>
              <a:t>CircleList</a:t>
            </a:r>
            <a:r>
              <a:rPr lang="en-US" altLang="ko-KR" sz="1200" dirty="0"/>
              <a:t>::empty()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 return cursor == NULL; }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Elem&amp; </a:t>
            </a:r>
            <a:r>
              <a:rPr lang="en-US" altLang="ko-KR" sz="1200" dirty="0" err="1"/>
              <a:t>CircleList</a:t>
            </a:r>
            <a:r>
              <a:rPr lang="en-US" altLang="ko-KR" sz="1200" dirty="0"/>
              <a:t>::back()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 return cursor-&gt;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Elem&amp; </a:t>
            </a:r>
            <a:r>
              <a:rPr lang="en-US" altLang="ko-KR" sz="1200" dirty="0" err="1"/>
              <a:t>CircleList</a:t>
            </a:r>
            <a:r>
              <a:rPr lang="en-US" altLang="ko-KR" sz="1200" dirty="0"/>
              <a:t>::front()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 return cursor-&gt;next-&gt;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CircleList</a:t>
            </a:r>
            <a:r>
              <a:rPr lang="en-US" altLang="ko-KR" sz="1200" dirty="0"/>
              <a:t>::advance() { cursor = cursor-&gt;next; 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CircleList</a:t>
            </a:r>
            <a:r>
              <a:rPr lang="en-US" altLang="ko-KR" sz="1200" dirty="0"/>
              <a:t>::add(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Elem&amp; 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CNode</a:t>
            </a:r>
            <a:r>
              <a:rPr lang="en-US" altLang="ko-KR" sz="1200" dirty="0"/>
              <a:t>* v = new </a:t>
            </a:r>
            <a:r>
              <a:rPr lang="en-US" altLang="ko-KR" sz="1200" dirty="0" err="1"/>
              <a:t>CNode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	v-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 = e;</a:t>
            </a:r>
          </a:p>
          <a:p>
            <a:r>
              <a:rPr lang="en-US" altLang="ko-KR" sz="1200" dirty="0" smtClean="0"/>
              <a:t>	if </a:t>
            </a:r>
            <a:r>
              <a:rPr lang="en-US" altLang="ko-KR" sz="1200" dirty="0"/>
              <a:t>(cursor == NULL</a:t>
            </a:r>
            <a:r>
              <a:rPr lang="en-US" altLang="ko-KR" sz="1200" dirty="0" smtClean="0"/>
              <a:t>){</a:t>
            </a:r>
            <a:endParaRPr lang="en-US" altLang="ko-KR" sz="1200" dirty="0"/>
          </a:p>
          <a:p>
            <a:r>
              <a:rPr lang="en-US" altLang="ko-KR" sz="1200" dirty="0" smtClean="0"/>
              <a:t>		v-</a:t>
            </a:r>
            <a:r>
              <a:rPr lang="en-US" altLang="ko-KR" sz="1200" dirty="0"/>
              <a:t>&gt;next = </a:t>
            </a:r>
            <a:r>
              <a:rPr lang="en-US" altLang="ko-KR" sz="1200" dirty="0" smtClean="0"/>
              <a:t>v;</a:t>
            </a:r>
            <a:endParaRPr lang="en-US" altLang="ko-KR" sz="1200" dirty="0"/>
          </a:p>
          <a:p>
            <a:r>
              <a:rPr lang="en-US" altLang="ko-KR" sz="1200" dirty="0" smtClean="0"/>
              <a:t>		cursor </a:t>
            </a:r>
            <a:r>
              <a:rPr lang="en-US" altLang="ko-KR" sz="1200" dirty="0"/>
              <a:t>= v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 smtClean="0"/>
              <a:t>	else {</a:t>
            </a:r>
            <a:endParaRPr lang="en-US" altLang="ko-KR" sz="1200" dirty="0"/>
          </a:p>
          <a:p>
            <a:r>
              <a:rPr lang="en-US" altLang="ko-KR" sz="1200" dirty="0" smtClean="0"/>
              <a:t>		v-</a:t>
            </a:r>
            <a:r>
              <a:rPr lang="en-US" altLang="ko-KR" sz="1200" dirty="0"/>
              <a:t>&gt;next = cursor-&gt;next;</a:t>
            </a:r>
          </a:p>
          <a:p>
            <a:r>
              <a:rPr lang="en-US" altLang="ko-KR" sz="1200" dirty="0" smtClean="0"/>
              <a:t>		cursor-</a:t>
            </a:r>
            <a:r>
              <a:rPr lang="en-US" altLang="ko-KR" sz="1200" dirty="0"/>
              <a:t>&gt;next = v;</a:t>
            </a:r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CircleList</a:t>
            </a:r>
            <a:r>
              <a:rPr lang="en-US" altLang="ko-KR" sz="1200" dirty="0"/>
              <a:t>::remove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CNode</a:t>
            </a:r>
            <a:r>
              <a:rPr lang="en-US" altLang="ko-KR" sz="1200" dirty="0"/>
              <a:t>* old = cursor-&gt;next;</a:t>
            </a:r>
          </a:p>
          <a:p>
            <a:r>
              <a:rPr lang="en-US" altLang="ko-KR" sz="1200" dirty="0" smtClean="0"/>
              <a:t>	if </a:t>
            </a:r>
            <a:r>
              <a:rPr lang="en-US" altLang="ko-KR" sz="1200" dirty="0"/>
              <a:t>(old == cursor</a:t>
            </a:r>
            <a:r>
              <a:rPr lang="en-US" altLang="ko-KR" sz="1200" dirty="0" smtClean="0"/>
              <a:t>)	cursor </a:t>
            </a:r>
            <a:r>
              <a:rPr lang="en-US" altLang="ko-KR" sz="1200" dirty="0"/>
              <a:t>= NULL;</a:t>
            </a:r>
          </a:p>
          <a:p>
            <a:r>
              <a:rPr lang="en-US" altLang="ko-KR" sz="1200" dirty="0" smtClean="0"/>
              <a:t>	else		cursor-</a:t>
            </a:r>
            <a:r>
              <a:rPr lang="en-US" altLang="ko-KR" sz="1200" dirty="0"/>
              <a:t>&gt;next = old-&gt;next;</a:t>
            </a:r>
          </a:p>
          <a:p>
            <a:r>
              <a:rPr lang="en-US" altLang="ko-KR" sz="1200" dirty="0" smtClean="0"/>
              <a:t>	delete </a:t>
            </a:r>
            <a:r>
              <a:rPr lang="en-US" altLang="ko-KR" sz="1200" dirty="0"/>
              <a:t>old;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06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환형 연결 </a:t>
            </a:r>
            <a:r>
              <a:rPr lang="ko-KR" altLang="en-US" dirty="0" smtClean="0"/>
              <a:t>리스트 기반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#include "</a:t>
            </a:r>
            <a:r>
              <a:rPr lang="en-US" altLang="ko-KR" sz="1200" dirty="0" err="1" smtClean="0"/>
              <a:t>linkedqueue.h</a:t>
            </a:r>
            <a:r>
              <a:rPr lang="en-US" altLang="ko-KR" sz="12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LinkedQueue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A.enqueue</a:t>
            </a:r>
            <a:r>
              <a:rPr lang="en-US" altLang="ko-KR" sz="1200" dirty="0"/>
              <a:t>("Bob");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A.enqueue</a:t>
            </a:r>
            <a:r>
              <a:rPr lang="en-US" altLang="ko-KR" sz="1200" dirty="0"/>
              <a:t>("Alice");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A.dequeue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A.enqueue</a:t>
            </a:r>
            <a:r>
              <a:rPr lang="en-US" altLang="ko-KR" sz="1200" dirty="0"/>
              <a:t>("Eve");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A.dequeue</a:t>
            </a:r>
            <a:r>
              <a:rPr lang="en-US" altLang="ko-KR" sz="1200" dirty="0"/>
              <a:t>();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return </a:t>
            </a:r>
            <a:r>
              <a:rPr lang="en-US" altLang="ko-KR" sz="1200" dirty="0"/>
              <a:t>1;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798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양방향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Queue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front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rear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양쪽에서 삽입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삭제를 지원하는 자료구조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Double-ended queue,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deque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데크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dirty="0" smtClean="0"/>
              <a:t>ADT (Abstract Data Type)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err="1" smtClean="0"/>
              <a:t>insertFront</a:t>
            </a:r>
            <a:r>
              <a:rPr lang="en-US" altLang="ko-KR" sz="1600" dirty="0" smtClean="0"/>
              <a:t>(e</a:t>
            </a:r>
            <a:r>
              <a:rPr lang="en-US" altLang="ko-KR" sz="1600" dirty="0" smtClean="0"/>
              <a:t>) : </a:t>
            </a:r>
            <a:r>
              <a:rPr lang="ko-KR" altLang="en-US" sz="1600" dirty="0" err="1" smtClean="0"/>
              <a:t>데크의</a:t>
            </a:r>
            <a:r>
              <a:rPr lang="ko-KR" altLang="en-US" sz="1600" dirty="0" smtClean="0"/>
              <a:t> 첫 번째에 새로운 객체 </a:t>
            </a:r>
            <a:r>
              <a:rPr lang="en-US" altLang="ko-KR" sz="1600" dirty="0" smtClean="0"/>
              <a:t>e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en-US" altLang="ko-KR" sz="1600" dirty="0" err="1" smtClean="0"/>
              <a:t>insertBack</a:t>
            </a:r>
            <a:r>
              <a:rPr lang="en-US" altLang="ko-KR" sz="1600" dirty="0" smtClean="0"/>
              <a:t>(e)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데크의</a:t>
            </a:r>
            <a:r>
              <a:rPr lang="ko-KR" altLang="en-US" sz="1600" dirty="0" smtClean="0"/>
              <a:t> 마지막에 새로운 객체 </a:t>
            </a:r>
            <a:r>
              <a:rPr lang="en-US" altLang="ko-KR" sz="1600" dirty="0" smtClean="0"/>
              <a:t>e</a:t>
            </a:r>
            <a:r>
              <a:rPr lang="ko-KR" altLang="en-US" sz="1600" dirty="0" smtClean="0"/>
              <a:t>를 삽입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en-US" altLang="ko-KR" sz="1600" dirty="0" err="1" smtClean="0"/>
              <a:t>eraseFront</a:t>
            </a:r>
            <a:r>
              <a:rPr lang="en-US" altLang="ko-KR" sz="1600" dirty="0" smtClean="0"/>
              <a:t>()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데크의</a:t>
            </a:r>
            <a:r>
              <a:rPr lang="ko-KR" altLang="en-US" sz="1600" dirty="0" smtClean="0"/>
              <a:t> 첫 번째 원소를 삭제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빈 </a:t>
            </a:r>
            <a:r>
              <a:rPr lang="ko-KR" altLang="en-US" sz="1600" dirty="0" err="1" smtClean="0"/>
              <a:t>데크면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Error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err="1" smtClean="0"/>
              <a:t>eraseBack</a:t>
            </a:r>
            <a:r>
              <a:rPr lang="en-US" altLang="ko-KR" sz="1600" dirty="0" smtClean="0"/>
              <a:t>() : </a:t>
            </a:r>
            <a:r>
              <a:rPr lang="ko-KR" altLang="en-US" sz="1600" dirty="0" err="1"/>
              <a:t>데크의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마지막 </a:t>
            </a:r>
            <a:r>
              <a:rPr lang="ko-KR" altLang="en-US" sz="1600" dirty="0"/>
              <a:t>원소를 삭제</a:t>
            </a:r>
            <a:r>
              <a:rPr lang="en-US" altLang="ko-KR" sz="1600" dirty="0"/>
              <a:t>. </a:t>
            </a:r>
            <a:r>
              <a:rPr lang="ko-KR" altLang="en-US" sz="1600" dirty="0"/>
              <a:t>빈 </a:t>
            </a:r>
            <a:r>
              <a:rPr lang="ko-KR" altLang="en-US" sz="1600" dirty="0" err="1"/>
              <a:t>데크면</a:t>
            </a:r>
            <a:r>
              <a:rPr lang="ko-KR" altLang="en-US" sz="1600" dirty="0"/>
              <a:t> </a:t>
            </a:r>
            <a:r>
              <a:rPr lang="en-US" altLang="ko-KR" sz="1600" dirty="0"/>
              <a:t>Error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front</a:t>
            </a:r>
            <a:r>
              <a:rPr lang="en-US" altLang="ko-KR" sz="1600" dirty="0" smtClean="0"/>
              <a:t>() : </a:t>
            </a:r>
            <a:r>
              <a:rPr lang="ko-KR" altLang="en-US" sz="1600" dirty="0" err="1" smtClean="0"/>
              <a:t>데크의</a:t>
            </a:r>
            <a:r>
              <a:rPr lang="ko-KR" altLang="en-US" sz="1600" dirty="0" smtClean="0"/>
              <a:t> 첫 번째 원소를 반환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빈 </a:t>
            </a:r>
            <a:r>
              <a:rPr lang="ko-KR" altLang="en-US" sz="1600" dirty="0" err="1" smtClean="0"/>
              <a:t>데크면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Error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back() : </a:t>
            </a:r>
            <a:r>
              <a:rPr lang="ko-KR" altLang="en-US" sz="1600" dirty="0" err="1" smtClean="0"/>
              <a:t>데크의</a:t>
            </a:r>
            <a:r>
              <a:rPr lang="ko-KR" altLang="en-US" sz="1600" dirty="0" smtClean="0"/>
              <a:t> 마지막 원소를 반환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빈 </a:t>
            </a:r>
            <a:r>
              <a:rPr lang="ko-KR" altLang="en-US" sz="1600" dirty="0" err="1" smtClean="0"/>
              <a:t>데크면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Error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size</a:t>
            </a:r>
            <a:r>
              <a:rPr lang="en-US" altLang="ko-KR" sz="1600" dirty="0" smtClean="0"/>
              <a:t>() : </a:t>
            </a:r>
            <a:r>
              <a:rPr lang="ko-KR" altLang="en-US" sz="1600" dirty="0" err="1" smtClean="0"/>
              <a:t>데</a:t>
            </a:r>
            <a:r>
              <a:rPr lang="ko-KR" altLang="en-US" sz="1600" dirty="0" err="1"/>
              <a:t>크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내의 객체의 개수를 반환</a:t>
            </a:r>
            <a:endParaRPr lang="en-US" altLang="ko-KR" sz="1600" dirty="0"/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empty</a:t>
            </a:r>
            <a:r>
              <a:rPr lang="en-US" altLang="ko-KR" sz="1600" dirty="0" smtClean="0"/>
              <a:t>() : </a:t>
            </a:r>
            <a:r>
              <a:rPr lang="ko-KR" altLang="en-US" sz="1600" dirty="0" err="1" smtClean="0"/>
              <a:t>데크가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비어 있는지의 여부를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타입으로 반환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685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err="1" smtClean="0"/>
              <a:t>데크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628800"/>
            <a:ext cx="52398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예제 </a:t>
            </a:r>
            <a:r>
              <a:rPr lang="en-US" altLang="ko-KR" sz="1200" b="1" dirty="0" smtClean="0"/>
              <a:t>5.5 </a:t>
            </a:r>
            <a:r>
              <a:rPr lang="en-US" altLang="ko-KR" sz="1200" b="1" dirty="0" smtClean="0"/>
              <a:t>(</a:t>
            </a:r>
            <a:r>
              <a:rPr lang="en-US" altLang="ko-KR" sz="1200" b="1" dirty="0" smtClean="0"/>
              <a:t>p252)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deque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deque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my;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my.push_front</a:t>
            </a:r>
            <a:r>
              <a:rPr lang="en-US" altLang="ko-KR" sz="1200" dirty="0" smtClean="0"/>
              <a:t>(3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my.push_front</a:t>
            </a:r>
            <a:r>
              <a:rPr lang="en-US" altLang="ko-KR" sz="1200" dirty="0" smtClean="0"/>
              <a:t>(5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"front : " &lt;&lt; </a:t>
            </a:r>
            <a:r>
              <a:rPr lang="en-US" altLang="ko-KR" sz="1200" dirty="0" err="1"/>
              <a:t>my.front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my.pop_front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my.push_back</a:t>
            </a:r>
            <a:r>
              <a:rPr lang="en-US" altLang="ko-KR" sz="1200" dirty="0" smtClean="0"/>
              <a:t>(7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"back : " &lt;&lt; </a:t>
            </a:r>
            <a:r>
              <a:rPr lang="en-US" altLang="ko-KR" sz="1200" dirty="0" err="1"/>
              <a:t>my.back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my.pop_front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my.pop_back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return </a:t>
            </a:r>
            <a:r>
              <a:rPr lang="en-US" altLang="ko-KR" sz="1200" dirty="0"/>
              <a:t>1;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71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이중 연결 </a:t>
            </a:r>
            <a:r>
              <a:rPr lang="ko-KR" altLang="en-US" dirty="0" smtClean="0"/>
              <a:t>리스트 기반 </a:t>
            </a:r>
            <a:r>
              <a:rPr lang="ko-KR" altLang="en-US" dirty="0" err="1" smtClean="0"/>
              <a:t>데크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508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// </a:t>
            </a:r>
            <a:r>
              <a:rPr lang="en-US" altLang="ko-KR" sz="1100" b="1" dirty="0" smtClean="0"/>
              <a:t>3.3 </a:t>
            </a:r>
            <a:r>
              <a:rPr lang="ko-KR" altLang="en-US" sz="1100" b="1" dirty="0" smtClean="0"/>
              <a:t>이중</a:t>
            </a:r>
            <a:r>
              <a:rPr lang="en-US" altLang="ko-KR" sz="1100" b="1" dirty="0" smtClean="0"/>
              <a:t> </a:t>
            </a:r>
            <a:r>
              <a:rPr lang="ko-KR" altLang="en-US" sz="1100" b="1" dirty="0" err="1" smtClean="0"/>
              <a:t>링크드</a:t>
            </a:r>
            <a:r>
              <a:rPr lang="ko-KR" altLang="en-US" sz="1100" b="1" dirty="0" smtClean="0"/>
              <a:t> 리스트 </a:t>
            </a:r>
            <a:r>
              <a:rPr lang="en-US" altLang="ko-KR" sz="1100" b="1" dirty="0" err="1" smtClean="0"/>
              <a:t>DLinkedDeque</a:t>
            </a:r>
            <a:r>
              <a:rPr lang="en-US" altLang="ko-KR" sz="1100" b="1" dirty="0"/>
              <a:t> (</a:t>
            </a:r>
            <a:r>
              <a:rPr lang="en-US" altLang="ko-KR" sz="1100" b="1" dirty="0" err="1" smtClean="0"/>
              <a:t>DLinkedDeque.h</a:t>
            </a:r>
            <a:r>
              <a:rPr lang="en-US" altLang="ko-KR" sz="1100" b="1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err="1"/>
              <a:t>typedef</a:t>
            </a:r>
            <a:r>
              <a:rPr lang="en-US" altLang="ko-KR" sz="1100" dirty="0"/>
              <a:t> string Elem</a:t>
            </a:r>
            <a:r>
              <a:rPr lang="en-US" altLang="ko-KR" sz="1100" dirty="0" smtClean="0"/>
              <a:t>;			// </a:t>
            </a:r>
            <a:r>
              <a:rPr lang="ko-KR" altLang="en-US" sz="1100" dirty="0"/>
              <a:t>원소 타입</a:t>
            </a:r>
          </a:p>
          <a:p>
            <a:r>
              <a:rPr lang="en-US" altLang="ko-KR" sz="1100" dirty="0"/>
              <a:t>class</a:t>
            </a:r>
            <a:r>
              <a:rPr lang="ko-KR" altLang="en-US" sz="1100" dirty="0"/>
              <a:t> </a:t>
            </a:r>
            <a:r>
              <a:rPr lang="en-US" altLang="ko-KR" sz="1100" dirty="0" err="1" smtClean="0"/>
              <a:t>DNode</a:t>
            </a:r>
            <a:r>
              <a:rPr lang="en-US" altLang="ko-KR" sz="1100" dirty="0" smtClean="0"/>
              <a:t>				// </a:t>
            </a:r>
            <a:r>
              <a:rPr lang="ko-KR" altLang="en-US" sz="1100" dirty="0"/>
              <a:t>이중 연결 리스트 </a:t>
            </a:r>
            <a:r>
              <a:rPr lang="ko-KR" altLang="en-US" sz="1100" dirty="0" err="1"/>
              <a:t>노드</a:t>
            </a:r>
            <a:endParaRPr lang="ko-KR" altLang="en-US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private:</a:t>
            </a:r>
          </a:p>
          <a:p>
            <a:r>
              <a:rPr lang="en-US" altLang="ko-KR" sz="1100" dirty="0" smtClean="0"/>
              <a:t>	Elem </a:t>
            </a:r>
            <a:r>
              <a:rPr lang="en-US" altLang="ko-KR" sz="1100" dirty="0" err="1"/>
              <a:t>elem</a:t>
            </a:r>
            <a:r>
              <a:rPr lang="en-US" altLang="ko-KR" sz="1100" dirty="0" smtClean="0"/>
              <a:t>;			// </a:t>
            </a:r>
            <a:r>
              <a:rPr lang="ko-KR" altLang="en-US" sz="1100" dirty="0" err="1"/>
              <a:t>노드</a:t>
            </a:r>
            <a:r>
              <a:rPr lang="ko-KR" altLang="en-US" sz="1100" dirty="0"/>
              <a:t> 원소 값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DNode</a:t>
            </a:r>
            <a:r>
              <a:rPr lang="ko-KR" altLang="en-US" sz="1100" dirty="0"/>
              <a:t>* </a:t>
            </a:r>
            <a:r>
              <a:rPr lang="en-US" altLang="ko-KR" sz="1100" dirty="0" err="1"/>
              <a:t>prev</a:t>
            </a:r>
            <a:r>
              <a:rPr lang="en-US" altLang="ko-KR" sz="1100" dirty="0" smtClean="0"/>
              <a:t>;			// </a:t>
            </a:r>
            <a:r>
              <a:rPr lang="ko-KR" altLang="en-US" sz="1100" dirty="0"/>
              <a:t>리스트의 이전 </a:t>
            </a:r>
            <a:r>
              <a:rPr lang="ko-KR" altLang="en-US" sz="1100" dirty="0" err="1"/>
              <a:t>노드</a:t>
            </a:r>
            <a:endParaRPr lang="ko-KR" altLang="en-US" sz="1100" dirty="0"/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DNode</a:t>
            </a:r>
            <a:r>
              <a:rPr lang="ko-KR" altLang="en-US" sz="1100" dirty="0"/>
              <a:t>* </a:t>
            </a:r>
            <a:r>
              <a:rPr lang="en-US" altLang="ko-KR" sz="1100" dirty="0"/>
              <a:t>next</a:t>
            </a:r>
            <a:r>
              <a:rPr lang="en-US" altLang="ko-KR" sz="1100" dirty="0" smtClean="0"/>
              <a:t>;			// </a:t>
            </a:r>
            <a:r>
              <a:rPr lang="ko-KR" altLang="en-US" sz="1100" dirty="0"/>
              <a:t>리스트의 다음 </a:t>
            </a:r>
            <a:r>
              <a:rPr lang="ko-KR" altLang="en-US" sz="1100" dirty="0" err="1"/>
              <a:t>노드</a:t>
            </a:r>
            <a:endParaRPr lang="ko-KR" altLang="en-US" sz="1100" dirty="0"/>
          </a:p>
          <a:p>
            <a:r>
              <a:rPr lang="en-US" altLang="ko-KR" sz="1100" dirty="0" smtClean="0"/>
              <a:t>	friend </a:t>
            </a:r>
            <a:r>
              <a:rPr lang="en-US" altLang="ko-KR" sz="1100" dirty="0"/>
              <a:t>class </a:t>
            </a:r>
            <a:r>
              <a:rPr lang="en-US" altLang="ko-KR" sz="1100" dirty="0" err="1"/>
              <a:t>DLinkedList</a:t>
            </a:r>
            <a:r>
              <a:rPr lang="en-US" altLang="ko-KR" sz="1100" dirty="0" smtClean="0"/>
              <a:t>;		// </a:t>
            </a:r>
            <a:r>
              <a:rPr lang="en-US" altLang="ko-KR" sz="1100" dirty="0" err="1"/>
              <a:t>DLinkedList</a:t>
            </a:r>
            <a:r>
              <a:rPr lang="ko-KR" altLang="en-US" sz="1100" dirty="0"/>
              <a:t>에게 접근 허용</a:t>
            </a:r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/>
              <a:t>class</a:t>
            </a:r>
            <a:r>
              <a:rPr lang="ko-KR" altLang="en-US" sz="1100" dirty="0"/>
              <a:t>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// </a:t>
            </a:r>
            <a:r>
              <a:rPr lang="ko-KR" altLang="en-US" sz="1100" dirty="0"/>
              <a:t>이중 연결 리스트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DLinkedList</a:t>
            </a:r>
            <a:r>
              <a:rPr lang="en-US" altLang="ko-KR" sz="1100" dirty="0" smtClean="0"/>
              <a:t>();			// </a:t>
            </a:r>
            <a:r>
              <a:rPr lang="ko-KR" altLang="en-US" sz="1100" dirty="0" err="1" smtClean="0"/>
              <a:t>생성</a:t>
            </a:r>
            <a:r>
              <a:rPr lang="ko-KR" altLang="en-US" sz="1100" dirty="0" err="1"/>
              <a:t>자</a:t>
            </a:r>
            <a:endParaRPr lang="ko-KR" altLang="en-US" sz="1100" dirty="0"/>
          </a:p>
          <a:p>
            <a:r>
              <a:rPr lang="en-US" altLang="ko-KR" sz="1100" dirty="0" smtClean="0"/>
              <a:t>	~</a:t>
            </a:r>
            <a:r>
              <a:rPr lang="en-US" altLang="ko-KR" sz="1100" dirty="0" err="1"/>
              <a:t>DLinkedList</a:t>
            </a:r>
            <a:r>
              <a:rPr lang="en-US" altLang="ko-KR" sz="1100" dirty="0" smtClean="0"/>
              <a:t>();		// </a:t>
            </a:r>
            <a:r>
              <a:rPr lang="ko-KR" altLang="en-US" sz="1100" dirty="0" err="1"/>
              <a:t>소멸자</a:t>
            </a:r>
            <a:endParaRPr lang="ko-KR" altLang="en-US" sz="1100" dirty="0"/>
          </a:p>
          <a:p>
            <a:r>
              <a:rPr lang="en-US" altLang="ko-KR" sz="1100" dirty="0" smtClean="0"/>
              <a:t>	bool </a:t>
            </a:r>
            <a:r>
              <a:rPr lang="en-US" altLang="ko-KR" sz="1100" dirty="0"/>
              <a:t>empty() </a:t>
            </a:r>
            <a:r>
              <a:rPr lang="en-US" altLang="ko-KR" sz="1100" dirty="0" err="1"/>
              <a:t>const</a:t>
            </a:r>
            <a:r>
              <a:rPr lang="en-US" altLang="ko-KR" sz="1100" dirty="0" smtClean="0"/>
              <a:t>;		// </a:t>
            </a:r>
            <a:r>
              <a:rPr lang="ko-KR" altLang="en-US" sz="1100" dirty="0"/>
              <a:t>비었나</a:t>
            </a:r>
            <a:r>
              <a:rPr lang="en-US" altLang="ko-KR" sz="1100" dirty="0"/>
              <a:t>?</a:t>
            </a:r>
            <a:endParaRPr lang="ko-KR" altLang="en-US" sz="1100" dirty="0"/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Elem&amp; front() </a:t>
            </a:r>
            <a:r>
              <a:rPr lang="en-US" altLang="ko-KR" sz="1100" dirty="0" err="1"/>
              <a:t>const</a:t>
            </a:r>
            <a:r>
              <a:rPr lang="en-US" altLang="ko-KR" sz="1100" dirty="0" smtClean="0"/>
              <a:t>;		// </a:t>
            </a:r>
            <a:r>
              <a:rPr lang="ko-KR" altLang="en-US" sz="1100" dirty="0"/>
              <a:t>앞의 원소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Elem&amp; back() </a:t>
            </a:r>
            <a:r>
              <a:rPr lang="en-US" altLang="ko-KR" sz="1100" dirty="0" err="1"/>
              <a:t>const</a:t>
            </a:r>
            <a:r>
              <a:rPr lang="en-US" altLang="ko-KR" sz="1100" dirty="0" smtClean="0"/>
              <a:t>;		// </a:t>
            </a:r>
            <a:r>
              <a:rPr lang="ko-KR" altLang="en-US" sz="1100" dirty="0"/>
              <a:t>뒤의 원소</a:t>
            </a:r>
          </a:p>
          <a:p>
            <a:r>
              <a:rPr lang="en-US" altLang="ko-KR" sz="1100" dirty="0" smtClean="0"/>
              <a:t>	void </a:t>
            </a:r>
            <a:r>
              <a:rPr lang="en-US" altLang="ko-KR" sz="1100" dirty="0" err="1"/>
              <a:t>addFront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</a:t>
            </a:r>
            <a:r>
              <a:rPr lang="en-US" altLang="ko-KR" sz="1100" dirty="0" smtClean="0"/>
              <a:t>);	// </a:t>
            </a:r>
            <a:r>
              <a:rPr lang="ko-KR" altLang="en-US" sz="1100" dirty="0"/>
              <a:t>리스트 앞에 추가</a:t>
            </a:r>
          </a:p>
          <a:p>
            <a:r>
              <a:rPr lang="en-US" altLang="ko-KR" sz="1100" dirty="0" smtClean="0"/>
              <a:t>	void </a:t>
            </a:r>
            <a:r>
              <a:rPr lang="en-US" altLang="ko-KR" sz="1100" dirty="0" err="1"/>
              <a:t>addBack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</a:t>
            </a:r>
            <a:r>
              <a:rPr lang="en-US" altLang="ko-KR" sz="1100" dirty="0" smtClean="0"/>
              <a:t>);	// </a:t>
            </a:r>
            <a:r>
              <a:rPr lang="ko-KR" altLang="en-US" sz="1100" dirty="0"/>
              <a:t>리스트 뒤에 추가</a:t>
            </a:r>
          </a:p>
          <a:p>
            <a:r>
              <a:rPr lang="en-US" altLang="ko-KR" sz="1100" dirty="0" smtClean="0"/>
              <a:t>	void </a:t>
            </a:r>
            <a:r>
              <a:rPr lang="en-US" altLang="ko-KR" sz="1100" dirty="0" err="1"/>
              <a:t>removeFront</a:t>
            </a:r>
            <a:r>
              <a:rPr lang="en-US" altLang="ko-KR" sz="1100" dirty="0" smtClean="0"/>
              <a:t>();		// </a:t>
            </a:r>
            <a:r>
              <a:rPr lang="ko-KR" altLang="en-US" sz="1100" dirty="0"/>
              <a:t>앞에서 제거</a:t>
            </a:r>
          </a:p>
          <a:p>
            <a:r>
              <a:rPr lang="en-US" altLang="ko-KR" sz="1100" dirty="0" smtClean="0"/>
              <a:t>	void </a:t>
            </a:r>
            <a:r>
              <a:rPr lang="en-US" altLang="ko-KR" sz="1100" dirty="0" err="1"/>
              <a:t>removeBack</a:t>
            </a:r>
            <a:r>
              <a:rPr lang="en-US" altLang="ko-KR" sz="1100" dirty="0" smtClean="0"/>
              <a:t>();		// </a:t>
            </a:r>
            <a:r>
              <a:rPr lang="ko-KR" altLang="en-US" sz="1100" dirty="0"/>
              <a:t>뒤에서 제거</a:t>
            </a:r>
          </a:p>
          <a:p>
            <a:r>
              <a:rPr lang="en-US" altLang="ko-KR" sz="1100" dirty="0" smtClean="0"/>
              <a:t>private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DNode</a:t>
            </a:r>
            <a:r>
              <a:rPr lang="ko-KR" altLang="en-US" sz="1100" dirty="0"/>
              <a:t>* </a:t>
            </a:r>
            <a:r>
              <a:rPr lang="en-US" altLang="ko-KR" sz="1100" dirty="0"/>
              <a:t>header</a:t>
            </a:r>
            <a:r>
              <a:rPr lang="en-US" altLang="ko-KR" sz="1100" dirty="0" smtClean="0"/>
              <a:t>;		// </a:t>
            </a:r>
            <a:r>
              <a:rPr lang="ko-KR" altLang="en-US" sz="1100" dirty="0"/>
              <a:t>리스트 </a:t>
            </a:r>
            <a:r>
              <a:rPr lang="ko-KR" altLang="en-US" sz="1100" dirty="0" err="1"/>
              <a:t>센티널</a:t>
            </a:r>
            <a:endParaRPr lang="ko-KR" altLang="en-US" sz="1100" dirty="0"/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DNode</a:t>
            </a:r>
            <a:r>
              <a:rPr lang="en-US" altLang="ko-KR" sz="1100" dirty="0"/>
              <a:t>* </a:t>
            </a:r>
            <a:r>
              <a:rPr lang="en-US" altLang="ko-KR" sz="1100" dirty="0" smtClean="0"/>
              <a:t>trailer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protected:</a:t>
            </a:r>
          </a:p>
          <a:p>
            <a:r>
              <a:rPr lang="en-US" altLang="ko-KR" sz="1100" dirty="0" smtClean="0"/>
              <a:t>	void </a:t>
            </a:r>
            <a:r>
              <a:rPr lang="en-US" altLang="ko-KR" sz="1100" dirty="0"/>
              <a:t>add(</a:t>
            </a:r>
            <a:r>
              <a:rPr lang="en-US" altLang="ko-KR" sz="1100" dirty="0" err="1"/>
              <a:t>DNode</a:t>
            </a:r>
            <a:r>
              <a:rPr lang="en-US" altLang="ko-KR" sz="1100" dirty="0"/>
              <a:t>* v,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</a:t>
            </a:r>
            <a:r>
              <a:rPr lang="en-US" altLang="ko-KR" sz="1100" dirty="0" smtClean="0"/>
              <a:t>);	// </a:t>
            </a:r>
            <a:r>
              <a:rPr lang="en-US" altLang="ko-KR" sz="1100" dirty="0"/>
              <a:t>v </a:t>
            </a:r>
            <a:r>
              <a:rPr lang="ko-KR" altLang="en-US" sz="1100" dirty="0"/>
              <a:t>전에 새로운 </a:t>
            </a:r>
            <a:r>
              <a:rPr lang="ko-KR" altLang="en-US" sz="1100" dirty="0" err="1"/>
              <a:t>노드</a:t>
            </a:r>
            <a:r>
              <a:rPr lang="ko-KR" altLang="en-US" sz="1100" dirty="0"/>
              <a:t> 삽입</a:t>
            </a:r>
          </a:p>
          <a:p>
            <a:r>
              <a:rPr lang="en-US" altLang="ko-KR" sz="1100" dirty="0" smtClean="0"/>
              <a:t>	void </a:t>
            </a:r>
            <a:r>
              <a:rPr lang="en-US" altLang="ko-KR" sz="1100" dirty="0"/>
              <a:t>remove(</a:t>
            </a:r>
            <a:r>
              <a:rPr lang="en-US" altLang="ko-KR" sz="1100" dirty="0" err="1"/>
              <a:t>DNode</a:t>
            </a:r>
            <a:r>
              <a:rPr lang="en-US" altLang="ko-KR" sz="1100" dirty="0"/>
              <a:t>* v</a:t>
            </a:r>
            <a:r>
              <a:rPr lang="en-US" altLang="ko-KR" sz="1100" dirty="0" smtClean="0"/>
              <a:t>);		// </a:t>
            </a:r>
            <a:r>
              <a:rPr lang="en-US" altLang="ko-KR" sz="1100" dirty="0"/>
              <a:t>v </a:t>
            </a:r>
            <a:r>
              <a:rPr lang="ko-KR" altLang="en-US" sz="1100" dirty="0" err="1"/>
              <a:t>노드</a:t>
            </a:r>
            <a:r>
              <a:rPr lang="ko-KR" altLang="en-US" sz="1100" dirty="0"/>
              <a:t> 제거</a:t>
            </a:r>
          </a:p>
          <a:p>
            <a:r>
              <a:rPr lang="en-US" altLang="ko-KR" sz="1100" dirty="0"/>
              <a:t>};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859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이중 연결 </a:t>
            </a:r>
            <a:r>
              <a:rPr lang="ko-KR" altLang="en-US" dirty="0" smtClean="0"/>
              <a:t>리스트 기반 </a:t>
            </a:r>
            <a:r>
              <a:rPr lang="ko-KR" altLang="en-US" dirty="0" err="1" smtClean="0"/>
              <a:t>데크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376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// </a:t>
            </a:r>
            <a:r>
              <a:rPr lang="en-US" altLang="ko-KR" sz="1100" b="1" dirty="0" smtClean="0"/>
              <a:t>3.3 </a:t>
            </a:r>
            <a:r>
              <a:rPr lang="ko-KR" altLang="en-US" sz="1100" b="1" dirty="0" smtClean="0"/>
              <a:t>이중</a:t>
            </a:r>
            <a:r>
              <a:rPr lang="en-US" altLang="ko-KR" sz="1100" b="1" dirty="0" smtClean="0"/>
              <a:t> </a:t>
            </a:r>
            <a:r>
              <a:rPr lang="ko-KR" altLang="en-US" sz="1100" b="1" dirty="0" err="1" smtClean="0"/>
              <a:t>링크드</a:t>
            </a:r>
            <a:r>
              <a:rPr lang="ko-KR" altLang="en-US" sz="1100" b="1" dirty="0" smtClean="0"/>
              <a:t> 리스트 </a:t>
            </a:r>
            <a:r>
              <a:rPr lang="en-US" altLang="ko-KR" sz="1100" b="1" dirty="0" err="1" smtClean="0"/>
              <a:t>DLinkedDeque</a:t>
            </a:r>
            <a:r>
              <a:rPr lang="en-US" altLang="ko-KR" sz="1100" b="1" dirty="0"/>
              <a:t> (</a:t>
            </a:r>
            <a:r>
              <a:rPr lang="en-US" altLang="ko-KR" sz="1100" b="1" dirty="0" err="1" smtClean="0"/>
              <a:t>DLinkedDeque.h</a:t>
            </a:r>
            <a:r>
              <a:rPr lang="en-US" altLang="ko-KR" sz="1100" b="1" dirty="0" smtClean="0"/>
              <a:t>)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DLinkedList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DLinkedList</a:t>
            </a:r>
            <a:r>
              <a:rPr lang="en-US" altLang="ko-KR" sz="1100" dirty="0" smtClean="0"/>
              <a:t>(){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header </a:t>
            </a:r>
            <a:r>
              <a:rPr lang="en-US" altLang="ko-KR" sz="1100" dirty="0"/>
              <a:t>= new </a:t>
            </a:r>
            <a:r>
              <a:rPr lang="en-US" altLang="ko-KR" sz="1100" dirty="0" err="1"/>
              <a:t>DNode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trailer </a:t>
            </a:r>
            <a:r>
              <a:rPr lang="en-US" altLang="ko-KR" sz="1100" dirty="0"/>
              <a:t>= new </a:t>
            </a:r>
            <a:r>
              <a:rPr lang="en-US" altLang="ko-KR" sz="1100" dirty="0" err="1"/>
              <a:t>DNode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header-</a:t>
            </a:r>
            <a:r>
              <a:rPr lang="en-US" altLang="ko-KR" sz="1100" dirty="0"/>
              <a:t>&gt;</a:t>
            </a:r>
            <a:r>
              <a:rPr lang="en-US" altLang="ko-KR" sz="1100" dirty="0" err="1"/>
              <a:t>elem</a:t>
            </a:r>
            <a:r>
              <a:rPr lang="en-US" altLang="ko-KR" sz="1100" dirty="0"/>
              <a:t> = "HEADER";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trailer-</a:t>
            </a:r>
            <a:r>
              <a:rPr lang="en-US" altLang="ko-KR" sz="1100" dirty="0"/>
              <a:t>&gt;</a:t>
            </a:r>
            <a:r>
              <a:rPr lang="en-US" altLang="ko-KR" sz="1100" dirty="0" err="1"/>
              <a:t>elem</a:t>
            </a:r>
            <a:r>
              <a:rPr lang="en-US" altLang="ko-KR" sz="1100" dirty="0"/>
              <a:t> = "trailer";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header-</a:t>
            </a:r>
            <a:r>
              <a:rPr lang="en-US" altLang="ko-KR" sz="1100" dirty="0"/>
              <a:t>&gt;next = </a:t>
            </a:r>
            <a:r>
              <a:rPr lang="en-US" altLang="ko-KR" sz="1100" dirty="0" smtClean="0"/>
              <a:t>header-&gt;</a:t>
            </a:r>
            <a:r>
              <a:rPr lang="en-US" altLang="ko-KR" sz="1100" dirty="0" err="1" smtClean="0"/>
              <a:t>prev</a:t>
            </a:r>
            <a:r>
              <a:rPr lang="en-US" altLang="ko-KR" sz="1100" dirty="0" smtClean="0"/>
              <a:t> = trailer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trailer-</a:t>
            </a:r>
            <a:r>
              <a:rPr lang="en-US" altLang="ko-KR" sz="1100" dirty="0"/>
              <a:t>&gt;next = </a:t>
            </a:r>
            <a:r>
              <a:rPr lang="en-US" altLang="ko-KR" sz="1100" dirty="0" smtClean="0"/>
              <a:t>trailer-&gt;</a:t>
            </a:r>
            <a:r>
              <a:rPr lang="en-US" altLang="ko-KR" sz="1100" dirty="0" err="1" smtClean="0"/>
              <a:t>prev</a:t>
            </a:r>
            <a:r>
              <a:rPr lang="en-US" altLang="ko-KR" sz="1100" dirty="0" smtClean="0"/>
              <a:t> = header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}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DLinkedList</a:t>
            </a:r>
            <a:r>
              <a:rPr lang="en-US" altLang="ko-KR" sz="1100" dirty="0"/>
              <a:t>::~</a:t>
            </a:r>
            <a:r>
              <a:rPr lang="en-US" altLang="ko-KR" sz="1100" dirty="0" err="1"/>
              <a:t>DLinkedList</a:t>
            </a:r>
            <a:r>
              <a:rPr lang="en-US" altLang="ko-KR" sz="1100" dirty="0" smtClean="0"/>
              <a:t>(){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while </a:t>
            </a:r>
            <a:r>
              <a:rPr lang="en-US" altLang="ko-KR" sz="1100" dirty="0"/>
              <a:t>(!empty()) </a:t>
            </a:r>
            <a:r>
              <a:rPr lang="en-US" altLang="ko-KR" sz="1100" dirty="0" err="1"/>
              <a:t>removeFront</a:t>
            </a:r>
            <a:r>
              <a:rPr lang="en-US" altLang="ko-KR" sz="11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delete </a:t>
            </a:r>
            <a:r>
              <a:rPr lang="en-US" altLang="ko-KR" sz="1100" dirty="0"/>
              <a:t>header;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delete </a:t>
            </a:r>
            <a:r>
              <a:rPr lang="en-US" altLang="ko-KR" sz="1100" dirty="0"/>
              <a:t>trailer;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bool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::empty() 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{ return </a:t>
            </a:r>
            <a:r>
              <a:rPr lang="en-US" altLang="ko-KR" sz="1100" dirty="0"/>
              <a:t>(header-&gt;next == trailer</a:t>
            </a:r>
            <a:r>
              <a:rPr lang="en-US" altLang="ko-KR" sz="1100" dirty="0" smtClean="0"/>
              <a:t>); }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const</a:t>
            </a:r>
            <a:r>
              <a:rPr lang="en-US" altLang="ko-KR" sz="1100" dirty="0"/>
              <a:t> Elem&amp;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::front() 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{ return </a:t>
            </a:r>
            <a:r>
              <a:rPr lang="en-US" altLang="ko-KR" sz="1100" dirty="0"/>
              <a:t>header-&gt;next-&gt;</a:t>
            </a:r>
            <a:r>
              <a:rPr lang="en-US" altLang="ko-KR" sz="1100" dirty="0" err="1"/>
              <a:t>elem</a:t>
            </a:r>
            <a:r>
              <a:rPr lang="en-US" altLang="ko-KR" sz="1100" dirty="0" smtClean="0"/>
              <a:t>; }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const</a:t>
            </a:r>
            <a:r>
              <a:rPr lang="en-US" altLang="ko-KR" sz="1100" dirty="0"/>
              <a:t> Elem&amp;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::back() 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{ return </a:t>
            </a:r>
            <a:r>
              <a:rPr lang="en-US" altLang="ko-KR" sz="1100" dirty="0"/>
              <a:t>trailer-&gt;</a:t>
            </a:r>
            <a:r>
              <a:rPr lang="en-US" altLang="ko-KR" sz="1100" dirty="0" err="1"/>
              <a:t>prev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elem</a:t>
            </a:r>
            <a:r>
              <a:rPr lang="en-US" altLang="ko-KR" sz="1100" dirty="0" smtClean="0"/>
              <a:t>; 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1265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이중 연결 </a:t>
            </a:r>
            <a:r>
              <a:rPr lang="ko-KR" altLang="en-US" dirty="0" smtClean="0"/>
              <a:t>리스트 기반 </a:t>
            </a:r>
            <a:r>
              <a:rPr lang="ko-KR" altLang="en-US" dirty="0" err="1" smtClean="0"/>
              <a:t>데크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// </a:t>
            </a:r>
            <a:r>
              <a:rPr lang="en-US" altLang="ko-KR" sz="1100" b="1" dirty="0" smtClean="0"/>
              <a:t>3.3 </a:t>
            </a:r>
            <a:r>
              <a:rPr lang="ko-KR" altLang="en-US" sz="1100" b="1" dirty="0" smtClean="0"/>
              <a:t>이중</a:t>
            </a:r>
            <a:r>
              <a:rPr lang="en-US" altLang="ko-KR" sz="1100" b="1" dirty="0" smtClean="0"/>
              <a:t> </a:t>
            </a:r>
            <a:r>
              <a:rPr lang="ko-KR" altLang="en-US" sz="1100" b="1" dirty="0" err="1" smtClean="0"/>
              <a:t>링크드</a:t>
            </a:r>
            <a:r>
              <a:rPr lang="ko-KR" altLang="en-US" sz="1100" b="1" dirty="0" smtClean="0"/>
              <a:t> 리스트 </a:t>
            </a:r>
            <a:r>
              <a:rPr lang="en-US" altLang="ko-KR" sz="1100" b="1" dirty="0" err="1" smtClean="0"/>
              <a:t>DLinkedDeque</a:t>
            </a:r>
            <a:r>
              <a:rPr lang="en-US" altLang="ko-KR" sz="1100" b="1" dirty="0"/>
              <a:t> (</a:t>
            </a:r>
            <a:r>
              <a:rPr lang="en-US" altLang="ko-KR" sz="1100" b="1" dirty="0" err="1" smtClean="0"/>
              <a:t>DLinkedDeque.h</a:t>
            </a:r>
            <a:r>
              <a:rPr lang="en-US" altLang="ko-KR" sz="1100" b="1" dirty="0" smtClean="0"/>
              <a:t>)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::add(</a:t>
            </a:r>
            <a:r>
              <a:rPr lang="en-US" altLang="ko-KR" sz="1100" dirty="0" err="1"/>
              <a:t>DNode</a:t>
            </a:r>
            <a:r>
              <a:rPr lang="en-US" altLang="ko-KR" sz="1100" dirty="0"/>
              <a:t>* v,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</a:t>
            </a:r>
            <a:r>
              <a:rPr lang="en-US" altLang="ko-KR" sz="1100" dirty="0" smtClean="0"/>
              <a:t>){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	</a:t>
            </a:r>
            <a:r>
              <a:rPr lang="en-US" altLang="ko-KR" sz="1100" dirty="0" err="1"/>
              <a:t>DNode</a:t>
            </a:r>
            <a:r>
              <a:rPr lang="en-US" altLang="ko-KR" sz="1100" dirty="0"/>
              <a:t>* u = new </a:t>
            </a:r>
            <a:r>
              <a:rPr lang="en-US" altLang="ko-KR" sz="1100" dirty="0" err="1"/>
              <a:t>DNode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	u-&gt;</a:t>
            </a:r>
            <a:r>
              <a:rPr lang="en-US" altLang="ko-KR" sz="1100" dirty="0" err="1"/>
              <a:t>elem</a:t>
            </a:r>
            <a:r>
              <a:rPr lang="en-US" altLang="ko-KR" sz="1100" dirty="0"/>
              <a:t> = e;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	u-&gt;next = v-&gt;next;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	v-&gt;next-&gt;</a:t>
            </a:r>
            <a:r>
              <a:rPr lang="en-US" altLang="ko-KR" sz="1100" dirty="0" err="1"/>
              <a:t>prev</a:t>
            </a:r>
            <a:r>
              <a:rPr lang="en-US" altLang="ko-KR" sz="1100" dirty="0"/>
              <a:t> = u;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	u-&gt;</a:t>
            </a:r>
            <a:r>
              <a:rPr lang="en-US" altLang="ko-KR" sz="1100" dirty="0" err="1"/>
              <a:t>prev</a:t>
            </a:r>
            <a:r>
              <a:rPr lang="en-US" altLang="ko-KR" sz="1100" dirty="0"/>
              <a:t> = v;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	v-&gt;next = u;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addFront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e) { add(header, e);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addBack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e) { add(trailer-&gt;</a:t>
            </a:r>
            <a:r>
              <a:rPr lang="en-US" altLang="ko-KR" sz="1100" dirty="0" err="1"/>
              <a:t>prev</a:t>
            </a:r>
            <a:r>
              <a:rPr lang="en-US" altLang="ko-KR" sz="1100" dirty="0"/>
              <a:t>, e); }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void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::remove(</a:t>
            </a:r>
            <a:r>
              <a:rPr lang="en-US" altLang="ko-KR" sz="1100" dirty="0" err="1"/>
              <a:t>DNode</a:t>
            </a:r>
            <a:r>
              <a:rPr lang="en-US" altLang="ko-KR" sz="1100" dirty="0"/>
              <a:t>* v</a:t>
            </a:r>
            <a:r>
              <a:rPr lang="en-US" altLang="ko-KR" sz="1100" dirty="0" smtClean="0"/>
              <a:t>){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DNode</a:t>
            </a:r>
            <a:r>
              <a:rPr lang="en-US" altLang="ko-KR" sz="1100" dirty="0"/>
              <a:t>* u = v-&gt;</a:t>
            </a:r>
            <a:r>
              <a:rPr lang="en-US" altLang="ko-KR" sz="1100" dirty="0" err="1"/>
              <a:t>prev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DNode</a:t>
            </a:r>
            <a:r>
              <a:rPr lang="en-US" altLang="ko-KR" sz="1100" dirty="0"/>
              <a:t>* w = v-&gt;next;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u-</a:t>
            </a:r>
            <a:r>
              <a:rPr lang="en-US" altLang="ko-KR" sz="1100" dirty="0"/>
              <a:t>&gt;next = w;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w-</a:t>
            </a:r>
            <a:r>
              <a:rPr lang="en-US" altLang="ko-KR" sz="1100" dirty="0"/>
              <a:t>&gt;</a:t>
            </a:r>
            <a:r>
              <a:rPr lang="en-US" altLang="ko-KR" sz="1100" dirty="0" err="1"/>
              <a:t>prev</a:t>
            </a:r>
            <a:r>
              <a:rPr lang="en-US" altLang="ko-KR" sz="1100" dirty="0"/>
              <a:t> = u;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delete </a:t>
            </a:r>
            <a:r>
              <a:rPr lang="en-US" altLang="ko-KR" sz="1100" dirty="0"/>
              <a:t>v;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removeFront</a:t>
            </a:r>
            <a:r>
              <a:rPr lang="en-US" altLang="ko-KR" sz="1100" dirty="0" smtClean="0"/>
              <a:t>() { remove(header-</a:t>
            </a:r>
            <a:r>
              <a:rPr lang="en-US" altLang="ko-KR" sz="1100" dirty="0"/>
              <a:t>&gt;next</a:t>
            </a:r>
            <a:r>
              <a:rPr lang="en-US" altLang="ko-KR" sz="1100" dirty="0" smtClean="0"/>
              <a:t>); }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DLinkedList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removeBack</a:t>
            </a:r>
            <a:r>
              <a:rPr lang="en-US" altLang="ko-KR" sz="1100" dirty="0" smtClean="0"/>
              <a:t>() { remove(trailer-</a:t>
            </a:r>
            <a:r>
              <a:rPr lang="en-US" altLang="ko-KR" sz="1100" dirty="0"/>
              <a:t>&gt;</a:t>
            </a:r>
            <a:r>
              <a:rPr lang="en-US" altLang="ko-KR" sz="1100" dirty="0" err="1"/>
              <a:t>prev</a:t>
            </a:r>
            <a:r>
              <a:rPr lang="en-US" altLang="ko-KR" sz="1100" dirty="0" smtClean="0"/>
              <a:t>);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860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이중 연결 </a:t>
            </a:r>
            <a:r>
              <a:rPr lang="ko-KR" altLang="en-US" dirty="0" smtClean="0"/>
              <a:t>리스트 기반 </a:t>
            </a:r>
            <a:r>
              <a:rPr lang="ko-KR" altLang="en-US" dirty="0" err="1" smtClean="0"/>
              <a:t>데크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376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// </a:t>
            </a:r>
            <a:r>
              <a:rPr lang="ko-KR" altLang="en-US" sz="1100" b="1" dirty="0" smtClean="0"/>
              <a:t>프로그램 코드 </a:t>
            </a:r>
            <a:r>
              <a:rPr lang="en-US" altLang="ko-KR" sz="1100" b="1" dirty="0" smtClean="0"/>
              <a:t>5.21 </a:t>
            </a:r>
            <a:r>
              <a:rPr lang="ko-KR" altLang="en-US" sz="1100" b="1" dirty="0" smtClean="0"/>
              <a:t>이중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연결 리스트 </a:t>
            </a:r>
            <a:r>
              <a:rPr lang="ko-KR" altLang="en-US" sz="1100" b="1" dirty="0" err="1" smtClean="0"/>
              <a:t>데크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클래스 선언 </a:t>
            </a:r>
            <a:r>
              <a:rPr lang="en-US" altLang="ko-KR" sz="1100" b="1" dirty="0" err="1" smtClean="0"/>
              <a:t>DLinkedDeque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(</a:t>
            </a:r>
            <a:r>
              <a:rPr lang="en-US" altLang="ko-KR" sz="1100" b="1" dirty="0" err="1" smtClean="0"/>
              <a:t>DLinkedDeque.h</a:t>
            </a:r>
            <a:r>
              <a:rPr lang="en-US" altLang="ko-KR" sz="1100" b="1" dirty="0" smtClean="0"/>
              <a:t>)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class</a:t>
            </a:r>
            <a:r>
              <a:rPr lang="ko-KR" altLang="en-US" sz="1100" dirty="0"/>
              <a:t> </a:t>
            </a:r>
            <a:r>
              <a:rPr lang="en-US" altLang="ko-KR" sz="1100" dirty="0" err="1" smtClean="0"/>
              <a:t>DLinkedDeque</a:t>
            </a:r>
            <a:r>
              <a:rPr lang="en-US" altLang="ko-KR" sz="1100" dirty="0" smtClean="0"/>
              <a:t>				// </a:t>
            </a:r>
            <a:r>
              <a:rPr lang="ko-KR" altLang="en-US" sz="1100" dirty="0"/>
              <a:t>이중 연결 리스트 </a:t>
            </a:r>
            <a:r>
              <a:rPr lang="ko-KR" altLang="en-US" sz="1100" dirty="0" err="1"/>
              <a:t>데크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public: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DLinkedDeque</a:t>
            </a:r>
            <a:r>
              <a:rPr lang="en-US" altLang="ko-KR" sz="1100" dirty="0" smtClean="0"/>
              <a:t>();			// </a:t>
            </a:r>
            <a:r>
              <a:rPr lang="ko-KR" altLang="en-US" sz="1100" dirty="0" err="1"/>
              <a:t>생성자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int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size() </a:t>
            </a:r>
            <a:r>
              <a:rPr lang="en-US" altLang="ko-KR" sz="1100" dirty="0" err="1"/>
              <a:t>const</a:t>
            </a:r>
            <a:r>
              <a:rPr lang="en-US" altLang="ko-KR" sz="1100" dirty="0" smtClean="0"/>
              <a:t>;			// </a:t>
            </a:r>
            <a:r>
              <a:rPr lang="ko-KR" altLang="en-US" sz="1100" dirty="0" err="1"/>
              <a:t>데크</a:t>
            </a:r>
            <a:r>
              <a:rPr lang="ko-KR" altLang="en-US" sz="1100" dirty="0"/>
              <a:t> 내의 원소 개수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bool </a:t>
            </a:r>
            <a:r>
              <a:rPr lang="en-US" altLang="ko-KR" sz="1100" dirty="0"/>
              <a:t>empty() </a:t>
            </a:r>
            <a:r>
              <a:rPr lang="en-US" altLang="ko-KR" sz="1100" dirty="0" err="1"/>
              <a:t>const</a:t>
            </a:r>
            <a:r>
              <a:rPr lang="en-US" altLang="ko-KR" sz="1100" dirty="0" smtClean="0"/>
              <a:t>;			// </a:t>
            </a:r>
            <a:r>
              <a:rPr lang="ko-KR" altLang="en-US" sz="1100" dirty="0"/>
              <a:t>비었나</a:t>
            </a:r>
            <a:r>
              <a:rPr lang="en-US" altLang="ko-KR" sz="1100" dirty="0"/>
              <a:t>?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Elem&amp; front()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throw(</a:t>
            </a:r>
            <a:r>
              <a:rPr lang="en-US" altLang="ko-KR" sz="1100" dirty="0" err="1"/>
              <a:t>DequeEmpty</a:t>
            </a:r>
            <a:r>
              <a:rPr lang="en-US" altLang="ko-KR" sz="1100" dirty="0" smtClean="0"/>
              <a:t>);	// </a:t>
            </a:r>
            <a:r>
              <a:rPr lang="ko-KR" altLang="en-US" sz="1100" dirty="0"/>
              <a:t>첫 번째 원소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const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Elem&amp; back()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throw(</a:t>
            </a:r>
            <a:r>
              <a:rPr lang="en-US" altLang="ko-KR" sz="1100" dirty="0" err="1"/>
              <a:t>DequeEmpty</a:t>
            </a:r>
            <a:r>
              <a:rPr lang="en-US" altLang="ko-KR" sz="1100" dirty="0" smtClean="0"/>
              <a:t>);	// </a:t>
            </a:r>
            <a:r>
              <a:rPr lang="ko-KR" altLang="en-US" sz="1100" dirty="0"/>
              <a:t>마지막 원소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void </a:t>
            </a:r>
            <a:r>
              <a:rPr lang="en-US" altLang="ko-KR" sz="1100" dirty="0" err="1"/>
              <a:t>insertFront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</a:t>
            </a:r>
            <a:r>
              <a:rPr lang="en-US" altLang="ko-KR" sz="1100" dirty="0" smtClean="0"/>
              <a:t>);		// </a:t>
            </a:r>
            <a:r>
              <a:rPr lang="ko-KR" altLang="en-US" sz="1100" dirty="0"/>
              <a:t>첫 번째 원소 삽입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void </a:t>
            </a:r>
            <a:r>
              <a:rPr lang="en-US" altLang="ko-KR" sz="1100" dirty="0" err="1"/>
              <a:t>insertBack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</a:t>
            </a:r>
            <a:r>
              <a:rPr lang="en-US" altLang="ko-KR" sz="1100" dirty="0" smtClean="0"/>
              <a:t>);		// </a:t>
            </a:r>
            <a:r>
              <a:rPr lang="ko-KR" altLang="en-US" sz="1100" dirty="0"/>
              <a:t>마지막 원소 삽입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void </a:t>
            </a:r>
            <a:r>
              <a:rPr lang="en-US" altLang="ko-KR" sz="1100" dirty="0" err="1"/>
              <a:t>removeFront</a:t>
            </a:r>
            <a:r>
              <a:rPr lang="en-US" altLang="ko-KR" sz="1100" dirty="0"/>
              <a:t>() throw(</a:t>
            </a:r>
            <a:r>
              <a:rPr lang="en-US" altLang="ko-KR" sz="1100" dirty="0" err="1"/>
              <a:t>DequeEmpty</a:t>
            </a:r>
            <a:r>
              <a:rPr lang="en-US" altLang="ko-KR" sz="1100" dirty="0" smtClean="0"/>
              <a:t>);		// </a:t>
            </a:r>
            <a:r>
              <a:rPr lang="ko-KR" altLang="en-US" sz="1100" dirty="0"/>
              <a:t>첫 번째 원소 삭제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void </a:t>
            </a:r>
            <a:r>
              <a:rPr lang="en-US" altLang="ko-KR" sz="1100" dirty="0" err="1"/>
              <a:t>removeBack</a:t>
            </a:r>
            <a:r>
              <a:rPr lang="en-US" altLang="ko-KR" sz="1100" dirty="0"/>
              <a:t>() throw(</a:t>
            </a:r>
            <a:r>
              <a:rPr lang="en-US" altLang="ko-KR" sz="1100" dirty="0" err="1"/>
              <a:t>DequeEmpty</a:t>
            </a:r>
            <a:r>
              <a:rPr lang="en-US" altLang="ko-KR" sz="1100" dirty="0" smtClean="0"/>
              <a:t>);		// </a:t>
            </a:r>
            <a:r>
              <a:rPr lang="ko-KR" altLang="en-US" sz="1100" dirty="0"/>
              <a:t>마지막 원소 삭제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DLinkedList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D</a:t>
            </a:r>
            <a:r>
              <a:rPr lang="en-US" altLang="ko-KR" sz="1100" dirty="0" smtClean="0"/>
              <a:t>;				// </a:t>
            </a:r>
            <a:r>
              <a:rPr lang="ko-KR" altLang="en-US" sz="1100" dirty="0"/>
              <a:t>원소들의 이중 연결 리스트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n</a:t>
            </a:r>
            <a:r>
              <a:rPr lang="en-US" altLang="ko-KR" sz="1100" dirty="0" smtClean="0"/>
              <a:t>;				// </a:t>
            </a:r>
            <a:r>
              <a:rPr lang="ko-KR" altLang="en-US" sz="1100" dirty="0"/>
              <a:t>원소의 개수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603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이중 연결 </a:t>
            </a:r>
            <a:r>
              <a:rPr lang="ko-KR" altLang="en-US" dirty="0" smtClean="0"/>
              <a:t>리스트 기반 </a:t>
            </a:r>
            <a:r>
              <a:rPr lang="ko-KR" altLang="en-US" dirty="0" err="1" smtClean="0"/>
              <a:t>데크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// </a:t>
            </a:r>
            <a:r>
              <a:rPr lang="ko-KR" altLang="en-US" sz="1100" b="1" dirty="0" smtClean="0"/>
              <a:t>프로그램 코드 </a:t>
            </a:r>
            <a:r>
              <a:rPr lang="en-US" altLang="ko-KR" sz="1100" b="1" dirty="0" smtClean="0"/>
              <a:t>5.21 </a:t>
            </a:r>
            <a:r>
              <a:rPr lang="ko-KR" altLang="en-US" sz="1100" b="1" dirty="0" smtClean="0"/>
              <a:t>이중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연결 리스트 </a:t>
            </a:r>
            <a:r>
              <a:rPr lang="ko-KR" altLang="en-US" sz="1100" b="1" dirty="0" err="1" smtClean="0"/>
              <a:t>데크</a:t>
            </a:r>
            <a:r>
              <a:rPr lang="ko-KR" altLang="en-US" sz="1100" b="1" dirty="0" smtClean="0"/>
              <a:t> 클래스 구현 </a:t>
            </a:r>
            <a:r>
              <a:rPr lang="en-US" altLang="ko-KR" sz="1100" b="1" dirty="0" err="1" smtClean="0"/>
              <a:t>DLinkedDeque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(</a:t>
            </a:r>
            <a:r>
              <a:rPr lang="en-US" altLang="ko-KR" sz="1100" b="1" dirty="0" err="1" smtClean="0"/>
              <a:t>DLinkedDeque.h</a:t>
            </a:r>
            <a:r>
              <a:rPr lang="en-US" altLang="ko-KR" sz="1100" b="1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err="1"/>
              <a:t>DLinkedDeque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() : D(), n(0) {}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::size()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{ return n; }</a:t>
            </a:r>
          </a:p>
          <a:p>
            <a:r>
              <a:rPr lang="en-US" altLang="ko-KR" sz="1100" dirty="0"/>
              <a:t>bool 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::empty()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{ return n == 0; }</a:t>
            </a:r>
          </a:p>
          <a:p>
            <a:r>
              <a:rPr lang="en-US" altLang="ko-KR" sz="1100" dirty="0" err="1"/>
              <a:t>const</a:t>
            </a:r>
            <a:r>
              <a:rPr lang="en-US" altLang="ko-KR" sz="1100" dirty="0"/>
              <a:t> Elem&amp; 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::front()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throw(</a:t>
            </a:r>
            <a:r>
              <a:rPr lang="en-US" altLang="ko-KR" sz="1100" dirty="0" err="1"/>
              <a:t>DequeEmpty</a:t>
            </a:r>
            <a:r>
              <a:rPr lang="en-US" altLang="ko-KR" sz="1100" dirty="0" smtClean="0"/>
              <a:t>) { return </a:t>
            </a:r>
            <a:r>
              <a:rPr lang="en-US" altLang="ko-KR" sz="1100" dirty="0" err="1"/>
              <a:t>D.front</a:t>
            </a:r>
            <a:r>
              <a:rPr lang="en-US" altLang="ko-KR" sz="1100" dirty="0" smtClean="0"/>
              <a:t>(); }</a:t>
            </a:r>
            <a:endParaRPr lang="en-US" altLang="ko-KR" sz="1100" dirty="0"/>
          </a:p>
          <a:p>
            <a:r>
              <a:rPr lang="en-US" altLang="ko-KR" sz="1100" dirty="0" err="1"/>
              <a:t>const</a:t>
            </a:r>
            <a:r>
              <a:rPr lang="en-US" altLang="ko-KR" sz="1100" dirty="0"/>
              <a:t> Elem&amp; 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::back()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throw(</a:t>
            </a:r>
            <a:r>
              <a:rPr lang="en-US" altLang="ko-KR" sz="1100" dirty="0" err="1"/>
              <a:t>DequeEmpty</a:t>
            </a:r>
            <a:r>
              <a:rPr lang="en-US" altLang="ko-KR" sz="1100" dirty="0" smtClean="0"/>
              <a:t>) { return </a:t>
            </a:r>
            <a:r>
              <a:rPr lang="en-US" altLang="ko-KR" sz="1100" dirty="0" err="1"/>
              <a:t>D.back</a:t>
            </a:r>
            <a:r>
              <a:rPr lang="en-US" altLang="ko-KR" sz="1100" dirty="0" smtClean="0"/>
              <a:t>(); }</a:t>
            </a:r>
            <a:endParaRPr lang="en-US" altLang="ko-KR" sz="1100" dirty="0"/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insertFront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D.addFront</a:t>
            </a:r>
            <a:r>
              <a:rPr lang="en-US" altLang="ko-KR" sz="1100" dirty="0" smtClean="0"/>
              <a:t>(e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	n</a:t>
            </a:r>
            <a:r>
              <a:rPr lang="en-US" altLang="ko-KR" sz="1100" dirty="0"/>
              <a:t>++;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insertBack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Elem&amp; e)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D.addBack</a:t>
            </a:r>
            <a:r>
              <a:rPr lang="en-US" altLang="ko-KR" sz="1100" dirty="0" smtClean="0"/>
              <a:t>(e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	n</a:t>
            </a:r>
            <a:r>
              <a:rPr lang="en-US" altLang="ko-KR" sz="1100" dirty="0"/>
              <a:t>++;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removeFront</a:t>
            </a:r>
            <a:r>
              <a:rPr lang="en-US" altLang="ko-KR" sz="1100" dirty="0"/>
              <a:t>() throw(</a:t>
            </a:r>
            <a:r>
              <a:rPr lang="en-US" altLang="ko-KR" sz="1100" dirty="0" err="1"/>
              <a:t>DequeEmpty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	if </a:t>
            </a:r>
            <a:r>
              <a:rPr lang="en-US" altLang="ko-KR" sz="1100" dirty="0"/>
              <a:t>(empty())throw </a:t>
            </a:r>
            <a:r>
              <a:rPr lang="en-US" altLang="ko-KR" sz="1100" dirty="0" err="1"/>
              <a:t>DequeEmpty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removeFront</a:t>
            </a:r>
            <a:r>
              <a:rPr lang="en-US" altLang="ko-KR" sz="1100" dirty="0"/>
              <a:t> of empty </a:t>
            </a:r>
            <a:r>
              <a:rPr lang="en-US" altLang="ko-KR" sz="1100" dirty="0" err="1"/>
              <a:t>deque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D.removeFront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	n-</a:t>
            </a:r>
            <a:r>
              <a:rPr lang="en-US" altLang="ko-KR" sz="1100" dirty="0"/>
              <a:t>-;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DLinkedDeque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removeBack</a:t>
            </a:r>
            <a:r>
              <a:rPr lang="en-US" altLang="ko-KR" sz="1100" dirty="0"/>
              <a:t>() throw(</a:t>
            </a:r>
            <a:r>
              <a:rPr lang="en-US" altLang="ko-KR" sz="1100" dirty="0" err="1"/>
              <a:t>DequeEmpty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	if </a:t>
            </a:r>
            <a:r>
              <a:rPr lang="en-US" altLang="ko-KR" sz="1100" dirty="0"/>
              <a:t>(empty())throw </a:t>
            </a:r>
            <a:r>
              <a:rPr lang="en-US" altLang="ko-KR" sz="1100" dirty="0" err="1"/>
              <a:t>DequeEmpty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removeBack</a:t>
            </a:r>
            <a:r>
              <a:rPr lang="en-US" altLang="ko-KR" sz="1100" dirty="0"/>
              <a:t> of empty </a:t>
            </a:r>
            <a:r>
              <a:rPr lang="en-US" altLang="ko-KR" sz="1100" dirty="0" err="1"/>
              <a:t>deque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D.removeBack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	n-</a:t>
            </a:r>
            <a:r>
              <a:rPr lang="en-US" altLang="ko-KR" sz="1100" dirty="0"/>
              <a:t>-;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969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 smtClean="0"/>
              <a:t>STL (Standard Template Library)</a:t>
            </a:r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일반적인 자료구조를 위한 유용한 클래스의 모음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어떠한 타입의 객체라도 저장 가능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컨테이너</a:t>
            </a:r>
            <a:r>
              <a:rPr lang="en-US" altLang="ko-KR" sz="1600" dirty="0" smtClean="0"/>
              <a:t>(Container)</a:t>
            </a:r>
          </a:p>
          <a:p>
            <a:pPr lvl="2">
              <a:spcAft>
                <a:spcPts val="600"/>
              </a:spcAft>
            </a:pPr>
            <a:r>
              <a:rPr lang="en-US" altLang="ko-KR" sz="1400" dirty="0" smtClean="0"/>
              <a:t>stack, queue, </a:t>
            </a:r>
            <a:r>
              <a:rPr lang="en-US" altLang="ko-KR" sz="1400" dirty="0" err="1" smtClean="0"/>
              <a:t>deque</a:t>
            </a:r>
            <a:r>
              <a:rPr lang="en-US" altLang="ko-KR" sz="1400" dirty="0" smtClean="0"/>
              <a:t>, vector, list, </a:t>
            </a:r>
            <a:r>
              <a:rPr lang="en-US" altLang="ko-KR" sz="1400" dirty="0" err="1" smtClean="0"/>
              <a:t>priority_queue</a:t>
            </a:r>
            <a:r>
              <a:rPr lang="en-US" altLang="ko-KR" sz="1400" dirty="0" smtClean="0"/>
              <a:t>, set, map(dictionary)</a:t>
            </a:r>
          </a:p>
          <a:p>
            <a:pPr lvl="1">
              <a:spcAft>
                <a:spcPts val="600"/>
              </a:spcAft>
            </a:pP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반복자</a:t>
            </a:r>
            <a:r>
              <a:rPr lang="en-US" altLang="ko-KR" sz="1600" dirty="0" smtClean="0"/>
              <a:t>(Iterator)</a:t>
            </a:r>
          </a:p>
          <a:p>
            <a:pPr lvl="2">
              <a:spcAft>
                <a:spcPts val="600"/>
              </a:spcAft>
            </a:pPr>
            <a:r>
              <a:rPr lang="ko-KR" altLang="en-US" sz="1400" dirty="0" smtClean="0"/>
              <a:t>컨테이너에 저장된 객체에 순차적으로 접근하는 일반화된 방법을 제공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65937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이중 연결 </a:t>
            </a:r>
            <a:r>
              <a:rPr lang="ko-KR" altLang="en-US" dirty="0" smtClean="0"/>
              <a:t>리스트 기반 </a:t>
            </a:r>
            <a:r>
              <a:rPr lang="ko-KR" altLang="en-US" dirty="0" err="1" smtClean="0"/>
              <a:t>데크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76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dlinkeddeque.h</a:t>
            </a:r>
            <a:r>
              <a:rPr lang="en-US" altLang="ko-KR" sz="12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DLinkedDeque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A.insertFront</a:t>
            </a:r>
            <a:r>
              <a:rPr lang="en-US" altLang="ko-KR" sz="1200" dirty="0"/>
              <a:t>("Bob");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A.insertFront</a:t>
            </a:r>
            <a:r>
              <a:rPr lang="en-US" altLang="ko-KR" sz="1200" dirty="0"/>
              <a:t>("Alice");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A.removeFront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A.insertBack</a:t>
            </a:r>
            <a:r>
              <a:rPr lang="en-US" altLang="ko-KR" sz="1200" dirty="0"/>
              <a:t>("Eve");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A.insertBack</a:t>
            </a:r>
            <a:r>
              <a:rPr lang="en-US" altLang="ko-KR" sz="1200" dirty="0"/>
              <a:t>("Jane");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A.back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A.removeBack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A.back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smtClean="0"/>
              <a:t>	return </a:t>
            </a:r>
            <a:r>
              <a:rPr lang="en-US" altLang="ko-KR" sz="1200" dirty="0"/>
              <a:t>1;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706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-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array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  <a:p>
            <a:pPr>
              <a:spcAft>
                <a:spcPts val="600"/>
              </a:spcAft>
            </a:pPr>
            <a:r>
              <a:rPr lang="en-US" altLang="ko-KR" sz="1600" dirty="0"/>
              <a:t>&lt;stack&gt;</a:t>
            </a:r>
            <a:endParaRPr lang="ko-KR" altLang="en-US" sz="1600" dirty="0"/>
          </a:p>
          <a:p>
            <a:pPr>
              <a:spcAft>
                <a:spcPts val="600"/>
              </a:spcAft>
            </a:pPr>
            <a:r>
              <a:rPr lang="en-US" altLang="ko-KR" sz="1600" dirty="0"/>
              <a:t>&lt;queue</a:t>
            </a:r>
            <a:r>
              <a:rPr lang="en-US" altLang="ko-KR" sz="1600" dirty="0" smtClean="0"/>
              <a:t>&gt;</a:t>
            </a:r>
          </a:p>
          <a:p>
            <a:pPr>
              <a:spcAft>
                <a:spcPts val="600"/>
              </a:spcAft>
            </a:pPr>
            <a:r>
              <a:rPr lang="en-US" altLang="ko-KR" sz="1600" dirty="0"/>
              <a:t>&lt;vector</a:t>
            </a:r>
            <a:r>
              <a:rPr lang="en-US" altLang="ko-KR" sz="1600" dirty="0" smtClean="0"/>
              <a:t>&gt;	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메모리가 자동 할당되는 배열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bitset</a:t>
            </a:r>
            <a:r>
              <a:rPr lang="en-US" altLang="ko-KR" sz="1600" dirty="0" smtClean="0"/>
              <a:t>&gt;	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고정된 크기의 </a:t>
            </a:r>
            <a:r>
              <a:rPr lang="en-US" altLang="ko-KR" sz="1600" dirty="0" smtClean="0">
                <a:sym typeface="Wingdings" panose="05000000000000000000" pitchFamily="2" charset="2"/>
              </a:rPr>
              <a:t>N</a:t>
            </a:r>
            <a:r>
              <a:rPr lang="ko-KR" altLang="en-US" sz="1600" dirty="0" smtClean="0">
                <a:sym typeface="Wingdings" panose="05000000000000000000" pitchFamily="2" charset="2"/>
              </a:rPr>
              <a:t>비트 배열</a:t>
            </a:r>
            <a:endParaRPr lang="ko-KR" altLang="en-US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deque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forward_list</a:t>
            </a:r>
            <a:r>
              <a:rPr lang="en-US" altLang="ko-KR" sz="1600" dirty="0" smtClean="0"/>
              <a:t>&gt;	</a:t>
            </a:r>
            <a:r>
              <a:rPr lang="en-US" altLang="ko-KR" sz="1600" dirty="0" smtClean="0">
                <a:sym typeface="Wingdings" panose="05000000000000000000" pitchFamily="2" charset="2"/>
              </a:rPr>
              <a:t> Single Linked list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List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map</a:t>
            </a:r>
            <a:r>
              <a:rPr lang="en-US" altLang="ko-KR" sz="1600" dirty="0" smtClean="0"/>
              <a:t>&gt;</a:t>
            </a:r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set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unordered_map</a:t>
            </a:r>
            <a:r>
              <a:rPr lang="en-US" altLang="ko-KR" sz="1600" dirty="0" smtClean="0"/>
              <a:t>&gt;</a:t>
            </a:r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unordered_set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76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FIFO(First In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First Out)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구조를 가진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선형자료구조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rear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에서 삽입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front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에서 삭제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dirty="0" smtClean="0"/>
              <a:t>ADT (Abstract Data Type)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err="1" smtClean="0"/>
              <a:t>enqueue</a:t>
            </a:r>
            <a:r>
              <a:rPr lang="en-US" altLang="ko-KR" sz="1600" dirty="0" smtClean="0"/>
              <a:t>(e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큐의 </a:t>
            </a:r>
            <a:r>
              <a:rPr lang="en-US" altLang="ko-KR" sz="1600" dirty="0" smtClean="0"/>
              <a:t>rear</a:t>
            </a:r>
            <a:r>
              <a:rPr lang="ko-KR" altLang="en-US" sz="1600" dirty="0" smtClean="0"/>
              <a:t>에 객체 </a:t>
            </a:r>
            <a:r>
              <a:rPr lang="en-US" altLang="ko-KR" sz="1600" dirty="0" smtClean="0"/>
              <a:t>e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en-US" altLang="ko-KR" sz="1600" dirty="0" err="1" smtClean="0"/>
              <a:t>dequeue</a:t>
            </a:r>
            <a:r>
              <a:rPr lang="en-US" altLang="ko-KR" sz="1600" dirty="0" smtClean="0"/>
              <a:t>()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큐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front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 삭제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빈 </a:t>
            </a:r>
            <a:r>
              <a:rPr lang="ko-KR" altLang="en-US" sz="1600" dirty="0" smtClean="0"/>
              <a:t>큐면 </a:t>
            </a:r>
            <a:r>
              <a:rPr lang="en-US" altLang="ko-KR" sz="1600" dirty="0" smtClean="0"/>
              <a:t>Error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front()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스택의</a:t>
            </a:r>
            <a:r>
              <a:rPr lang="ko-KR" altLang="en-US" sz="1600" dirty="0" smtClean="0"/>
              <a:t> 최상위 원소를 제거하지 않고 </a:t>
            </a:r>
            <a:r>
              <a:rPr lang="ko-KR" altLang="en-US" sz="1600" dirty="0" err="1" smtClean="0"/>
              <a:t>레퍼런스를</a:t>
            </a:r>
            <a:r>
              <a:rPr lang="ko-KR" altLang="en-US" sz="1600" dirty="0" smtClean="0"/>
              <a:t> 반환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빈 </a:t>
            </a:r>
            <a:r>
              <a:rPr lang="ko-KR" altLang="en-US" sz="1600" dirty="0" smtClean="0"/>
              <a:t>큐</a:t>
            </a:r>
            <a:r>
              <a:rPr lang="ko-KR" altLang="en-US" sz="1600" dirty="0" smtClean="0"/>
              <a:t>면 </a:t>
            </a:r>
            <a:r>
              <a:rPr lang="en-US" altLang="ko-KR" sz="1600" dirty="0" smtClean="0"/>
              <a:t>Error</a:t>
            </a:r>
          </a:p>
          <a:p>
            <a:pPr lvl="1">
              <a:spcAft>
                <a:spcPts val="600"/>
              </a:spcAft>
            </a:pP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size() : </a:t>
            </a:r>
            <a:r>
              <a:rPr lang="ko-KR" altLang="en-US" sz="1600" dirty="0" smtClean="0"/>
              <a:t>큐 </a:t>
            </a:r>
            <a:r>
              <a:rPr lang="ko-KR" altLang="en-US" sz="1600" dirty="0" smtClean="0"/>
              <a:t>내의 객체의 개수를 반환</a:t>
            </a:r>
            <a:endParaRPr lang="en-US" altLang="ko-KR" sz="1600" dirty="0"/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empty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큐가 </a:t>
            </a:r>
            <a:r>
              <a:rPr lang="ko-KR" altLang="en-US" sz="1600" dirty="0" smtClean="0"/>
              <a:t>비어 있는지의 여부를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타입으로 반환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5170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628800"/>
            <a:ext cx="52398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예제 </a:t>
            </a:r>
            <a:r>
              <a:rPr lang="en-US" altLang="ko-KR" sz="1200" b="1" dirty="0" smtClean="0"/>
              <a:t>5.4 </a:t>
            </a:r>
            <a:r>
              <a:rPr lang="en-US" altLang="ko-KR" sz="1200" b="1" dirty="0" smtClean="0"/>
              <a:t>(</a:t>
            </a:r>
            <a:r>
              <a:rPr lang="en-US" altLang="ko-KR" sz="1200" b="1" dirty="0" smtClean="0"/>
              <a:t>p243)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/>
              <a:t>나머지 모두 구현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#</a:t>
            </a:r>
            <a:r>
              <a:rPr lang="en-US" altLang="ko-KR" sz="1200" dirty="0"/>
              <a:t>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#include </a:t>
            </a:r>
            <a:r>
              <a:rPr lang="en-US" altLang="ko-KR" sz="1200" dirty="0" smtClean="0"/>
              <a:t>&lt;queue&gt;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using </a:t>
            </a:r>
            <a:r>
              <a:rPr lang="en-US" altLang="ko-KR" sz="1200" dirty="0"/>
              <a:t>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queue&lt;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</a:t>
            </a:r>
            <a:r>
              <a:rPr lang="en-US" altLang="ko-KR" sz="1200" dirty="0" err="1" smtClean="0"/>
              <a:t>myqueue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myqueue.push</a:t>
            </a:r>
            <a:r>
              <a:rPr lang="en-US" altLang="ko-KR" sz="1200" dirty="0" smtClean="0"/>
              <a:t>(5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myqueue</a:t>
            </a:r>
            <a:r>
              <a:rPr lang="en-US" altLang="ko-KR" sz="1200" dirty="0"/>
              <a:t>);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myqueue.pop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myqueue</a:t>
            </a:r>
            <a:r>
              <a:rPr lang="en-US" altLang="ko-KR" sz="1200" dirty="0" smtClean="0"/>
              <a:t> .push(7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myqueue</a:t>
            </a:r>
            <a:r>
              <a:rPr lang="en-US" altLang="ko-KR" sz="1200" dirty="0" err="1" smtClean="0"/>
              <a:t>.pop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smtClean="0"/>
              <a:t>“front : </a:t>
            </a:r>
            <a:r>
              <a:rPr lang="en-US" altLang="ko-KR" sz="1200" dirty="0"/>
              <a:t>" &lt;&lt; </a:t>
            </a:r>
            <a:r>
              <a:rPr lang="en-US" altLang="ko-KR" sz="1200" dirty="0" err="1" smtClean="0"/>
              <a:t>myqueue.front</a:t>
            </a:r>
            <a:r>
              <a:rPr lang="en-US" altLang="ko-KR" sz="1200" dirty="0" smtClean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	: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return </a:t>
            </a:r>
            <a:r>
              <a:rPr lang="en-US" altLang="ko-KR" sz="1200" dirty="0"/>
              <a:t>1;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691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기반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프로그램 코드 </a:t>
            </a:r>
            <a:r>
              <a:rPr lang="en-US" altLang="ko-KR" sz="1200" b="1" dirty="0" smtClean="0"/>
              <a:t>5.17: </a:t>
            </a:r>
            <a:r>
              <a:rPr lang="ko-KR" altLang="en-US" sz="1200" b="1" dirty="0" smtClean="0"/>
              <a:t>배열을 사용한 순환 큐의 클래스 </a:t>
            </a:r>
            <a:r>
              <a:rPr lang="en-US" altLang="ko-KR" sz="1200" b="1" dirty="0" err="1" smtClean="0"/>
              <a:t>ArrayQueue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ArrayQueue.h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ArrayQueue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enum</a:t>
            </a:r>
            <a:r>
              <a:rPr lang="en-US" altLang="ko-KR" sz="1200" dirty="0"/>
              <a:t> { DEF_CAPACITY = 100 };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public: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ArrayQueue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cap = DEF_CAPACITY);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size()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bool </a:t>
            </a:r>
            <a:r>
              <a:rPr lang="en-US" altLang="ko-KR" sz="1200" dirty="0"/>
              <a:t>empty()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E&amp; front()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throw(</a:t>
            </a:r>
            <a:r>
              <a:rPr lang="en-US" altLang="ko-KR" sz="1200" dirty="0" err="1"/>
              <a:t>QueueEmpty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ko-KR" sz="1200" dirty="0" smtClean="0"/>
              <a:t>	void </a:t>
            </a:r>
            <a:r>
              <a:rPr lang="pt-BR" altLang="ko-KR" sz="1200" dirty="0"/>
              <a:t>enqueue(const E&amp; e) throw(QueueFull);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void </a:t>
            </a:r>
            <a:r>
              <a:rPr lang="en-US" altLang="ko-KR" sz="1200" dirty="0" err="1"/>
              <a:t>dequeue</a:t>
            </a:r>
            <a:r>
              <a:rPr lang="en-US" altLang="ko-KR" sz="1200" dirty="0"/>
              <a:t>() throw(</a:t>
            </a:r>
            <a:r>
              <a:rPr lang="en-US" altLang="ko-KR" sz="1200" dirty="0" err="1"/>
              <a:t>QueueEmpty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E</a:t>
            </a:r>
            <a:r>
              <a:rPr lang="en-US" altLang="ko-KR" sz="1200" dirty="0"/>
              <a:t>* S;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capacity;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f, r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07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기반 </a:t>
            </a:r>
            <a:r>
              <a:rPr lang="ko-KR" altLang="en-US" dirty="0" smtClean="0"/>
              <a:t>큐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프로그램 코드 </a:t>
            </a:r>
            <a:r>
              <a:rPr lang="en-US" altLang="ko-KR" sz="1200" b="1" dirty="0" smtClean="0"/>
              <a:t>5.17: </a:t>
            </a:r>
            <a:r>
              <a:rPr lang="ko-KR" altLang="en-US" sz="1200" b="1" dirty="0" smtClean="0"/>
              <a:t>클래스 </a:t>
            </a:r>
            <a:r>
              <a:rPr lang="en-US" altLang="ko-KR" sz="1200" b="1" dirty="0" err="1" smtClean="0"/>
              <a:t>ArrayQueue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멤버 함수의 구현</a:t>
            </a:r>
            <a:r>
              <a:rPr lang="en-US" altLang="ko-KR" sz="1200" b="1" dirty="0" smtClean="0"/>
              <a:t> (</a:t>
            </a:r>
            <a:r>
              <a:rPr lang="en-US" altLang="ko-KR" sz="1200" b="1" dirty="0" err="1" smtClean="0"/>
              <a:t>ArrayQueue.h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</a:t>
            </a:r>
            <a:r>
              <a:rPr lang="en-US" altLang="ko-KR" sz="1200" dirty="0" err="1"/>
              <a:t>ArrayQueue</a:t>
            </a:r>
            <a:r>
              <a:rPr lang="en-US" altLang="ko-KR" sz="1200" dirty="0"/>
              <a:t>&lt;E&gt;::</a:t>
            </a:r>
            <a:r>
              <a:rPr lang="en-US" altLang="ko-KR" sz="1200" dirty="0" err="1"/>
              <a:t>ArrayQueue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cap)</a:t>
            </a:r>
          </a:p>
          <a:p>
            <a:r>
              <a:rPr lang="en-US" altLang="ko-KR" sz="1200" dirty="0"/>
              <a:t>:S(new E[cap]), capacity(cap), n(0), f(0), r(0) </a:t>
            </a:r>
            <a:r>
              <a:rPr lang="en-US" altLang="ko-KR" sz="1200" dirty="0" smtClean="0"/>
              <a:t>{}			// </a:t>
            </a:r>
            <a:r>
              <a:rPr lang="ko-KR" altLang="en-US" sz="1200" dirty="0"/>
              <a:t>디폴트 용량을 갖는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ArrayQueue</a:t>
            </a:r>
            <a:r>
              <a:rPr lang="en-US" altLang="ko-KR" sz="1200" dirty="0"/>
              <a:t>&lt;E&gt;::size()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{ return </a:t>
            </a:r>
            <a:r>
              <a:rPr lang="en-US" altLang="ko-KR" sz="1200" dirty="0"/>
              <a:t>n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bool </a:t>
            </a:r>
            <a:r>
              <a:rPr lang="en-US" altLang="ko-KR" sz="1200" dirty="0" err="1"/>
              <a:t>ArrayQueue</a:t>
            </a:r>
            <a:r>
              <a:rPr lang="en-US" altLang="ko-KR" sz="1200" dirty="0"/>
              <a:t>&lt;E&gt;::empty()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{ return </a:t>
            </a:r>
            <a:r>
              <a:rPr lang="en-US" altLang="ko-KR" sz="1200" dirty="0"/>
              <a:t>n == 0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E&amp; </a:t>
            </a:r>
            <a:r>
              <a:rPr lang="en-US" altLang="ko-KR" sz="1200" dirty="0" err="1"/>
              <a:t>ArrayQueue</a:t>
            </a:r>
            <a:r>
              <a:rPr lang="en-US" altLang="ko-KR" sz="1200" dirty="0"/>
              <a:t>&lt;E&gt;::front()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throw(</a:t>
            </a:r>
            <a:r>
              <a:rPr lang="en-US" altLang="ko-KR" sz="1200" dirty="0" err="1"/>
              <a:t>QueueEmpty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	if </a:t>
            </a:r>
            <a:r>
              <a:rPr lang="en-US" altLang="ko-KR" sz="1200" dirty="0"/>
              <a:t>(empty()) throw </a:t>
            </a:r>
            <a:r>
              <a:rPr lang="en-US" altLang="ko-KR" sz="1200" dirty="0" err="1"/>
              <a:t>QueueEmpty</a:t>
            </a:r>
            <a:r>
              <a:rPr lang="en-US" altLang="ko-KR" sz="1200" dirty="0"/>
              <a:t>("Queue is Empty!");</a:t>
            </a:r>
          </a:p>
          <a:p>
            <a:r>
              <a:rPr lang="en-US" altLang="ko-KR" sz="1200" dirty="0" smtClean="0"/>
              <a:t>	return </a:t>
            </a:r>
            <a:r>
              <a:rPr lang="en-US" altLang="ko-KR" sz="1200" dirty="0"/>
              <a:t>S[f];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void </a:t>
            </a:r>
            <a:r>
              <a:rPr lang="en-US" altLang="ko-KR" sz="1200" dirty="0" err="1"/>
              <a:t>ArrayQueue</a:t>
            </a:r>
            <a:r>
              <a:rPr lang="en-US" altLang="ko-KR" sz="1200" dirty="0"/>
              <a:t>&lt;E&gt;::</a:t>
            </a:r>
            <a:r>
              <a:rPr lang="en-US" altLang="ko-KR" sz="1200" dirty="0" err="1"/>
              <a:t>dequeue</a:t>
            </a:r>
            <a:r>
              <a:rPr lang="en-US" altLang="ko-KR" sz="1200" dirty="0"/>
              <a:t>() throw(</a:t>
            </a:r>
            <a:r>
              <a:rPr lang="en-US" altLang="ko-KR" sz="1200" dirty="0" err="1"/>
              <a:t>QueueEmpty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	if </a:t>
            </a:r>
            <a:r>
              <a:rPr lang="en-US" altLang="ko-KR" sz="1200" dirty="0"/>
              <a:t>(empty()) throw </a:t>
            </a:r>
            <a:r>
              <a:rPr lang="en-US" altLang="ko-KR" sz="1200" dirty="0" err="1"/>
              <a:t>QueueEmpty</a:t>
            </a:r>
            <a:r>
              <a:rPr lang="en-US" altLang="ko-KR" sz="1200" dirty="0"/>
              <a:t>("Queue is Empty!");</a:t>
            </a:r>
          </a:p>
          <a:p>
            <a:r>
              <a:rPr lang="en-US" altLang="ko-KR" sz="1200" dirty="0" smtClean="0"/>
              <a:t>	f </a:t>
            </a:r>
            <a:r>
              <a:rPr lang="en-US" altLang="ko-KR" sz="1200" dirty="0"/>
              <a:t>= (f + 1) % capacity;</a:t>
            </a:r>
          </a:p>
          <a:p>
            <a:r>
              <a:rPr lang="en-US" altLang="ko-KR" sz="1200" dirty="0" smtClean="0"/>
              <a:t>	n-</a:t>
            </a:r>
            <a:r>
              <a:rPr lang="en-US" altLang="ko-KR" sz="1200" dirty="0"/>
              <a:t>-;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void </a:t>
            </a:r>
            <a:r>
              <a:rPr lang="en-US" altLang="ko-KR" sz="1200" dirty="0" err="1"/>
              <a:t>ArrayQueue</a:t>
            </a:r>
            <a:r>
              <a:rPr lang="en-US" altLang="ko-KR" sz="1200" dirty="0"/>
              <a:t>&lt;E&gt;::</a:t>
            </a:r>
            <a:r>
              <a:rPr lang="en-US" altLang="ko-KR" sz="1200" dirty="0" err="1"/>
              <a:t>enqueue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E&amp; e) throw(</a:t>
            </a:r>
            <a:r>
              <a:rPr lang="en-US" altLang="ko-KR" sz="1200" dirty="0" err="1"/>
              <a:t>QueueFull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	if </a:t>
            </a:r>
            <a:r>
              <a:rPr lang="en-US" altLang="ko-KR" sz="1200" dirty="0"/>
              <a:t>(size() == capacity) throw </a:t>
            </a:r>
            <a:r>
              <a:rPr lang="en-US" altLang="ko-KR" sz="1200" dirty="0" err="1"/>
              <a:t>QueueFull</a:t>
            </a:r>
            <a:r>
              <a:rPr lang="en-US" altLang="ko-KR" sz="1200" dirty="0"/>
              <a:t>("Queue is Full!");</a:t>
            </a:r>
          </a:p>
          <a:p>
            <a:r>
              <a:rPr lang="en-US" altLang="ko-KR" sz="1200" dirty="0" smtClean="0"/>
              <a:t>	S[r</a:t>
            </a:r>
            <a:r>
              <a:rPr lang="en-US" altLang="ko-KR" sz="1200" dirty="0"/>
              <a:t>] = e;</a:t>
            </a:r>
          </a:p>
          <a:p>
            <a:r>
              <a:rPr lang="en-US" altLang="ko-KR" sz="1200" dirty="0" smtClean="0"/>
              <a:t>	r </a:t>
            </a:r>
            <a:r>
              <a:rPr lang="en-US" altLang="ko-KR" sz="1200" dirty="0"/>
              <a:t>= (r + 1) % capacity;</a:t>
            </a:r>
          </a:p>
          <a:p>
            <a:r>
              <a:rPr lang="en-US" altLang="ko-KR" sz="1200" dirty="0" smtClean="0"/>
              <a:t>	n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03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기반 </a:t>
            </a:r>
            <a:r>
              <a:rPr lang="ko-KR" altLang="en-US" dirty="0" smtClean="0"/>
              <a:t>큐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arrayqueue.h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ArrayQueue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A;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A.enqueue</a:t>
            </a:r>
            <a:r>
              <a:rPr lang="en-US" altLang="ko-KR" sz="1200" dirty="0" smtClean="0"/>
              <a:t>(7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A.enqueue</a:t>
            </a:r>
            <a:r>
              <a:rPr lang="en-US" altLang="ko-KR" sz="1200" dirty="0" smtClean="0"/>
              <a:t>(13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A.dequeue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A.enqueue</a:t>
            </a:r>
            <a:r>
              <a:rPr lang="en-US" altLang="ko-KR" sz="1200" dirty="0" smtClean="0"/>
              <a:t>(9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A.dequeue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ArrayQueue</a:t>
            </a:r>
            <a:r>
              <a:rPr lang="en-US" altLang="ko-KR" sz="1200" dirty="0" smtClean="0"/>
              <a:t>&lt;string</a:t>
            </a:r>
            <a:r>
              <a:rPr lang="en-US" altLang="ko-KR" sz="1200" dirty="0"/>
              <a:t>&gt; B(10);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B.enqueue</a:t>
            </a:r>
            <a:r>
              <a:rPr lang="en-US" altLang="ko-KR" sz="1200" dirty="0"/>
              <a:t>("Bob");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B.enqueue</a:t>
            </a:r>
            <a:r>
              <a:rPr lang="en-US" altLang="ko-KR" sz="1200" dirty="0"/>
              <a:t>("Alice");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B.front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B.dequeue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B.enqueue</a:t>
            </a:r>
            <a:r>
              <a:rPr lang="en-US" altLang="ko-KR" sz="1200" dirty="0"/>
              <a:t>("Eve");</a:t>
            </a:r>
          </a:p>
          <a:p>
            <a:r>
              <a:rPr lang="en-US" altLang="ko-KR" sz="1200" dirty="0" smtClean="0"/>
              <a:t>	return </a:t>
            </a:r>
            <a:r>
              <a:rPr lang="en-US" altLang="ko-KR" sz="1200" dirty="0"/>
              <a:t>1;</a:t>
            </a:r>
          </a:p>
          <a:p>
            <a:r>
              <a:rPr lang="en-US" altLang="ko-KR" sz="1200" dirty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642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환형 연결 </a:t>
            </a:r>
            <a:r>
              <a:rPr lang="ko-KR" altLang="en-US" dirty="0" smtClean="0"/>
              <a:t>리스트 기반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프로그램 코드 </a:t>
            </a:r>
            <a:r>
              <a:rPr lang="en-US" altLang="ko-KR" sz="1200" b="1" dirty="0" smtClean="0"/>
              <a:t>5.18: </a:t>
            </a:r>
            <a:r>
              <a:rPr lang="ko-KR" altLang="en-US" sz="1200" b="1" dirty="0" smtClean="0"/>
              <a:t>환형</a:t>
            </a:r>
            <a:r>
              <a:rPr lang="en-US" altLang="ko-KR" sz="1200" b="1" dirty="0" smtClean="0"/>
              <a:t> </a:t>
            </a:r>
            <a:r>
              <a:rPr lang="ko-KR" altLang="en-US" sz="1200" b="1" dirty="0" err="1" smtClean="0"/>
              <a:t>링크드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/>
              <a:t>리스트 </a:t>
            </a:r>
            <a:r>
              <a:rPr lang="ko-KR" altLang="en-US" sz="1200" b="1" dirty="0" smtClean="0"/>
              <a:t>선언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구현 </a:t>
            </a:r>
            <a:r>
              <a:rPr lang="ko-KR" altLang="en-US" sz="1200" b="1" dirty="0" smtClean="0"/>
              <a:t>클래스 </a:t>
            </a:r>
            <a:r>
              <a:rPr lang="en-US" altLang="ko-KR" sz="1200" b="1" dirty="0" err="1" smtClean="0"/>
              <a:t>LinkedQueue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LinkedQueue.h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en-US" altLang="ko-KR" sz="1200" dirty="0" err="1"/>
              <a:t>typedef</a:t>
            </a:r>
            <a:r>
              <a:rPr lang="en-US" altLang="ko-KR" sz="1200" dirty="0"/>
              <a:t> string Elem</a:t>
            </a:r>
            <a:r>
              <a:rPr lang="en-US" altLang="ko-KR" sz="1200" dirty="0" smtClean="0"/>
              <a:t>;				// </a:t>
            </a:r>
            <a:r>
              <a:rPr lang="ko-KR" altLang="en-US" sz="1200" dirty="0" smtClean="0"/>
              <a:t>큐 </a:t>
            </a:r>
            <a:r>
              <a:rPr lang="ko-KR" altLang="en-US" sz="1200" dirty="0"/>
              <a:t>원소 타입</a:t>
            </a:r>
          </a:p>
          <a:p>
            <a:r>
              <a:rPr lang="en-US" altLang="ko-KR" sz="1200" dirty="0"/>
              <a:t>class </a:t>
            </a:r>
            <a:r>
              <a:rPr lang="en-US" altLang="ko-KR" sz="1200" dirty="0" err="1" smtClean="0"/>
              <a:t>LinkedQueue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LinkedQueue</a:t>
            </a:r>
            <a:r>
              <a:rPr lang="en-US" altLang="ko-KR" sz="1200" dirty="0" smtClean="0"/>
              <a:t>() :C(), n(0) {}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size()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 return n; }</a:t>
            </a:r>
          </a:p>
          <a:p>
            <a:r>
              <a:rPr lang="en-US" altLang="ko-KR" sz="1200" dirty="0" smtClean="0"/>
              <a:t>	bool </a:t>
            </a:r>
            <a:r>
              <a:rPr lang="en-US" altLang="ko-KR" sz="1200" dirty="0"/>
              <a:t>empty()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 return n == 0; }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Elem&amp; </a:t>
            </a:r>
            <a:r>
              <a:rPr lang="en-US" altLang="ko-KR" sz="1200" dirty="0" smtClean="0"/>
              <a:t>front()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throw(</a:t>
            </a:r>
            <a:r>
              <a:rPr lang="en-US" altLang="ko-KR" sz="1200" dirty="0" err="1" smtClean="0"/>
              <a:t>QueueEmpty</a:t>
            </a:r>
            <a:r>
              <a:rPr lang="en-US" altLang="ko-KR" sz="1200" dirty="0" smtClean="0"/>
              <a:t>){</a:t>
            </a:r>
            <a:endParaRPr lang="en-US" altLang="ko-KR" sz="1200" dirty="0"/>
          </a:p>
          <a:p>
            <a:r>
              <a:rPr lang="en-US" altLang="ko-KR" sz="1200" dirty="0" smtClean="0"/>
              <a:t>		if </a:t>
            </a:r>
            <a:r>
              <a:rPr lang="en-US" altLang="ko-KR" sz="1200" dirty="0"/>
              <a:t>(empty()) throw </a:t>
            </a:r>
            <a:r>
              <a:rPr lang="en-US" altLang="ko-KR" sz="1200" dirty="0" err="1" smtClean="0"/>
              <a:t>Queue</a:t>
            </a:r>
            <a:r>
              <a:rPr lang="en-US" altLang="ko-KR" sz="1200" dirty="0" err="1" smtClean="0"/>
              <a:t>Empty</a:t>
            </a:r>
            <a:r>
              <a:rPr lang="en-US" altLang="ko-KR" sz="1200" dirty="0" smtClean="0"/>
              <a:t>(“front of empty queue");</a:t>
            </a:r>
            <a:endParaRPr lang="en-US" altLang="ko-KR" sz="1200" dirty="0"/>
          </a:p>
          <a:p>
            <a:r>
              <a:rPr lang="en-US" altLang="ko-KR" sz="1200" dirty="0" smtClean="0"/>
              <a:t>		return </a:t>
            </a:r>
            <a:r>
              <a:rPr lang="en-US" altLang="ko-KR" sz="1200" dirty="0" err="1" smtClean="0"/>
              <a:t>C.front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 smtClean="0"/>
              <a:t>	void </a:t>
            </a:r>
            <a:r>
              <a:rPr lang="en-US" altLang="ko-KR" sz="1200" dirty="0" err="1" smtClean="0"/>
              <a:t>enqueue</a:t>
            </a:r>
            <a:r>
              <a:rPr lang="en-US" altLang="ko-KR" sz="1200" dirty="0" smtClean="0"/>
              <a:t>(Elem</a:t>
            </a:r>
            <a:r>
              <a:rPr lang="en-US" altLang="ko-KR" sz="1200" dirty="0"/>
              <a:t>&amp; e</a:t>
            </a:r>
            <a:r>
              <a:rPr lang="en-US" altLang="ko-KR" sz="1200" dirty="0" smtClean="0"/>
              <a:t>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(e);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C.advance</a:t>
            </a:r>
            <a:r>
              <a:rPr lang="en-US" altLang="ko-KR" sz="1200" dirty="0" smtClean="0"/>
              <a:t>();</a:t>
            </a:r>
            <a:endParaRPr lang="en-US" altLang="ko-KR" sz="1200" dirty="0" smtClean="0"/>
          </a:p>
          <a:p>
            <a:r>
              <a:rPr lang="en-US" altLang="ko-KR" sz="1200" dirty="0"/>
              <a:t>		n++;</a:t>
            </a:r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 smtClean="0"/>
              <a:t>	void </a:t>
            </a:r>
            <a:r>
              <a:rPr lang="en-US" altLang="ko-KR" sz="1200" dirty="0" err="1" smtClean="0"/>
              <a:t>dequeue</a:t>
            </a:r>
            <a:r>
              <a:rPr lang="en-US" altLang="ko-KR" sz="1200" dirty="0" smtClean="0"/>
              <a:t>() throw(</a:t>
            </a:r>
            <a:r>
              <a:rPr lang="en-US" altLang="ko-KR" sz="1200" dirty="0" err="1" smtClean="0"/>
              <a:t>Queue</a:t>
            </a:r>
            <a:r>
              <a:rPr lang="en-US" altLang="ko-KR" sz="1200" dirty="0" err="1" smtClean="0"/>
              <a:t>Empty</a:t>
            </a:r>
            <a:r>
              <a:rPr lang="en-US" altLang="ko-KR" sz="1200" dirty="0" smtClean="0"/>
              <a:t>) {</a:t>
            </a:r>
            <a:endParaRPr lang="en-US" altLang="ko-KR" sz="1200" dirty="0"/>
          </a:p>
          <a:p>
            <a:r>
              <a:rPr lang="en-US" altLang="ko-KR" sz="1200" dirty="0" smtClean="0"/>
              <a:t>		if </a:t>
            </a:r>
            <a:r>
              <a:rPr lang="en-US" altLang="ko-KR" sz="1200" dirty="0"/>
              <a:t>(empty()) throw </a:t>
            </a:r>
            <a:r>
              <a:rPr lang="en-US" altLang="ko-KR" sz="1200" dirty="0" err="1" smtClean="0"/>
              <a:t>QueueEmpty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dequeue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from empty </a:t>
            </a:r>
            <a:r>
              <a:rPr lang="en-US" altLang="ko-KR" sz="1200" dirty="0" smtClean="0"/>
              <a:t>queue</a:t>
            </a:r>
            <a:r>
              <a:rPr lang="en-US" altLang="ko-KR" sz="1200" dirty="0" smtClean="0"/>
              <a:t>");</a:t>
            </a:r>
            <a:endParaRPr lang="en-US" altLang="ko-KR" sz="1200" dirty="0"/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</a:t>
            </a:r>
            <a:r>
              <a:rPr lang="en-US" altLang="ko-KR" sz="1200" dirty="0" err="1" smtClean="0"/>
              <a:t>.remove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r>
              <a:rPr lang="en-US" altLang="ko-KR" sz="1200" dirty="0"/>
              <a:t>		n--;</a:t>
            </a:r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CircleList</a:t>
            </a:r>
            <a:r>
              <a:rPr lang="en-US" altLang="ko-KR" sz="1200" dirty="0" smtClean="0"/>
              <a:t> C;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n;</a:t>
            </a:r>
          </a:p>
          <a:p>
            <a:r>
              <a:rPr lang="en-US" altLang="ko-KR" sz="1200" dirty="0"/>
              <a:t>};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795</Words>
  <Application>Microsoft Office PowerPoint</Application>
  <PresentationFormat>화면 슬라이드 쇼(4:3)</PresentationFormat>
  <Paragraphs>379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C++ 자료구조(Queue)</vt:lpstr>
      <vt:lpstr>STL</vt:lpstr>
      <vt:lpstr>STL - Header</vt:lpstr>
      <vt:lpstr>큐(Queue)</vt:lpstr>
      <vt:lpstr>STL 큐</vt:lpstr>
      <vt:lpstr>배열 기반 큐 구현</vt:lpstr>
      <vt:lpstr>배열 기반 큐 구현</vt:lpstr>
      <vt:lpstr>배열 기반 큐 구현 테스트</vt:lpstr>
      <vt:lpstr>환형 연결 리스트 기반 큐 구현</vt:lpstr>
      <vt:lpstr>환형 연결 리스트 기반 큐 구현</vt:lpstr>
      <vt:lpstr>환형 연결 리스트 기반 큐 구현</vt:lpstr>
      <vt:lpstr>환형 연결 리스트 기반 큐 테스트</vt:lpstr>
      <vt:lpstr>양방향 큐(Deque)</vt:lpstr>
      <vt:lpstr>STL 데크</vt:lpstr>
      <vt:lpstr>이중 연결 리스트 기반 데크 구현</vt:lpstr>
      <vt:lpstr>이중 연결 리스트 기반 데크 구현</vt:lpstr>
      <vt:lpstr>이중 연결 리스트 기반 데크 구현</vt:lpstr>
      <vt:lpstr>이중 연결 리스트 기반 데크 구현</vt:lpstr>
      <vt:lpstr>이중 연결 리스트 기반 데크 구현</vt:lpstr>
      <vt:lpstr>이중 연결 리스트 기반 데크 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 실습</dc:title>
  <dc:creator>geodb</dc:creator>
  <cp:lastModifiedBy>geodb</cp:lastModifiedBy>
  <cp:revision>891</cp:revision>
  <dcterms:created xsi:type="dcterms:W3CDTF">2020-07-10T08:20:55Z</dcterms:created>
  <dcterms:modified xsi:type="dcterms:W3CDTF">2020-07-21T07:18:39Z</dcterms:modified>
</cp:coreProperties>
</file>