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91" r:id="rId5"/>
    <p:sldMasterId id="2147483727" r:id="rId6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0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9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Oval 10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312" y="187"/>
              <a:ext cx="4299" cy="3372"/>
              <a:chOff x="0" y="0"/>
              <a:chExt cx="5533" cy="4341"/>
            </a:xfrm>
          </p:grpSpPr>
          <p:grpSp>
            <p:nvGrpSpPr>
              <p:cNvPr id="2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13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14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5"/>
                    <a:ext cx="2919" cy="215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4" name="Oval 15"/>
                  <p:cNvSpPr>
                    <a:spLocks noChangeArrowheads="1"/>
                  </p:cNvSpPr>
                  <p:nvPr/>
                </p:nvSpPr>
                <p:spPr bwMode="hidden">
                  <a:xfrm>
                    <a:off x="2379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34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8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2" name="Freeform 19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2" y="3149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21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20"/>
                      <a:ext cx="1813" cy="3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30" name="Freeform 22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2" y="2806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24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6" y="1832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8" name="Freeform 25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7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6" name="Freeform 28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6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69" y="1582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33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90"/>
                      <a:ext cx="1404" cy="21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2" name="Freeform 34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6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20" name="Freeform 37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8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9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8"/>
                      <a:ext cx="1724" cy="3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8" name="Freeform 40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1"/>
                      <a:ext cx="92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3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42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3" cy="34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6" name="Freeform 43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4"/>
                      <a:ext cx="974" cy="54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4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5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4" name="Freeform 46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6"/>
                      <a:ext cx="932" cy="47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8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4"/>
                      <a:ext cx="1677" cy="33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2" name="Freeform 49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6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51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4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10" name="Freeform 52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3" y="1758"/>
                      <a:ext cx="830" cy="48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54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8" name="Freeform 55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5"/>
                      <a:ext cx="754" cy="34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7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6" name="Freeform 58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49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60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2" y="1238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4" name="Freeform 61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90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63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2" name="Freeform 64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90"/>
                      <a:ext cx="662" cy="337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6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100" name="Freeform 67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9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3" y="959"/>
                      <a:ext cx="110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8" name="Freeform 70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0"/>
                      <a:ext cx="591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72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2" y="925"/>
                      <a:ext cx="1061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6" name="Freeform 73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3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5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8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2" name="Freeform 79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3" y="445"/>
                      <a:ext cx="662" cy="339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56" name="Freeform 80"/>
                  <p:cNvSpPr>
                    <a:spLocks/>
                  </p:cNvSpPr>
                  <p:nvPr/>
                </p:nvSpPr>
                <p:spPr bwMode="hidden">
                  <a:xfrm rot="4578755" flipH="1">
                    <a:off x="2176" y="949"/>
                    <a:ext cx="1026" cy="1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81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58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83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90" name="Freeform 84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0" y="182"/>
                      <a:ext cx="570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59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6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2" y="914"/>
                      <a:ext cx="1155" cy="27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8" name="Freeform 87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29" y="262"/>
                      <a:ext cx="621" cy="42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0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9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7" y="960"/>
                      <a:ext cx="954" cy="8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6" name="Freeform 90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49" y="221"/>
                      <a:ext cx="512" cy="134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92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4" name="Freeform 93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6" y="3511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2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5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8" y="2578"/>
                      <a:ext cx="1595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2" name="Freeform 96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5"/>
                      <a:ext cx="856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3" name="Group 97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8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1" y="2694"/>
                      <a:ext cx="1711" cy="30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80" name="Freeform 99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2" y="3897"/>
                      <a:ext cx="918" cy="473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4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101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8" name="Freeform 102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2" y="3435"/>
                      <a:ext cx="924" cy="49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5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104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2"/>
                      <a:ext cx="1649" cy="2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6" name="Freeform 105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4" cy="46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6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7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9" y="2661"/>
                      <a:ext cx="1600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4" name="Freeform 108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3" y="3747"/>
                      <a:ext cx="859" cy="386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7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10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3"/>
                      <a:ext cx="1471" cy="24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2" name="Freeform 111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grpSp>
                <p:nvGrpSpPr>
                  <p:cNvPr id="6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13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1" y="2760"/>
                      <a:ext cx="143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4"/>
                        </a:cxn>
                        <a:cxn ang="0">
                          <a:pos x="864" y="168"/>
                        </a:cxn>
                        <a:cxn ang="0">
                          <a:pos x="1776" y="24"/>
                        </a:cxn>
                        <a:cxn ang="0">
                          <a:pos x="2736" y="24"/>
                        </a:cxn>
                        <a:cxn ang="0">
                          <a:pos x="2720" y="103"/>
                        </a:cxn>
                        <a:cxn ang="0">
                          <a:pos x="1764" y="103"/>
                        </a:cxn>
                        <a:cxn ang="0">
                          <a:pos x="654" y="292"/>
                        </a:cxn>
                        <a:cxn ang="0">
                          <a:pos x="0" y="504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70" name="Freeform 114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8"/>
                        </a:cxn>
                        <a:cxn ang="0">
                          <a:pos x="485" y="56"/>
                        </a:cxn>
                        <a:cxn ang="0">
                          <a:pos x="1157" y="200"/>
                        </a:cxn>
                        <a:cxn ang="0">
                          <a:pos x="1611" y="432"/>
                        </a:cxn>
                        <a:cxn ang="0">
                          <a:pos x="1756" y="609"/>
                        </a:cxn>
                        <a:cxn ang="0">
                          <a:pos x="1689" y="787"/>
                        </a:cxn>
                        <a:cxn ang="0">
                          <a:pos x="1589" y="632"/>
                        </a:cxn>
                        <a:cxn ang="0">
                          <a:pos x="1389" y="454"/>
                        </a:cxn>
                        <a:cxn ang="0">
                          <a:pos x="1109" y="296"/>
                        </a:cxn>
                        <a:cxn ang="0">
                          <a:pos x="581" y="152"/>
                        </a:cxn>
                        <a:cxn ang="0">
                          <a:pos x="0" y="76"/>
                        </a:cxn>
                        <a:cxn ang="0">
                          <a:pos x="5" y="8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5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6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7"/>
                  <p:cNvSpPr>
                    <a:spLocks/>
                  </p:cNvSpPr>
                  <p:nvPr/>
                </p:nvSpPr>
                <p:spPr bwMode="hidden">
                  <a:xfrm flipV="1">
                    <a:off x="2965" y="456"/>
                    <a:ext cx="2568" cy="2047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Arc 118"/>
                  <p:cNvSpPr>
                    <a:spLocks/>
                  </p:cNvSpPr>
                  <p:nvPr/>
                </p:nvSpPr>
                <p:spPr bwMode="hidden">
                  <a:xfrm flipH="1">
                    <a:off x="387" y="1601"/>
                    <a:ext cx="2017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Arc 119"/>
                  <p:cNvSpPr>
                    <a:spLocks/>
                  </p:cNvSpPr>
                  <p:nvPr/>
                </p:nvSpPr>
                <p:spPr bwMode="hidden">
                  <a:xfrm>
                    <a:off x="3028" y="1181"/>
                    <a:ext cx="1426" cy="2380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Arc 120"/>
                  <p:cNvSpPr>
                    <a:spLocks/>
                  </p:cNvSpPr>
                  <p:nvPr/>
                </p:nvSpPr>
                <p:spPr bwMode="hidden">
                  <a:xfrm flipH="1">
                    <a:off x="73" y="812"/>
                    <a:ext cx="2541" cy="2380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Arc 121"/>
                  <p:cNvSpPr>
                    <a:spLocks/>
                  </p:cNvSpPr>
                  <p:nvPr/>
                </p:nvSpPr>
                <p:spPr bwMode="hidden">
                  <a:xfrm flipH="1">
                    <a:off x="789" y="313"/>
                    <a:ext cx="1851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1" name="Arc 122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3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123"/>
                  <p:cNvSpPr>
                    <a:spLocks/>
                  </p:cNvSpPr>
                  <p:nvPr/>
                </p:nvSpPr>
                <p:spPr bwMode="hidden">
                  <a:xfrm flipH="1">
                    <a:off x="1799" y="438"/>
                    <a:ext cx="418" cy="1524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240" y="16"/>
                      </a:cxn>
                      <a:cxn ang="0">
                        <a:pos x="96" y="160"/>
                      </a:cxn>
                      <a:cxn ang="0">
                        <a:pos x="336" y="160"/>
                      </a:cxn>
                      <a:cxn ang="0">
                        <a:pos x="192" y="304"/>
                      </a:cxn>
                      <a:cxn ang="0">
                        <a:pos x="384" y="352"/>
                      </a:cxn>
                      <a:cxn ang="0">
                        <a:pos x="288" y="448"/>
                      </a:cxn>
                      <a:cxn ang="0">
                        <a:pos x="480" y="496"/>
                      </a:cxn>
                      <a:cxn ang="0">
                        <a:pos x="384" y="592"/>
                      </a:cxn>
                      <a:cxn ang="0">
                        <a:pos x="528" y="640"/>
                      </a:cxn>
                      <a:cxn ang="0">
                        <a:pos x="480" y="736"/>
                      </a:cxn>
                      <a:cxn ang="0">
                        <a:pos x="576" y="832"/>
                      </a:cxn>
                      <a:cxn ang="0">
                        <a:pos x="576" y="928"/>
                      </a:cxn>
                      <a:cxn ang="0">
                        <a:pos x="672" y="1072"/>
                      </a:cxn>
                      <a:cxn ang="0">
                        <a:pos x="624" y="1216"/>
                      </a:cxn>
                      <a:cxn ang="0">
                        <a:pos x="720" y="1312"/>
                      </a:cxn>
                      <a:cxn ang="0">
                        <a:pos x="672" y="1456"/>
                      </a:cxn>
                      <a:cxn ang="0">
                        <a:pos x="720" y="1600"/>
                      </a:cxn>
                      <a:cxn ang="0">
                        <a:pos x="672" y="1696"/>
                      </a:cxn>
                      <a:cxn ang="0">
                        <a:pos x="768" y="1840"/>
                      </a:cxn>
                      <a:cxn ang="0">
                        <a:pos x="720" y="1984"/>
                      </a:cxn>
                      <a:cxn ang="0">
                        <a:pos x="768" y="2176"/>
                      </a:cxn>
                      <a:cxn ang="0">
                        <a:pos x="720" y="2224"/>
                      </a:cxn>
                      <a:cxn ang="0">
                        <a:pos x="768" y="2368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5" name="Freeform 124"/>
                <p:cNvSpPr>
                  <a:spLocks/>
                </p:cNvSpPr>
                <p:nvPr/>
              </p:nvSpPr>
              <p:spPr bwMode="hidden">
                <a:xfrm rot="20253369">
                  <a:off x="3279" y="1529"/>
                  <a:ext cx="443" cy="837"/>
                </a:xfrm>
                <a:custGeom>
                  <a:avLst/>
                  <a:gdLst/>
                  <a:ahLst/>
                  <a:cxnLst>
                    <a:cxn ang="0">
                      <a:pos x="0" y="64"/>
                    </a:cxn>
                    <a:cxn ang="0">
                      <a:pos x="240" y="16"/>
                    </a:cxn>
                    <a:cxn ang="0">
                      <a:pos x="96" y="160"/>
                    </a:cxn>
                    <a:cxn ang="0">
                      <a:pos x="336" y="160"/>
                    </a:cxn>
                    <a:cxn ang="0">
                      <a:pos x="192" y="304"/>
                    </a:cxn>
                    <a:cxn ang="0">
                      <a:pos x="384" y="352"/>
                    </a:cxn>
                    <a:cxn ang="0">
                      <a:pos x="288" y="448"/>
                    </a:cxn>
                    <a:cxn ang="0">
                      <a:pos x="480" y="496"/>
                    </a:cxn>
                    <a:cxn ang="0">
                      <a:pos x="384" y="592"/>
                    </a:cxn>
                    <a:cxn ang="0">
                      <a:pos x="528" y="640"/>
                    </a:cxn>
                    <a:cxn ang="0">
                      <a:pos x="480" y="736"/>
                    </a:cxn>
                    <a:cxn ang="0">
                      <a:pos x="576" y="832"/>
                    </a:cxn>
                    <a:cxn ang="0">
                      <a:pos x="576" y="928"/>
                    </a:cxn>
                    <a:cxn ang="0">
                      <a:pos x="672" y="1072"/>
                    </a:cxn>
                    <a:cxn ang="0">
                      <a:pos x="624" y="1216"/>
                    </a:cxn>
                    <a:cxn ang="0">
                      <a:pos x="720" y="1312"/>
                    </a:cxn>
                    <a:cxn ang="0">
                      <a:pos x="672" y="1456"/>
                    </a:cxn>
                    <a:cxn ang="0">
                      <a:pos x="720" y="1600"/>
                    </a:cxn>
                    <a:cxn ang="0">
                      <a:pos x="672" y="1696"/>
                    </a:cxn>
                    <a:cxn ang="0">
                      <a:pos x="768" y="1840"/>
                    </a:cxn>
                    <a:cxn ang="0">
                      <a:pos x="720" y="1984"/>
                    </a:cxn>
                    <a:cxn ang="0">
                      <a:pos x="768" y="2176"/>
                    </a:cxn>
                    <a:cxn ang="0">
                      <a:pos x="720" y="2224"/>
                    </a:cxn>
                    <a:cxn ang="0">
                      <a:pos x="768" y="2368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>
              <a:off x="1476" y="450"/>
              <a:ext cx="4040" cy="2966"/>
              <a:chOff x="210" y="337"/>
              <a:chExt cx="5198" cy="3818"/>
            </a:xfrm>
          </p:grpSpPr>
          <p:sp>
            <p:nvSpPr>
              <p:cNvPr id="8" name="Freeform 126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Arc 127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28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Arc 129"/>
              <p:cNvSpPr>
                <a:spLocks/>
              </p:cNvSpPr>
              <p:nvPr/>
            </p:nvSpPr>
            <p:spPr bwMode="hidden">
              <a:xfrm flipH="1">
                <a:off x="210" y="1169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Arc 130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Arc 131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hidden">
              <a:xfrm>
                <a:off x="3300" y="2635"/>
                <a:ext cx="485" cy="147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hidden">
              <a:xfrm rot="19660755" flipV="1">
                <a:off x="2547" y="2149"/>
                <a:ext cx="441" cy="83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hidden">
              <a:xfrm flipH="1">
                <a:off x="489" y="2503"/>
                <a:ext cx="1085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hidden">
              <a:xfrm>
                <a:off x="4401" y="2279"/>
                <a:ext cx="1007" cy="160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Freeform 138"/>
              <p:cNvSpPr>
                <a:spLocks/>
              </p:cNvSpPr>
              <p:nvPr/>
            </p:nvSpPr>
            <p:spPr bwMode="hidden">
              <a:xfrm>
                <a:off x="3934" y="337"/>
                <a:ext cx="664" cy="143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1" cy="83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217" name="Rectangle 14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218" name="Rectangle 1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37" name="Rectangle 14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8" name="Rectangle 1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9" name="Rectangle 1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4F427A-21AA-4531-A00E-BEF1B2E629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0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AB0-69B3-4B4F-BA52-4C83C8678D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2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2774A-F24D-4D25-80D3-B8FA4544F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184F427A-21AA-4531-A00E-BEF1B2E629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8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7300-F1FC-48CA-9B31-44C707A141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16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B4F66-E051-4F97-ADFE-CB3E1157397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437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6BDC0-59C1-4E36-8F60-B4DAC02F75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1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88CF9-31E4-4686-8596-127C78E66E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1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A95BF-780B-4126-95DD-38133EF52F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9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8782-5A08-48BD-9987-752AA753136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09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816EF-FA5E-4B1B-9B41-69302FF474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7300-F1FC-48CA-9B31-44C707A141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87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A97E3-ECD9-468A-9520-1F90897D41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690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20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7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02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206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9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92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3AB0-69B3-4B4F-BA52-4C83C8678DA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6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2774A-F24D-4D25-80D3-B8FA4544F7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703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184F427A-21AA-4531-A00E-BEF1B2E629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4F66-E051-4F97-ADFE-CB3E115739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07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7300-F1FC-48CA-9B31-44C707A141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4903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B4F66-E051-4F97-ADFE-CB3E1157397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75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6BDC0-59C1-4E36-8F60-B4DAC02F75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27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88CF9-31E4-4686-8596-127C78E66E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2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2A95BF-780B-4126-95DD-38133EF52F7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35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8782-5A08-48BD-9987-752AA753136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714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816EF-FA5E-4B1B-9B41-69302FF474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3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A97E3-ECD9-468A-9520-1F90897D41F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54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6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DC0-59C1-4E36-8F60-B4DAC02F7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94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6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66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65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47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3AB0-69B3-4B4F-BA52-4C83C8678DA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364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2774A-F24D-4D25-80D3-B8FA4544F7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1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88CF9-31E4-4686-8596-127C78E66E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A95BF-780B-4126-95DD-38133EF52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F8782-5A08-48BD-9987-752AA7531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16EF-FA5E-4B1B-9B41-69302FF47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4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97E3-ECD9-468A-9520-1F90897D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052" name="Oval 4"/>
              <p:cNvSpPr>
                <a:spLocks noChangeArrowheads="1"/>
              </p:cNvSpPr>
              <p:nvPr/>
            </p:nvSpPr>
            <p:spPr bwMode="hidden">
              <a:xfrm>
                <a:off x="1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3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055" name="Oval 7"/>
              <p:cNvSpPr>
                <a:spLocks noChangeArrowheads="1"/>
              </p:cNvSpPr>
              <p:nvPr/>
            </p:nvSpPr>
            <p:spPr bwMode="hidden">
              <a:xfrm>
                <a:off x="-1" y="1"/>
                <a:ext cx="769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6" name="Oval 8"/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058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59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6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062" name="Oval 14"/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Oval 15"/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7" y="2235"/>
                    <a:ext cx="1720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48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1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5" y="2019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2" y="2805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2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072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6" y="1832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3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3" y="2420"/>
                    <a:ext cx="931" cy="47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3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075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2" y="1634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6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4" y="2036"/>
                    <a:ext cx="900" cy="52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4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078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7" y="1415"/>
                    <a:ext cx="1544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79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1"/>
                    <a:ext cx="829" cy="4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5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081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2" y="1286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2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7" y="1267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6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084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6" y="1128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5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4" y="918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7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087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5" y="2357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88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1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8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090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2" cy="3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1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6" y="2982"/>
                    <a:ext cx="974" cy="5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9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093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10"/>
                    <a:ext cx="1736" cy="30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4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3" y="2598"/>
                    <a:ext cx="931" cy="47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0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096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2"/>
                    <a:ext cx="1677" cy="33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097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2"/>
                    <a:ext cx="900" cy="52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1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099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89"/>
                    <a:ext cx="154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0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1" y="1757"/>
                    <a:ext cx="829" cy="490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2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02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3"/>
                    <a:ext cx="1404" cy="22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3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4"/>
                    <a:ext cx="755" cy="34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3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05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4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6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5"/>
                    <a:ext cx="662" cy="335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4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08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1" y="1237"/>
                    <a:ext cx="1235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09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5" y="898"/>
                    <a:ext cx="662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5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11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0" y="438"/>
                    <a:ext cx="484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2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0"/>
                    <a:ext cx="260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6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14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8" y="383"/>
                    <a:ext cx="490" cy="8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5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3" cy="13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7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17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2" y="958"/>
                    <a:ext cx="1101" cy="21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18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5" y="231"/>
                    <a:ext cx="591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8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20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2" y="924"/>
                    <a:ext cx="1059" cy="21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1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20" y="144"/>
                    <a:ext cx="570" cy="33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9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23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0" y="1022"/>
                    <a:ext cx="1232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4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3" y="673"/>
                    <a:ext cx="662" cy="337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0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26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2" y="946"/>
                    <a:ext cx="1233" cy="21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27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1" y="444"/>
                    <a:ext cx="661" cy="33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28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/>
                  <a:ahLst/>
                  <a:cxnLst>
                    <a:cxn ang="0">
                      <a:pos x="0" y="504"/>
                    </a:cxn>
                    <a:cxn ang="0">
                      <a:pos x="864" y="168"/>
                    </a:cxn>
                    <a:cxn ang="0">
                      <a:pos x="1776" y="24"/>
                    </a:cxn>
                    <a:cxn ang="0">
                      <a:pos x="2736" y="24"/>
                    </a:cxn>
                    <a:cxn ang="0">
                      <a:pos x="2720" y="103"/>
                    </a:cxn>
                    <a:cxn ang="0">
                      <a:pos x="1764" y="103"/>
                    </a:cxn>
                    <a:cxn ang="0">
                      <a:pos x="654" y="292"/>
                    </a:cxn>
                    <a:cxn ang="0">
                      <a:pos x="0" y="504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9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1"/>
                </a:xfrm>
                <a:custGeom>
                  <a:avLst/>
                  <a:gdLst/>
                  <a:ahLst/>
                  <a:cxnLst>
                    <a:cxn ang="0">
                      <a:pos x="5" y="8"/>
                    </a:cxn>
                    <a:cxn ang="0">
                      <a:pos x="485" y="56"/>
                    </a:cxn>
                    <a:cxn ang="0">
                      <a:pos x="1157" y="200"/>
                    </a:cxn>
                    <a:cxn ang="0">
                      <a:pos x="1611" y="432"/>
                    </a:cxn>
                    <a:cxn ang="0">
                      <a:pos x="1756" y="609"/>
                    </a:cxn>
                    <a:cxn ang="0">
                      <a:pos x="1689" y="787"/>
                    </a:cxn>
                    <a:cxn ang="0">
                      <a:pos x="1589" y="632"/>
                    </a:cxn>
                    <a:cxn ang="0">
                      <a:pos x="1389" y="454"/>
                    </a:cxn>
                    <a:cxn ang="0">
                      <a:pos x="1109" y="296"/>
                    </a:cxn>
                    <a:cxn ang="0">
                      <a:pos x="581" y="152"/>
                    </a:cxn>
                    <a:cxn ang="0">
                      <a:pos x="0" y="76"/>
                    </a:cxn>
                    <a:cxn ang="0">
                      <a:pos x="5" y="8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83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1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2" y="936"/>
                    <a:ext cx="1061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2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69" cy="288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4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4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3" y="915"/>
                    <a:ext cx="1154" cy="270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5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1" y="262"/>
                    <a:ext cx="619" cy="422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5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7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7" y="959"/>
                    <a:ext cx="954" cy="8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38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2"/>
                    <a:ext cx="511" cy="133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6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40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09" y="2474"/>
                    <a:ext cx="172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1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09"/>
                    <a:ext cx="925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7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43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8" y="2577"/>
                    <a:ext cx="1594" cy="313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4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4" y="3635"/>
                    <a:ext cx="854" cy="48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8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46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38" y="2692"/>
                    <a:ext cx="1712" cy="30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47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0" y="3897"/>
                    <a:ext cx="917" cy="47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89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49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7" y="2423"/>
                    <a:ext cx="1723" cy="312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0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2" y="3435"/>
                    <a:ext cx="925" cy="491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0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52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39"/>
                    <a:ext cx="1649" cy="299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3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3"/>
                    <a:ext cx="885" cy="469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1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55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59"/>
                    <a:ext cx="1600" cy="244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6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1" y="3744"/>
                    <a:ext cx="860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2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58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8" y="2711"/>
                    <a:ext cx="1469" cy="247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59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7" y="3730"/>
                    <a:ext cx="789" cy="386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93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61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2" y="2759"/>
                    <a:ext cx="1435" cy="186"/>
                  </a:xfrm>
                  <a:custGeom>
                    <a:avLst/>
                    <a:gdLst/>
                    <a:ahLst/>
                    <a:cxnLst>
                      <a:cxn ang="0">
                        <a:pos x="0" y="504"/>
                      </a:cxn>
                      <a:cxn ang="0">
                        <a:pos x="864" y="168"/>
                      </a:cxn>
                      <a:cxn ang="0">
                        <a:pos x="1776" y="24"/>
                      </a:cxn>
                      <a:cxn ang="0">
                        <a:pos x="2736" y="24"/>
                      </a:cxn>
                      <a:cxn ang="0">
                        <a:pos x="2720" y="103"/>
                      </a:cxn>
                      <a:cxn ang="0">
                        <a:pos x="1764" y="103"/>
                      </a:cxn>
                      <a:cxn ang="0">
                        <a:pos x="654" y="292"/>
                      </a:cxn>
                      <a:cxn ang="0">
                        <a:pos x="0" y="504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162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50" y="3786"/>
                    <a:ext cx="770" cy="294"/>
                  </a:xfrm>
                  <a:custGeom>
                    <a:avLst/>
                    <a:gdLst/>
                    <a:ahLst/>
                    <a:cxnLst>
                      <a:cxn ang="0">
                        <a:pos x="5" y="8"/>
                      </a:cxn>
                      <a:cxn ang="0">
                        <a:pos x="485" y="56"/>
                      </a:cxn>
                      <a:cxn ang="0">
                        <a:pos x="1157" y="200"/>
                      </a:cxn>
                      <a:cxn ang="0">
                        <a:pos x="1611" y="432"/>
                      </a:cxn>
                      <a:cxn ang="0">
                        <a:pos x="1756" y="609"/>
                      </a:cxn>
                      <a:cxn ang="0">
                        <a:pos x="1689" y="787"/>
                      </a:cxn>
                      <a:cxn ang="0">
                        <a:pos x="1589" y="632"/>
                      </a:cxn>
                      <a:cxn ang="0">
                        <a:pos x="1389" y="454"/>
                      </a:cxn>
                      <a:cxn ang="0">
                        <a:pos x="1109" y="296"/>
                      </a:cxn>
                      <a:cxn ang="0">
                        <a:pos x="581" y="152"/>
                      </a:cxn>
                      <a:cxn ang="0">
                        <a:pos x="0" y="76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2163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0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4" name="Arc 116"/>
              <p:cNvSpPr>
                <a:spLocks/>
              </p:cNvSpPr>
              <p:nvPr/>
            </p:nvSpPr>
            <p:spPr bwMode="hidden">
              <a:xfrm flipH="1">
                <a:off x="3527" y="725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5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6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6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7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1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8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69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0" name="Arc 122"/>
              <p:cNvSpPr>
                <a:spLocks/>
              </p:cNvSpPr>
              <p:nvPr/>
            </p:nvSpPr>
            <p:spPr bwMode="hidden">
              <a:xfrm>
                <a:off x="4269" y="585"/>
                <a:ext cx="393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1" name="Arc 123"/>
              <p:cNvSpPr>
                <a:spLocks/>
              </p:cNvSpPr>
              <p:nvPr/>
            </p:nvSpPr>
            <p:spPr bwMode="hidden">
              <a:xfrm>
                <a:off x="4302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89" cy="58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2" cy="32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4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5" name="Arc 127"/>
              <p:cNvSpPr>
                <a:spLocks/>
              </p:cNvSpPr>
              <p:nvPr/>
            </p:nvSpPr>
            <p:spPr bwMode="hidden">
              <a:xfrm flipH="1">
                <a:off x="3426" y="122"/>
                <a:ext cx="724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6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8" cy="90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hidden">
              <a:xfrm flipH="1">
                <a:off x="3307" y="981"/>
                <a:ext cx="426" cy="59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4" cy="418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5" cy="329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hidden">
              <a:xfrm rot="1346631" flipH="1">
                <a:off x="3783" y="589"/>
                <a:ext cx="172" cy="330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240" y="16"/>
                  </a:cxn>
                  <a:cxn ang="0">
                    <a:pos x="96" y="160"/>
                  </a:cxn>
                  <a:cxn ang="0">
                    <a:pos x="336" y="160"/>
                  </a:cxn>
                  <a:cxn ang="0">
                    <a:pos x="192" y="304"/>
                  </a:cxn>
                  <a:cxn ang="0">
                    <a:pos x="384" y="352"/>
                  </a:cxn>
                  <a:cxn ang="0">
                    <a:pos x="288" y="448"/>
                  </a:cxn>
                  <a:cxn ang="0">
                    <a:pos x="480" y="496"/>
                  </a:cxn>
                  <a:cxn ang="0">
                    <a:pos x="384" y="592"/>
                  </a:cxn>
                  <a:cxn ang="0">
                    <a:pos x="528" y="640"/>
                  </a:cxn>
                  <a:cxn ang="0">
                    <a:pos x="480" y="736"/>
                  </a:cxn>
                  <a:cxn ang="0">
                    <a:pos x="576" y="832"/>
                  </a:cxn>
                  <a:cxn ang="0">
                    <a:pos x="576" y="928"/>
                  </a:cxn>
                  <a:cxn ang="0">
                    <a:pos x="672" y="1072"/>
                  </a:cxn>
                  <a:cxn ang="0">
                    <a:pos x="624" y="1216"/>
                  </a:cxn>
                  <a:cxn ang="0">
                    <a:pos x="720" y="1312"/>
                  </a:cxn>
                  <a:cxn ang="0">
                    <a:pos x="672" y="1456"/>
                  </a:cxn>
                  <a:cxn ang="0">
                    <a:pos x="720" y="1600"/>
                  </a:cxn>
                  <a:cxn ang="0">
                    <a:pos x="672" y="1696"/>
                  </a:cxn>
                  <a:cxn ang="0">
                    <a:pos x="768" y="1840"/>
                  </a:cxn>
                  <a:cxn ang="0">
                    <a:pos x="720" y="1984"/>
                  </a:cxn>
                  <a:cxn ang="0">
                    <a:pos x="768" y="2176"/>
                  </a:cxn>
                  <a:cxn ang="0">
                    <a:pos x="720" y="2224"/>
                  </a:cxn>
                  <a:cxn ang="0">
                    <a:pos x="768" y="2368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14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1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192" name="Rectangle 1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3" name="Rectangle 1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94" name="Rectangle 1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1DC01A-5FAB-4EDC-9BA2-F8BEE1244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21DC01A-5FAB-4EDC-9BA2-F8BEE1244D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7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</p:spTree>
    <p:extLst>
      <p:ext uri="{BB962C8B-B14F-4D97-AF65-F5344CB8AC3E}">
        <p14:creationId xmlns:p14="http://schemas.microsoft.com/office/powerpoint/2010/main" val="27982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</p:spTree>
    <p:extLst>
      <p:ext uri="{BB962C8B-B14F-4D97-AF65-F5344CB8AC3E}">
        <p14:creationId xmlns:p14="http://schemas.microsoft.com/office/powerpoint/2010/main" val="35713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 ПРЕЗЕНТАЦИЯ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Студент 14-ой группы</a:t>
            </a:r>
          </a:p>
          <a:p>
            <a:pPr algn="r" eaLnBrk="1" hangingPunct="1"/>
            <a:r>
              <a:rPr lang="ru-RU" sz="2800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Панин Д. С.</a:t>
            </a:r>
          </a:p>
        </p:txBody>
      </p:sp>
    </p:spTree>
    <p:extLst>
      <p:ext uri="{BB962C8B-B14F-4D97-AF65-F5344CB8AC3E}">
        <p14:creationId xmlns:p14="http://schemas.microsoft.com/office/powerpoint/2010/main" val="2831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аблон оформления 'Фейерверки'">
  <a:themeElements>
    <a:clrScheme name="Office Theme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Office Them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1_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alStatus xmlns="9d035d7d-02e5-4a00-8b62-9a556aabc7b5">ApprovedAutomatic</ApprovalStatus>
    <BlockPublish xmlns="9d035d7d-02e5-4a00-8b62-9a556aabc7b5" xsi:nil="true"/>
    <EditorialTags xmlns="9d035d7d-02e5-4a00-8b62-9a556aabc7b5" xsi:nil="true"/>
    <InternalTagsTaxHTField0 xmlns="9d035d7d-02e5-4a00-8b62-9a556aabc7b5">
      <Terms xmlns="http://schemas.microsoft.com/office/infopath/2007/PartnerControls"/>
    </InternalTagsTaxHTField0>
    <MarketSpecific xmlns="9d035d7d-02e5-4a00-8b62-9a556aabc7b5" xsi:nil="true"/>
    <TPLaunchHelpLinkType xmlns="9d035d7d-02e5-4a00-8b62-9a556aabc7b5">Template</TPLaunchHelpLinkType>
    <LocComments xmlns="9d035d7d-02e5-4a00-8b62-9a556aabc7b5" xsi:nil="true"/>
    <LocProcessedForMarketsLookup xmlns="9d035d7d-02e5-4a00-8b62-9a556aabc7b5" xsi:nil="true"/>
    <TPNamespace xmlns="9d035d7d-02e5-4a00-8b62-9a556aabc7b5" xsi:nil="true"/>
    <TemplateTemplateType xmlns="9d035d7d-02e5-4a00-8b62-9a556aabc7b5">PowerPoint 12 Default</TemplateTemplateType>
    <UANotes xmlns="9d035d7d-02e5-4a00-8b62-9a556aabc7b5" xsi:nil="true"/>
    <VoteCount xmlns="9d035d7d-02e5-4a00-8b62-9a556aabc7b5" xsi:nil="true"/>
    <HandoffToMSDN xmlns="9d035d7d-02e5-4a00-8b62-9a556aabc7b5" xsi:nil="true"/>
    <LocOverallHandbackStatusLookup xmlns="9d035d7d-02e5-4a00-8b62-9a556aabc7b5" xsi:nil="true"/>
    <OriginAsset xmlns="9d035d7d-02e5-4a00-8b62-9a556aabc7b5" xsi:nil="true"/>
    <PublishTargets xmlns="9d035d7d-02e5-4a00-8b62-9a556aabc7b5">OfficeOnline</PublishTargets>
    <AssetType xmlns="9d035d7d-02e5-4a00-8b62-9a556aabc7b5" xsi:nil="true"/>
    <IntlLangReview xmlns="9d035d7d-02e5-4a00-8b62-9a556aabc7b5" xsi:nil="true"/>
    <LocLastLocAttemptVersionLookup xmlns="9d035d7d-02e5-4a00-8b62-9a556aabc7b5">1896</LocLastLocAttemptVersionLookup>
    <LocNewPublishedVersionLookup xmlns="9d035d7d-02e5-4a00-8b62-9a556aabc7b5" xsi:nil="true"/>
    <NumericId xmlns="9d035d7d-02e5-4a00-8b62-9a556aabc7b5" xsi:nil="true"/>
    <OOCacheId xmlns="9d035d7d-02e5-4a00-8b62-9a556aabc7b5">738fbbcb-bb92-4e8a-afdd-2e18653132d9</OOCacheId>
    <ClipArtFilename xmlns="9d035d7d-02e5-4a00-8b62-9a556aabc7b5" xsi:nil="true"/>
    <OpenTemplate xmlns="9d035d7d-02e5-4a00-8b62-9a556aabc7b5">true</OpenTemplate>
    <TPExecutable xmlns="9d035d7d-02e5-4a00-8b62-9a556aabc7b5" xsi:nil="true"/>
    <LastHandOff xmlns="9d035d7d-02e5-4a00-8b62-9a556aabc7b5" xsi:nil="true"/>
    <TPLaunchHelpLink xmlns="9d035d7d-02e5-4a00-8b62-9a556aabc7b5" xsi:nil="true"/>
    <LocProcessedForHandoffsLookup xmlns="9d035d7d-02e5-4a00-8b62-9a556aabc7b5" xsi:nil="true"/>
    <Providers xmlns="9d035d7d-02e5-4a00-8b62-9a556aabc7b5">1|PN102515550| | </Providers>
    <TPAppVersion xmlns="9d035d7d-02e5-4a00-8b62-9a556aabc7b5" xsi:nil="true"/>
    <IsSearchable xmlns="9d035d7d-02e5-4a00-8b62-9a556aabc7b5">false</IsSearchable>
    <EditorialStatus xmlns="9d035d7d-02e5-4a00-8b62-9a556aabc7b5">Complete</EditorialStatus>
    <UALocComments xmlns="9d035d7d-02e5-4a00-8b62-9a556aabc7b5" xsi:nil="true"/>
    <CampaignTagsTaxHTField0 xmlns="9d035d7d-02e5-4a00-8b62-9a556aabc7b5">
      <Terms xmlns="http://schemas.microsoft.com/office/infopath/2007/PartnerControls"/>
    </CampaignTagsTaxHTField0>
    <CSXHash xmlns="9d035d7d-02e5-4a00-8b62-9a556aabc7b5">qJ330PEvVJIMdta/oYarLcRt0UH4GXjXwa/N18yb9ZI=</CSXHash>
    <DirectSourceMarket xmlns="9d035d7d-02e5-4a00-8b62-9a556aabc7b5" xsi:nil="true"/>
    <DSATActionTaken xmlns="9d035d7d-02e5-4a00-8b62-9a556aabc7b5" xsi:nil="true"/>
    <LocLastLocAttemptVersionTypeLookup xmlns="9d035d7d-02e5-4a00-8b62-9a556aabc7b5" xsi:nil="true"/>
    <PolicheckWords xmlns="9d035d7d-02e5-4a00-8b62-9a556aabc7b5" xsi:nil="true"/>
    <LocOverallLocStatusLookup xmlns="9d035d7d-02e5-4a00-8b62-9a556aabc7b5" xsi:nil="true"/>
    <TaxCatchAll xmlns="9d035d7d-02e5-4a00-8b62-9a556aabc7b5"/>
    <BugNumber xmlns="9d035d7d-02e5-4a00-8b62-9a556aabc7b5" xsi:nil="true"/>
    <LocRecommendedHandoff xmlns="9d035d7d-02e5-4a00-8b62-9a556aabc7b5" xsi:nil="true"/>
    <LocalizationTagsTaxHTField0 xmlns="9d035d7d-02e5-4a00-8b62-9a556aabc7b5">
      <Terms xmlns="http://schemas.microsoft.com/office/infopath/2007/PartnerControls"/>
    </LocalizationTagsTaxHTField0>
    <Downloads xmlns="9d035d7d-02e5-4a00-8b62-9a556aabc7b5">0</Downloads>
    <ThumbnailAssetId xmlns="9d035d7d-02e5-4a00-8b62-9a556aabc7b5" xsi:nil="true"/>
    <TrustLevel xmlns="9d035d7d-02e5-4a00-8b62-9a556aabc7b5">3 Community New</TrustLevel>
    <UALocRecommendation xmlns="9d035d7d-02e5-4a00-8b62-9a556aabc7b5">Localize</UALocRecommendation>
    <TPApplication xmlns="9d035d7d-02e5-4a00-8b62-9a556aabc7b5" xsi:nil="true"/>
    <AssetId xmlns="9d035d7d-02e5-4a00-8b62-9a556aabc7b5">TP102639880</AssetId>
    <APEditor xmlns="9d035d7d-02e5-4a00-8b62-9a556aabc7b5">
      <UserInfo>
        <DisplayName/>
        <AccountId xsi:nil="true"/>
        <AccountType/>
      </UserInfo>
    </APEditor>
    <PrimaryImageGen xmlns="9d035d7d-02e5-4a00-8b62-9a556aabc7b5">true</PrimaryImageGen>
    <TPInstallLocation xmlns="9d035d7d-02e5-4a00-8b62-9a556aabc7b5" xsi:nil="true"/>
    <LocPublishedDependentAssetsLookup xmlns="9d035d7d-02e5-4a00-8b62-9a556aabc7b5" xsi:nil="true"/>
    <Manager xmlns="9d035d7d-02e5-4a00-8b62-9a556aabc7b5" xsi:nil="true"/>
    <ParentAssetId xmlns="9d035d7d-02e5-4a00-8b62-9a556aabc7b5">TC102639881</ParentAssetId>
    <SubmitterId xmlns="9d035d7d-02e5-4a00-8b62-9a556aabc7b5">S-1-10-0-6-3221078904-189530112</SubmitterId>
    <TemplateStatus xmlns="9d035d7d-02e5-4a00-8b62-9a556aabc7b5" xsi:nil="true"/>
    <APAuthor xmlns="9d035d7d-02e5-4a00-8b62-9a556aabc7b5">
      <UserInfo>
        <DisplayName/>
        <AccountId>587</AccountId>
        <AccountType/>
      </UserInfo>
    </APAuthor>
    <TPCommandLine xmlns="9d035d7d-02e5-4a00-8b62-9a556aabc7b5" xsi:nil="true"/>
    <APDescription xmlns="9d035d7d-02e5-4a00-8b62-9a556aabc7b5">Fire</APDescription>
    <LocPublishedLinkedAssetsLookup xmlns="9d035d7d-02e5-4a00-8b62-9a556aabc7b5" xsi:nil="true"/>
    <UAProjectedTotalWords xmlns="9d035d7d-02e5-4a00-8b62-9a556aabc7b5" xsi:nil="true"/>
    <Provider xmlns="9d035d7d-02e5-4a00-8b62-9a556aabc7b5" xsi:nil="true"/>
    <ApprovalLog xmlns="9d035d7d-02e5-4a00-8b62-9a556aabc7b5" xsi:nil="true"/>
    <Component xmlns="91e8d559-4d54-460d-ba58-5d5027f88b4d" xsi:nil="true"/>
    <LastPublishResultLookup xmlns="9d035d7d-02e5-4a00-8b62-9a556aabc7b5" xsi:nil="true"/>
    <BusinessGroup xmlns="9d035d7d-02e5-4a00-8b62-9a556aabc7b5" xsi:nil="true"/>
    <PublishStatusLookup xmlns="9d035d7d-02e5-4a00-8b62-9a556aabc7b5">
      <Value>289898</Value>
      <Value>423607</Value>
    </PublishStatusLookup>
    <RecommendationsModifier xmlns="9d035d7d-02e5-4a00-8b62-9a556aabc7b5" xsi:nil="true"/>
    <SourceTitle xmlns="9d035d7d-02e5-4a00-8b62-9a556aabc7b5" xsi:nil="true"/>
    <AcquiredFrom xmlns="9d035d7d-02e5-4a00-8b62-9a556aabc7b5">Internal MS</AcquiredFrom>
    <CSXSubmissionMarket xmlns="9d035d7d-02e5-4a00-8b62-9a556aabc7b5">3</CSXSubmissionMarket>
    <Markets xmlns="9d035d7d-02e5-4a00-8b62-9a556aabc7b5">
      <Value>3</Value>
    </Markets>
    <OriginalSourceMarket xmlns="9d035d7d-02e5-4a00-8b62-9a556aabc7b5" xsi:nil="true"/>
    <ArtSampleDocs xmlns="9d035d7d-02e5-4a00-8b62-9a556aabc7b5" xsi:nil="true"/>
    <ShowIn xmlns="9d035d7d-02e5-4a00-8b62-9a556aabc7b5">Show everywhere</ShowIn>
    <TPClientViewer xmlns="9d035d7d-02e5-4a00-8b62-9a556aabc7b5" xsi:nil="true"/>
    <IntlLangReviewDate xmlns="9d035d7d-02e5-4a00-8b62-9a556aabc7b5" xsi:nil="true"/>
    <TPFriendlyName xmlns="9d035d7d-02e5-4a00-8b62-9a556aabc7b5" xsi:nil="true"/>
    <AverageRating xmlns="9d035d7d-02e5-4a00-8b62-9a556aabc7b5" xsi:nil="true"/>
    <AssetStart xmlns="9d035d7d-02e5-4a00-8b62-9a556aabc7b5">2011-05-05T05:48:14+00:00</AssetStart>
    <TPComponent xmlns="9d035d7d-02e5-4a00-8b62-9a556aabc7b5" xsi:nil="true"/>
    <CrawlForDependencies xmlns="9d035d7d-02e5-4a00-8b62-9a556aabc7b5">false</CrawlForDependencies>
    <FriendlyTitle xmlns="9d035d7d-02e5-4a00-8b62-9a556aabc7b5" xsi:nil="true"/>
    <LastModifiedDateTime xmlns="9d035d7d-02e5-4a00-8b62-9a556aabc7b5" xsi:nil="true"/>
    <LegacyData xmlns="9d035d7d-02e5-4a00-8b62-9a556aabc7b5" xsi:nil="true"/>
    <LocManualTestRequired xmlns="9d035d7d-02e5-4a00-8b62-9a556aabc7b5" xsi:nil="true"/>
    <Milestone xmlns="9d035d7d-02e5-4a00-8b62-9a556aabc7b5" xsi:nil="true"/>
    <ScenarioTagsTaxHTField0 xmlns="9d035d7d-02e5-4a00-8b62-9a556aabc7b5">
      <Terms xmlns="http://schemas.microsoft.com/office/infopath/2007/PartnerControls"/>
    </ScenarioTagsTaxHTField0>
    <TimesCloned xmlns="9d035d7d-02e5-4a00-8b62-9a556aabc7b5" xsi:nil="true"/>
    <ContentItem xmlns="9d035d7d-02e5-4a00-8b62-9a556aabc7b5" xsi:nil="true"/>
    <IsDeleted xmlns="9d035d7d-02e5-4a00-8b62-9a556aabc7b5">false</IsDeleted>
    <UACurrentWords xmlns="9d035d7d-02e5-4a00-8b62-9a556aabc7b5" xsi:nil="true"/>
    <AssetExpire xmlns="9d035d7d-02e5-4a00-8b62-9a556aabc7b5">2100-01-01T00:00:00+00:00</AssetExpire>
    <Description0 xmlns="91e8d559-4d54-460d-ba58-5d5027f88b4d" xsi:nil="true"/>
    <MachineTranslated xmlns="9d035d7d-02e5-4a00-8b62-9a556aabc7b5">false</MachineTranslated>
    <OutputCachingOn xmlns="9d035d7d-02e5-4a00-8b62-9a556aabc7b5">false</OutputCachingOn>
    <PlannedPubDate xmlns="9d035d7d-02e5-4a00-8b62-9a556aabc7b5" xsi:nil="true"/>
    <CSXUpdate xmlns="9d035d7d-02e5-4a00-8b62-9a556aabc7b5">false</CSXUpdate>
    <FeatureTagsTaxHTField0 xmlns="9d035d7d-02e5-4a00-8b62-9a556aabc7b5">
      <Terms xmlns="http://schemas.microsoft.com/office/infopath/2007/PartnerControls"/>
    </FeatureTagsTaxHTField0>
    <IntlLangReviewer xmlns="9d035d7d-02e5-4a00-8b62-9a556aabc7b5" xsi:nil="true"/>
    <LocOverallPreviewStatusLookup xmlns="9d035d7d-02e5-4a00-8b62-9a556aabc7b5" xsi:nil="true"/>
    <LocOverallPublishStatusLookup xmlns="9d035d7d-02e5-4a00-8b62-9a556aabc7b5" xsi:nil="true"/>
    <IntlLocPriority xmlns="9d035d7d-02e5-4a00-8b62-9a556aabc7b5" xsi:nil="true"/>
    <CSXSubmissionDate xmlns="9d035d7d-02e5-4a00-8b62-9a556aabc7b5">2011-05-05T05:48:13+00:00</CSXSubmissionDate>
    <OriginalRelease xmlns="9d035d7d-02e5-4a00-8b62-9a556aabc7b5">14</OriginalRelease>
    <LocMarketGroupTiers2 xmlns="9d035d7d-02e5-4a00-8b62-9a556aabc7b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BB2780C3CC07BD4BAA623FF9571645580400D1570604EA743043A2641365C0E91715" ma:contentTypeVersion="55" ma:contentTypeDescription="Create a new document." ma:contentTypeScope="" ma:versionID="2c496a0f341a72d7e8cbd42eb499a6d4">
  <xsd:schema xmlns:xsd="http://www.w3.org/2001/XMLSchema" xmlns:xs="http://www.w3.org/2001/XMLSchema" xmlns:p="http://schemas.microsoft.com/office/2006/metadata/properties" xmlns:ns2="9d035d7d-02e5-4a00-8b62-9a556aabc7b5" xmlns:ns3="91e8d559-4d54-460d-ba58-5d5027f88b4d" targetNamespace="http://schemas.microsoft.com/office/2006/metadata/properties" ma:root="true" ma:fieldsID="2bcea688bd265da693c2f253e50f4ab0" ns2:_="" ns3:_="">
    <xsd:import namespace="9d035d7d-02e5-4a00-8b62-9a556aabc7b5"/>
    <xsd:import namespace="91e8d559-4d54-460d-ba58-5d5027f88b4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5d7d-02e5-4a00-8b62-9a556aabc7b5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117081-80f4-4e10-b46d-e6dc6854316c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41FC7ADF-4C62-4413-95B2-CDE72C4AD396}" ma:internalName="CSXSubmissionMarket" ma:readOnly="false" ma:showField="MarketName" ma:web="9d035d7d-02e5-4a00-8b62-9a556aabc7b5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5e663266-dbf1-446f-b076-28feab654da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CD722278-12DA-4BA9-B56C-2624CA46C480}" ma:internalName="InProjectListLookup" ma:readOnly="true" ma:showField="InProjectLis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65226a81-6f17-445b-9321-8ea42e2eee04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CD722278-12DA-4BA9-B56C-2624CA46C480}" ma:internalName="LastCompleteVersionLookup" ma:readOnly="true" ma:showField="LastComplete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CD722278-12DA-4BA9-B56C-2624CA46C480}" ma:internalName="LastPreviewErrorLookup" ma:readOnly="true" ma:showField="LastPreview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CD722278-12DA-4BA9-B56C-2624CA46C480}" ma:internalName="LastPreviewResultLookup" ma:readOnly="true" ma:showField="LastPreview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CD722278-12DA-4BA9-B56C-2624CA46C480}" ma:internalName="LastPreviewAttemptDateLookup" ma:readOnly="true" ma:showField="LastPreview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CD722278-12DA-4BA9-B56C-2624CA46C480}" ma:internalName="LastPreviewedByLookup" ma:readOnly="true" ma:showField="LastPreview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CD722278-12DA-4BA9-B56C-2624CA46C480}" ma:internalName="LastPreviewTimeLookup" ma:readOnly="true" ma:showField="LastPreview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CD722278-12DA-4BA9-B56C-2624CA46C480}" ma:internalName="LastPreviewVersionLookup" ma:readOnly="true" ma:showField="LastPreview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CD722278-12DA-4BA9-B56C-2624CA46C480}" ma:internalName="LastPublishErrorLookup" ma:readOnly="true" ma:showField="LastPublishError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CD722278-12DA-4BA9-B56C-2624CA46C480}" ma:internalName="LastPublishResultLookup" ma:readOnly="true" ma:showField="LastPublishResult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CD722278-12DA-4BA9-B56C-2624CA46C480}" ma:internalName="LastPublishAttemptDateLookup" ma:readOnly="true" ma:showField="LastPublishAttemptDat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CD722278-12DA-4BA9-B56C-2624CA46C480}" ma:internalName="LastPublishedByLookup" ma:readOnly="true" ma:showField="LastPublishedBy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CD722278-12DA-4BA9-B56C-2624CA46C480}" ma:internalName="LastPublishTimeLookup" ma:readOnly="true" ma:showField="LastPublishTi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CD722278-12DA-4BA9-B56C-2624CA46C480}" ma:internalName="LastPublishVersionLookup" ma:readOnly="true" ma:showField="LastPublishVersion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16CC8E-FCD3-4331-849C-1BF4DB8052AE}" ma:internalName="LocLastLocAttemptVersionLookup" ma:readOnly="false" ma:showField="LastLocAttemptVersion" ma:web="9d035d7d-02e5-4a00-8b62-9a556aabc7b5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16CC8E-FCD3-4331-849C-1BF4DB8052AE}" ma:internalName="LocLastLocAttemptVersionTypeLookup" ma:readOnly="true" ma:showField="LastLocAttemptVersionType" ma:web="9d035d7d-02e5-4a00-8b62-9a556aabc7b5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16CC8E-FCD3-4331-849C-1BF4DB8052AE}" ma:internalName="LocNewPublishedVersionLookup" ma:readOnly="true" ma:showField="NewPublishedVersion" ma:web="9d035d7d-02e5-4a00-8b62-9a556aabc7b5">
      <xsd:simpleType>
        <xsd:restriction base="dms:Lookup"/>
      </xsd:simpleType>
    </xsd:element>
    <xsd:element name="LocOverallHandbackStatusLookup" ma:index="76" nillable="true" ma:displayName="Loc Overall Handback Status" ma:default="" ma:list="{B116CC8E-FCD3-4331-849C-1BF4DB8052AE}" ma:internalName="LocOverallHandbackStatusLookup" ma:readOnly="true" ma:showField="OverallHandbackStatus" ma:web="9d035d7d-02e5-4a00-8b62-9a556aabc7b5">
      <xsd:simpleType>
        <xsd:restriction base="dms:Lookup"/>
      </xsd:simpleType>
    </xsd:element>
    <xsd:element name="LocOverallLocStatusLookup" ma:index="77" nillable="true" ma:displayName="Loc Overall Localize Status" ma:default="" ma:list="{B116CC8E-FCD3-4331-849C-1BF4DB8052AE}" ma:internalName="LocOverallLocStatusLookup" ma:readOnly="true" ma:showField="OverallLocStatus" ma:web="9d035d7d-02e5-4a00-8b62-9a556aabc7b5">
      <xsd:simpleType>
        <xsd:restriction base="dms:Lookup"/>
      </xsd:simpleType>
    </xsd:element>
    <xsd:element name="LocOverallPreviewStatusLookup" ma:index="78" nillable="true" ma:displayName="Loc Overall Preview Status" ma:default="" ma:list="{B116CC8E-FCD3-4331-849C-1BF4DB8052AE}" ma:internalName="LocOverallPreviewStatusLookup" ma:readOnly="true" ma:showField="OverallPreviewStatus" ma:web="9d035d7d-02e5-4a00-8b62-9a556aabc7b5">
      <xsd:simpleType>
        <xsd:restriction base="dms:Lookup"/>
      </xsd:simpleType>
    </xsd:element>
    <xsd:element name="LocOverallPublishStatusLookup" ma:index="79" nillable="true" ma:displayName="Loc Overall Publish Status" ma:default="" ma:list="{B116CC8E-FCD3-4331-849C-1BF4DB8052AE}" ma:internalName="LocOverallPublishStatusLookup" ma:readOnly="true" ma:showField="OverallPublishStatus" ma:web="9d035d7d-02e5-4a00-8b62-9a556aabc7b5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16CC8E-FCD3-4331-849C-1BF4DB8052AE}" ma:internalName="LocProcessedForHandoffsLookup" ma:readOnly="true" ma:showField="ProcessedForHandoffs" ma:web="9d035d7d-02e5-4a00-8b62-9a556aabc7b5">
      <xsd:simpleType>
        <xsd:restriction base="dms:Lookup"/>
      </xsd:simpleType>
    </xsd:element>
    <xsd:element name="LocProcessedForMarketsLookup" ma:index="82" nillable="true" ma:displayName="Loc Processed For Markets" ma:default="" ma:list="{B116CC8E-FCD3-4331-849C-1BF4DB8052AE}" ma:internalName="LocProcessedForMarketsLookup" ma:readOnly="true" ma:showField="ProcessedForMarkets" ma:web="9d035d7d-02e5-4a00-8b62-9a556aabc7b5">
      <xsd:simpleType>
        <xsd:restriction base="dms:Lookup"/>
      </xsd:simpleType>
    </xsd:element>
    <xsd:element name="LocPublishedDependentAssetsLookup" ma:index="83" nillable="true" ma:displayName="Loc Published Dependent Assets" ma:default="" ma:list="{B116CC8E-FCD3-4331-849C-1BF4DB8052AE}" ma:internalName="LocPublishedDependentAssetsLookup" ma:readOnly="true" ma:showField="PublishedDependentAssets" ma:web="9d035d7d-02e5-4a00-8b62-9a556aabc7b5">
      <xsd:simpleType>
        <xsd:restriction base="dms:Lookup"/>
      </xsd:simpleType>
    </xsd:element>
    <xsd:element name="LocPublishedLinkedAssetsLookup" ma:index="84" nillable="true" ma:displayName="Loc Published Linked Assets" ma:default="" ma:list="{B116CC8E-FCD3-4331-849C-1BF4DB8052AE}" ma:internalName="LocPublishedLinkedAssetsLookup" ma:readOnly="true" ma:showField="PublishedLinkedAssets" ma:web="9d035d7d-02e5-4a00-8b62-9a556aabc7b5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c95181ba-569f-436f-adb3-78c3831fea54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41FC7ADF-4C62-4413-95B2-CDE72C4AD396}" ma:internalName="Markets" ma:readOnly="false" ma:showField="MarketName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CD722278-12DA-4BA9-B56C-2624CA46C480}" ma:internalName="NumOfRatingsLookup" ma:readOnly="true" ma:showField="NumOfRating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CD722278-12DA-4BA9-B56C-2624CA46C480}" ma:internalName="PublishStatusLookup" ma:readOnly="false" ma:showField="PublishStatus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a34c0026-7bf6-479c-b6e7-24710140ce31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0ef119a3-9350-4d50-81f0-e824a5745f43}" ma:internalName="TaxCatchAll" ma:showField="CatchAllData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0ef119a3-9350-4d50-81f0-e824a5745f43}" ma:internalName="TaxCatchAllLabel" ma:readOnly="true" ma:showField="CatchAllDataLabel" ma:web="9d035d7d-02e5-4a00-8b62-9a556aabc7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8d559-4d54-460d-ba58-5d5027f88b4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87364-7207-465C-9A19-96FC316EC8B0}">
  <ds:schemaRefs>
    <ds:schemaRef ds:uri="http://purl.org/dc/elements/1.1/"/>
    <ds:schemaRef ds:uri="91e8d559-4d54-460d-ba58-5d5027f88b4d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d035d7d-02e5-4a00-8b62-9a556aabc7b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043549-CFE4-47B9-A3D8-DF143CB05A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507DA-6CA8-483B-817E-4D5A6490E0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35d7d-02e5-4a00-8b62-9a556aabc7b5"/>
    <ds:schemaRef ds:uri="91e8d559-4d54-460d-ba58-5d5027f88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40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Garamond</vt:lpstr>
      <vt:lpstr>Times New Roman</vt:lpstr>
      <vt:lpstr>Шаблон оформления 'Фейерверки'</vt:lpstr>
      <vt:lpstr>Натуральные материалы</vt:lpstr>
      <vt:lpstr>1_Натуральные материалы</vt:lpstr>
      <vt:lpstr>МОЯ ПРЕЗЕНТАЦИЯ</vt:lpstr>
      <vt:lpstr>МОЯ ПРЕЗЕНТАЦИЯ</vt:lpstr>
      <vt:lpstr>МОЯ ПРЕЗЕНТАЦИЯ</vt:lpstr>
      <vt:lpstr>МОЯ 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2022-06-23T19:48:48Z</dcterms:created>
  <dcterms:modified xsi:type="dcterms:W3CDTF">2022-06-23T20:03:40Z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0x010100BB2780C3CC07BD4BAA623FF9571645580400D1570604EA743043A2641365C0E91715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Applications">
    <vt:lpwstr>53;#;#407;#</vt:lpwstr>
  </property>
  <property fmtid="{D5CDD505-2E9C-101B-9397-08002B2CF9AE}" pid="6" name="PolicheckCounter">
    <vt:i4>1</vt:i4>
  </property>
  <property fmtid="{D5CDD505-2E9C-101B-9397-08002B2CF9AE}" pid="7" name="ImageGenTimestamp">
    <vt:filetime>2011-05-05T05:48:13Z</vt:filetime>
  </property>
  <property fmtid="{D5CDD505-2E9C-101B-9397-08002B2CF9AE}" pid="8" name="PolicheckTimestamp">
    <vt:filetime>2011-05-05T06:53:09Z</vt:filetime>
  </property>
  <property fmtid="{D5CDD505-2E9C-101B-9397-08002B2CF9AE}" pid="9" name="PolicheckStatus">
    <vt:i4>3</vt:i4>
  </property>
</Properties>
</file>