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Панин Д. С.</a:t>
            </a:r>
          </a:p>
        </p:txBody>
      </p:sp>
      <p:sp>
        <p:nvSpPr>
          <p:cNvPr id="2" name="24-конечная звезда 1"/>
          <p:cNvSpPr/>
          <p:nvPr/>
        </p:nvSpPr>
        <p:spPr>
          <a:xfrm>
            <a:off x="615516" y="4762500"/>
            <a:ext cx="1512168" cy="1512168"/>
          </a:xfrm>
          <a:prstGeom prst="star2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Изученные мной </a:t>
            </a:r>
            <a:r>
              <a:rPr lang="en-US" dirty="0" smtClean="0"/>
              <a:t>Windows-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ÿ"/>
            </a:pPr>
            <a:r>
              <a:rPr lang="en-US" dirty="0" smtClean="0"/>
              <a:t>PowerShell</a:t>
            </a:r>
          </a:p>
          <a:p>
            <a:pPr>
              <a:buFont typeface="Wingdings" panose="05000000000000000000" pitchFamily="2" charset="2"/>
              <a:buChar char="ÿ"/>
            </a:pPr>
            <a:r>
              <a:rPr lang="ru-RU" dirty="0" smtClean="0"/>
              <a:t>Проводник</a:t>
            </a: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r>
              <a:rPr lang="ru-RU" dirty="0"/>
              <a:t>Командная </a:t>
            </a:r>
            <a:r>
              <a:rPr lang="ru-RU" dirty="0" smtClean="0"/>
              <a:t>строка</a:t>
            </a: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r>
              <a:rPr lang="ru-RU" dirty="0" smtClean="0"/>
              <a:t>Калькулятор</a:t>
            </a: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r>
              <a:rPr lang="ru-RU" dirty="0"/>
              <a:t>Блокнот</a:t>
            </a:r>
            <a:endParaRPr lang="en-US" dirty="0"/>
          </a:p>
          <a:p>
            <a:pPr>
              <a:buFont typeface="Wingdings" panose="05000000000000000000" pitchFamily="2" charset="2"/>
              <a:buChar char="ÿ"/>
            </a:pPr>
            <a:r>
              <a:rPr lang="en-US" dirty="0" smtClean="0"/>
              <a:t>Microsoft Edge</a:t>
            </a:r>
            <a:endParaRPr lang="ru-RU" dirty="0"/>
          </a:p>
          <a:p>
            <a:pPr>
              <a:buFont typeface="Wingdings" panose="05000000000000000000" pitchFamily="2" charset="2"/>
              <a:buChar char="ÿ"/>
            </a:pP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endParaRPr lang="ru-RU" dirty="0"/>
          </a:p>
          <a:p>
            <a:pPr>
              <a:buFont typeface="Wingdings" panose="05000000000000000000" pitchFamily="2" charset="2"/>
              <a:buChar char="ÿ"/>
            </a:pPr>
            <a:endParaRPr lang="ru-RU" dirty="0"/>
          </a:p>
          <a:p>
            <a:pPr>
              <a:buFont typeface="Wingdings" panose="05000000000000000000" pitchFamily="2" charset="2"/>
              <a:buChar char="ÿ"/>
            </a:pP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6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Студенты группы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316175"/>
              </p:ext>
            </p:extLst>
          </p:nvPr>
        </p:nvGraphicFramePr>
        <p:xfrm>
          <a:off x="685800" y="1981200"/>
          <a:ext cx="81060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407273444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305813509"/>
                    </a:ext>
                  </a:extLst>
                </a:gridCol>
                <a:gridCol w="2276793">
                  <a:extLst>
                    <a:ext uri="{9D8B030D-6E8A-4147-A177-3AD203B41FA5}">
                      <a16:colId xmlns:a16="http://schemas.microsoft.com/office/drawing/2014/main" val="12891161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3247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Год рождения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7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Панин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Дмитрий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Сергеевич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6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Белый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Гордей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Денисович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9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Буйнов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Александрович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Щетина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Дмитриевна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1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31102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e8d559-4d54-460d-ba58-5d5027f88b4d"/>
    <ds:schemaRef ds:uri="http://schemas.microsoft.com/office/2006/metadata/properties"/>
    <ds:schemaRef ds:uri="9d035d7d-02e5-4a00-8b62-9a556aabc7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tf02639881_win32</Template>
  <TotalTime>18</TotalTime>
  <Words>45</Words>
  <Application>Microsoft Office PowerPoint</Application>
  <PresentationFormat>Экран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Шаблон оформления 'Фейерверки'</vt:lpstr>
      <vt:lpstr>МОЯ ПРЕЗЕНТАЦИЯ</vt:lpstr>
      <vt:lpstr>Изученные мной Windows-приложения</vt:lpstr>
      <vt:lpstr>Студенты группы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2022-06-23T19:48:48Z</dcterms:created>
  <dcterms:modified xsi:type="dcterms:W3CDTF">2022-06-23T20:18:13Z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