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5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77" r:id="rId8"/>
    <p:sldId id="278" r:id="rId9"/>
    <p:sldId id="261" r:id="rId10"/>
    <p:sldId id="262" r:id="rId11"/>
    <p:sldId id="263" r:id="rId12"/>
    <p:sldId id="264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65" r:id="rId22"/>
    <p:sldId id="266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2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AA2B-8688-4393-99C2-C909A240CB4C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B97F-6002-41AE-8560-CB7F50554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48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AA2B-8688-4393-99C2-C909A240CB4C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B97F-6002-41AE-8560-CB7F50554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23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AA2B-8688-4393-99C2-C909A240CB4C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B97F-6002-41AE-8560-CB7F50554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212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AA2B-8688-4393-99C2-C909A240CB4C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B97F-6002-41AE-8560-CB7F505543F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4775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AA2B-8688-4393-99C2-C909A240CB4C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B97F-6002-41AE-8560-CB7F50554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147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AA2B-8688-4393-99C2-C909A240CB4C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B97F-6002-41AE-8560-CB7F50554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855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AA2B-8688-4393-99C2-C909A240CB4C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B97F-6002-41AE-8560-CB7F50554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280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AA2B-8688-4393-99C2-C909A240CB4C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B97F-6002-41AE-8560-CB7F50554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007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AA2B-8688-4393-99C2-C909A240CB4C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B97F-6002-41AE-8560-CB7F50554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90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AA2B-8688-4393-99C2-C909A240CB4C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B97F-6002-41AE-8560-CB7F50554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4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AA2B-8688-4393-99C2-C909A240CB4C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B97F-6002-41AE-8560-CB7F50554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97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AA2B-8688-4393-99C2-C909A240CB4C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B97F-6002-41AE-8560-CB7F50554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AA2B-8688-4393-99C2-C909A240CB4C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B97F-6002-41AE-8560-CB7F50554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50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AA2B-8688-4393-99C2-C909A240CB4C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B97F-6002-41AE-8560-CB7F50554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30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AA2B-8688-4393-99C2-C909A240CB4C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B97F-6002-41AE-8560-CB7F50554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84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AA2B-8688-4393-99C2-C909A240CB4C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B97F-6002-41AE-8560-CB7F50554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25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AA2B-8688-4393-99C2-C909A240CB4C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B97F-6002-41AE-8560-CB7F50554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3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CCAA2B-8688-4393-99C2-C909A240CB4C}" type="datetimeFigureOut">
              <a:rPr lang="ru-RU" smtClean="0"/>
              <a:t>06.12.2017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DB97F-6002-41AE-8560-CB7F50554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67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26" r:id="rId1"/>
    <p:sldLayoutId id="2147484227" r:id="rId2"/>
    <p:sldLayoutId id="2147484228" r:id="rId3"/>
    <p:sldLayoutId id="2147484229" r:id="rId4"/>
    <p:sldLayoutId id="2147484230" r:id="rId5"/>
    <p:sldLayoutId id="2147484231" r:id="rId6"/>
    <p:sldLayoutId id="2147484232" r:id="rId7"/>
    <p:sldLayoutId id="2147484233" r:id="rId8"/>
    <p:sldLayoutId id="2147484234" r:id="rId9"/>
    <p:sldLayoutId id="2147484235" r:id="rId10"/>
    <p:sldLayoutId id="2147484236" r:id="rId11"/>
    <p:sldLayoutId id="2147484237" r:id="rId12"/>
    <p:sldLayoutId id="2147484238" r:id="rId13"/>
    <p:sldLayoutId id="2147484239" r:id="rId14"/>
    <p:sldLayoutId id="2147484240" r:id="rId15"/>
    <p:sldLayoutId id="2147484241" r:id="rId16"/>
    <p:sldLayoutId id="21474842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Firefox Cache/History Parser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678652"/>
          </a:xfrm>
        </p:spPr>
        <p:txBody>
          <a:bodyPr/>
          <a:lstStyle/>
          <a:p>
            <a:pPr algn="r"/>
            <a:r>
              <a:rPr lang="ru-RU" dirty="0" smtClean="0"/>
              <a:t>Игорь яровой</a:t>
            </a:r>
          </a:p>
          <a:p>
            <a:pPr algn="r"/>
            <a:r>
              <a:rPr lang="ru-RU" dirty="0" smtClean="0"/>
              <a:t>Дмитрий </a:t>
            </a:r>
            <a:r>
              <a:rPr lang="ru-RU" dirty="0" err="1" smtClean="0"/>
              <a:t>волошин</a:t>
            </a:r>
            <a:endParaRPr lang="ru-RU" dirty="0" smtClean="0"/>
          </a:p>
          <a:p>
            <a:pPr algn="r"/>
            <a:r>
              <a:rPr lang="en-US" dirty="0" err="1" smtClean="0"/>
              <a:t>Apriorit</a:t>
            </a:r>
            <a:r>
              <a:rPr lang="en-US" dirty="0" smtClean="0"/>
              <a:t>, 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99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Чему</a:t>
            </a:r>
            <a:r>
              <a:rPr lang="uk-UA" dirty="0" smtClean="0"/>
              <a:t> научились?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83" y="2248217"/>
            <a:ext cx="66675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809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Проблем</a:t>
            </a:r>
            <a:r>
              <a:rPr lang="ru-RU" dirty="0" smtClean="0"/>
              <a:t>ы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914" y="1688676"/>
            <a:ext cx="57150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238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понравилось?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290887"/>
            <a:ext cx="5905500" cy="3324225"/>
          </a:xfrm>
          <a:prstGeom prst="rect">
            <a:avLst/>
          </a:prstGeom>
        </p:spPr>
      </p:pic>
      <p:pic>
        <p:nvPicPr>
          <p:cNvPr id="5122" name="Picture 2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964" y="385762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3430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152" y="11625"/>
            <a:ext cx="9676449" cy="1400530"/>
          </a:xfrm>
        </p:spPr>
        <p:txBody>
          <a:bodyPr/>
          <a:lstStyle/>
          <a:p>
            <a:r>
              <a:rPr lang="uk-UA" dirty="0" err="1" smtClean="0"/>
              <a:t>Особенности</a:t>
            </a:r>
            <a:r>
              <a:rPr lang="uk-UA" dirty="0" smtClean="0"/>
              <a:t> </a:t>
            </a:r>
            <a:r>
              <a:rPr lang="uk-UA" dirty="0" err="1" smtClean="0"/>
              <a:t>нашего</a:t>
            </a:r>
            <a:r>
              <a:rPr lang="uk-UA" dirty="0" smtClean="0"/>
              <a:t> </a:t>
            </a:r>
            <a:r>
              <a:rPr lang="uk-UA" dirty="0" err="1" smtClean="0"/>
              <a:t>приложения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053" y="711890"/>
            <a:ext cx="7516548" cy="595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200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835" y="325120"/>
            <a:ext cx="8062961" cy="639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739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320" y="241903"/>
            <a:ext cx="8213418" cy="648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81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172" y="0"/>
            <a:ext cx="8652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863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653" y="352338"/>
            <a:ext cx="7948057" cy="630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068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479" y="61489"/>
            <a:ext cx="8625989" cy="679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981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306" y="93982"/>
            <a:ext cx="8391954" cy="664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303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8552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02126" y="2773885"/>
            <a:ext cx="53848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Назначение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GUI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Функциональные возможности 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493" y="1933127"/>
            <a:ext cx="5037177" cy="314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162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707" y="111934"/>
            <a:ext cx="8482856" cy="668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50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Как была построена парная работа?</a:t>
            </a:r>
            <a:endParaRPr lang="ru-RU" dirty="0"/>
          </a:p>
        </p:txBody>
      </p:sp>
      <p:pic>
        <p:nvPicPr>
          <p:cNvPr id="4100" name="Picture 4" descr="Картинки по запросу парное программировани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06"/>
          <a:stretch/>
        </p:blipFill>
        <p:spPr bwMode="auto">
          <a:xfrm>
            <a:off x="3031779" y="3059083"/>
            <a:ext cx="5939608" cy="214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1365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Вопросы</a:t>
            </a:r>
            <a:r>
              <a:rPr lang="uk-UA" dirty="0" smtClean="0"/>
              <a:t>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296" y="2747539"/>
            <a:ext cx="47625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813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Коррективы</a:t>
            </a:r>
            <a:r>
              <a:rPr lang="uk-UA" dirty="0" smtClean="0"/>
              <a:t> в постановки </a:t>
            </a:r>
            <a:r>
              <a:rPr lang="uk-UA" dirty="0" err="1" smtClean="0"/>
              <a:t>задачи</a:t>
            </a:r>
            <a:endParaRPr lang="ru-RU" dirty="0"/>
          </a:p>
        </p:txBody>
      </p:sp>
      <p:pic>
        <p:nvPicPr>
          <p:cNvPr id="1026" name="Picture 2" descr="Картинки по запросу корректировка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8" t="212" r="19083" b="1723"/>
          <a:stretch/>
        </p:blipFill>
        <p:spPr bwMode="auto">
          <a:xfrm>
            <a:off x="7186507" y="2148966"/>
            <a:ext cx="3975946" cy="314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22400" y="2148966"/>
            <a:ext cx="451598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err="1" smtClean="0"/>
              <a:t>Профили</a:t>
            </a:r>
            <a:endParaRPr lang="uk-U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err="1" smtClean="0"/>
              <a:t>Многопоточность</a:t>
            </a:r>
            <a:endParaRPr lang="uk-U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err="1" smtClean="0"/>
              <a:t>Расшифровка</a:t>
            </a:r>
            <a:r>
              <a:rPr lang="uk-UA" dirty="0" smtClean="0"/>
              <a:t> </a:t>
            </a:r>
            <a:r>
              <a:rPr lang="uk-UA" dirty="0" err="1" smtClean="0"/>
              <a:t>паролей</a:t>
            </a:r>
            <a:endParaRPr lang="uk-U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err="1" smtClean="0"/>
              <a:t>Определение</a:t>
            </a:r>
            <a:r>
              <a:rPr lang="uk-UA" dirty="0" smtClean="0"/>
              <a:t> путей </a:t>
            </a:r>
            <a:r>
              <a:rPr lang="uk-UA" dirty="0" err="1" smtClean="0"/>
              <a:t>профилей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Firefox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Добавлен перевод </a:t>
            </a:r>
            <a:r>
              <a:rPr lang="en-US" dirty="0" smtClean="0"/>
              <a:t>GUI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Поддержка нескольких профилей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Получение записей истории, </a:t>
            </a:r>
            <a:br>
              <a:rPr lang="ru-RU" dirty="0" smtClean="0"/>
            </a:br>
            <a:r>
              <a:rPr lang="ru-RU" dirty="0" smtClean="0"/>
              <a:t>закладок</a:t>
            </a:r>
            <a:r>
              <a:rPr lang="uk-UA" dirty="0" smtClean="0"/>
              <a:t> </a:t>
            </a:r>
            <a:r>
              <a:rPr lang="uk-UA" dirty="0" err="1" smtClean="0"/>
              <a:t>из</a:t>
            </a:r>
            <a:r>
              <a:rPr lang="uk-UA" dirty="0" smtClean="0"/>
              <a:t> </a:t>
            </a:r>
            <a:r>
              <a:rPr lang="en-US" dirty="0" err="1" smtClean="0"/>
              <a:t>sqlite</a:t>
            </a:r>
            <a:r>
              <a:rPr lang="en-US" dirty="0" smtClean="0"/>
              <a:t>-</a:t>
            </a:r>
            <a:r>
              <a:rPr lang="ru-RU" dirty="0" smtClean="0"/>
              <a:t>базы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Получение логинов, паролей из </a:t>
            </a:r>
            <a:br>
              <a:rPr lang="ru-RU" dirty="0" smtClean="0"/>
            </a:br>
            <a:r>
              <a:rPr lang="en-US" dirty="0" err="1" smtClean="0"/>
              <a:t>json</a:t>
            </a:r>
            <a:r>
              <a:rPr lang="uk-UA" dirty="0"/>
              <a:t>-</a:t>
            </a:r>
            <a:r>
              <a:rPr lang="uk-UA" dirty="0" err="1" smtClean="0"/>
              <a:t>файла</a:t>
            </a:r>
            <a:r>
              <a:rPr lang="uk-UA" dirty="0" smtClean="0"/>
              <a:t> и </a:t>
            </a:r>
            <a:r>
              <a:rPr lang="uk-UA" dirty="0" err="1" smtClean="0"/>
              <a:t>их</a:t>
            </a:r>
            <a:r>
              <a:rPr lang="uk-UA" dirty="0" smtClean="0"/>
              <a:t> </a:t>
            </a:r>
            <a:r>
              <a:rPr lang="uk-UA" dirty="0" err="1" smtClean="0"/>
              <a:t>последующее</a:t>
            </a:r>
            <a:r>
              <a:rPr lang="uk-UA" dirty="0" smtClean="0"/>
              <a:t> </a:t>
            </a:r>
            <a:br>
              <a:rPr lang="uk-UA" dirty="0" smtClean="0"/>
            </a:br>
            <a:r>
              <a:rPr lang="uk-UA" dirty="0" err="1" smtClean="0"/>
              <a:t>расшифровывание</a:t>
            </a:r>
            <a:endParaRPr lang="uk-U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err="1" smtClean="0"/>
              <a:t>Парсинг</a:t>
            </a:r>
            <a:r>
              <a:rPr lang="uk-UA" dirty="0" smtClean="0"/>
              <a:t> </a:t>
            </a:r>
            <a:r>
              <a:rPr lang="uk-UA" dirty="0" err="1" smtClean="0"/>
              <a:t>кэш-файлов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5756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 информации</a:t>
            </a:r>
            <a:endParaRPr lang="ru-RU" dirty="0"/>
          </a:p>
        </p:txBody>
      </p:sp>
      <p:pic>
        <p:nvPicPr>
          <p:cNvPr id="2050" name="Picture 2" descr="Картинки по запросу источники информац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975" y="2049779"/>
            <a:ext cx="4745859" cy="266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6111" y="2049779"/>
            <a:ext cx="681308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Харви М. </a:t>
            </a:r>
            <a:r>
              <a:rPr lang="ru-RU" dirty="0" err="1" smtClean="0"/>
              <a:t>Дейтел</a:t>
            </a:r>
            <a:r>
              <a:rPr lang="ru-RU" dirty="0" smtClean="0"/>
              <a:t>, Пол Дж. </a:t>
            </a:r>
            <a:r>
              <a:rPr lang="ru-RU" dirty="0" err="1" smtClean="0"/>
              <a:t>Дейтел</a:t>
            </a:r>
            <a:r>
              <a:rPr lang="ru-RU" dirty="0" smtClean="0"/>
              <a:t> – </a:t>
            </a:r>
            <a:br>
              <a:rPr lang="ru-RU" dirty="0" smtClean="0"/>
            </a:br>
            <a:r>
              <a:rPr lang="ru-RU" dirty="0" smtClean="0"/>
              <a:t>Как программировать на C++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Шлее М., </a:t>
            </a:r>
            <a:r>
              <a:rPr lang="en-US" dirty="0" err="1" smtClean="0"/>
              <a:t>Qt</a:t>
            </a:r>
            <a:r>
              <a:rPr lang="en-US" dirty="0" smtClean="0"/>
              <a:t> 5.3 </a:t>
            </a:r>
            <a:r>
              <a:rPr lang="uk-UA" dirty="0" err="1" smtClean="0"/>
              <a:t>Профессиональное</a:t>
            </a:r>
            <a:r>
              <a:rPr lang="uk-UA" dirty="0" smtClean="0"/>
              <a:t> </a:t>
            </a:r>
            <a:br>
              <a:rPr lang="uk-UA" dirty="0" smtClean="0"/>
            </a:br>
            <a:r>
              <a:rPr lang="uk-UA" dirty="0" err="1" smtClean="0"/>
              <a:t>программирование</a:t>
            </a:r>
            <a:r>
              <a:rPr lang="uk-UA" dirty="0" smtClean="0"/>
              <a:t> на С++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Qt</a:t>
            </a:r>
            <a:r>
              <a:rPr lang="en-US" dirty="0" smtClean="0"/>
              <a:t>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Boost Library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Скотт Чакон</a:t>
            </a:r>
            <a:r>
              <a:rPr lang="en-US" dirty="0" smtClean="0"/>
              <a:t> - Pro </a:t>
            </a:r>
            <a:r>
              <a:rPr lang="en-US" dirty="0" err="1" smtClean="0"/>
              <a:t>Git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err="1" smtClean="0"/>
              <a:t>Лекция</a:t>
            </a:r>
            <a:r>
              <a:rPr lang="uk-UA" dirty="0" smtClean="0"/>
              <a:t> </a:t>
            </a:r>
            <a:r>
              <a:rPr lang="en-US" dirty="0" err="1" smtClean="0"/>
              <a:t>Apriorit</a:t>
            </a:r>
            <a:r>
              <a:rPr lang="en-US" dirty="0" smtClean="0"/>
              <a:t>: Modern &amp; Effective C++ </a:t>
            </a:r>
            <a:br>
              <a:rPr lang="en-US" dirty="0" smtClean="0"/>
            </a:br>
            <a:r>
              <a:rPr lang="en-US" dirty="0" smtClean="0"/>
              <a:t>Alexey </a:t>
            </a:r>
            <a:r>
              <a:rPr lang="en-US" dirty="0" err="1" smtClean="0"/>
              <a:t>Koshulyan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err="1" smtClean="0"/>
              <a:t>Лекция</a:t>
            </a:r>
            <a:r>
              <a:rPr lang="uk-UA" dirty="0" smtClean="0"/>
              <a:t> </a:t>
            </a:r>
            <a:r>
              <a:rPr lang="en-US" dirty="0" err="1" smtClean="0"/>
              <a:t>Apriorit</a:t>
            </a:r>
            <a:r>
              <a:rPr lang="en-US" dirty="0" smtClean="0"/>
              <a:t>: </a:t>
            </a:r>
            <a:r>
              <a:rPr lang="ru-RU" dirty="0" smtClean="0"/>
              <a:t>Управление ресурсами.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Alexander </a:t>
            </a:r>
            <a:r>
              <a:rPr lang="en-US" dirty="0" err="1" smtClean="0"/>
              <a:t>Pavliuk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Гамма Э., </a:t>
            </a:r>
            <a:r>
              <a:rPr lang="ru-RU" dirty="0" err="1" smtClean="0"/>
              <a:t>Хелм</a:t>
            </a:r>
            <a:r>
              <a:rPr lang="ru-RU" dirty="0" smtClean="0"/>
              <a:t> Р., Джонсон Р., </a:t>
            </a:r>
            <a:r>
              <a:rPr lang="ru-RU" dirty="0" err="1" smtClean="0"/>
              <a:t>Влиссидес</a:t>
            </a:r>
            <a:r>
              <a:rPr lang="ru-RU" dirty="0" smtClean="0"/>
              <a:t> Дж. – </a:t>
            </a:r>
            <a:br>
              <a:rPr lang="ru-RU" dirty="0" smtClean="0"/>
            </a:br>
            <a:r>
              <a:rPr lang="ru-RU" dirty="0" smtClean="0"/>
              <a:t>Приемы объектно-ориентированного проектирования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ru-RU" dirty="0"/>
              <a:t>С</a:t>
            </a:r>
            <a:r>
              <a:rPr lang="ru-RU" dirty="0" smtClean="0"/>
              <a:t>котт </a:t>
            </a:r>
            <a:r>
              <a:rPr lang="ru-RU" dirty="0" err="1"/>
              <a:t>М</a:t>
            </a:r>
            <a:r>
              <a:rPr lang="ru-RU" dirty="0" err="1" smtClean="0"/>
              <a:t>ейерс</a:t>
            </a:r>
            <a:r>
              <a:rPr lang="ru-RU" dirty="0" smtClean="0"/>
              <a:t> - Эффективное использование c++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82607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err="1" smtClean="0"/>
              <a:t>Технологии</a:t>
            </a:r>
            <a:r>
              <a:rPr lang="uk-UA" dirty="0" smtClean="0"/>
              <a:t>, </a:t>
            </a:r>
            <a:r>
              <a:rPr lang="uk-UA" dirty="0" err="1" smtClean="0"/>
              <a:t>которые</a:t>
            </a:r>
            <a:r>
              <a:rPr lang="uk-UA" dirty="0" smtClean="0"/>
              <a:t> </a:t>
            </a:r>
            <a:r>
              <a:rPr lang="uk-UA" dirty="0" err="1" smtClean="0"/>
              <a:t>использовались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895283" y="2056686"/>
            <a:ext cx="345318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 smtClean="0"/>
              <a:t>Технологии</a:t>
            </a:r>
            <a:endParaRPr lang="uk-U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QtConcurrent</a:t>
            </a:r>
            <a:endParaRPr lang="uk-U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sqlite3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boost::</a:t>
            </a:r>
            <a:r>
              <a:rPr lang="en-US" dirty="0" err="1" smtClean="0"/>
              <a:t>property_tree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boost::filesystem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boost::regex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boost::</a:t>
            </a:r>
            <a:r>
              <a:rPr lang="en-US" dirty="0" err="1" smtClean="0"/>
              <a:t>iostreams</a:t>
            </a:r>
            <a:r>
              <a:rPr lang="en-US" dirty="0" smtClean="0"/>
              <a:t>::filter::</a:t>
            </a:r>
            <a:r>
              <a:rPr lang="en-US" dirty="0" err="1" smtClean="0"/>
              <a:t>gzip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Wincrypt</a:t>
            </a:r>
            <a:r>
              <a:rPr lang="ru-RU" dirty="0" smtClean="0"/>
              <a:t/>
            </a:r>
            <a:br>
              <a:rPr lang="ru-RU" dirty="0" smtClean="0"/>
            </a:br>
            <a:endParaRPr lang="uk-UA" dirty="0" smtClean="0"/>
          </a:p>
          <a:p>
            <a:r>
              <a:rPr lang="uk-UA" dirty="0" err="1" smtClean="0"/>
              <a:t>Паттерн</a:t>
            </a:r>
            <a:r>
              <a:rPr lang="ru-RU" dirty="0" smtClean="0"/>
              <a:t>ы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Factory method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Singleton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Facade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 smtClean="0"/>
          </a:p>
        </p:txBody>
      </p:sp>
      <p:pic>
        <p:nvPicPr>
          <p:cNvPr id="3074" name="Picture 2" descr="Картинки по запросу технологии программирован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2145243"/>
            <a:ext cx="3042167" cy="342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362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Архитектура</a:t>
            </a:r>
            <a:r>
              <a:rPr lang="uk-UA" dirty="0" smtClean="0"/>
              <a:t> </a:t>
            </a:r>
            <a:r>
              <a:rPr lang="uk-UA" dirty="0" err="1" smtClean="0"/>
              <a:t>проекта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29" y="1327420"/>
            <a:ext cx="11171569" cy="530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672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788" y="0"/>
            <a:ext cx="9328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136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788" y="0"/>
            <a:ext cx="9328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773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498" y="80185"/>
            <a:ext cx="9404723" cy="1400530"/>
          </a:xfrm>
        </p:spPr>
        <p:txBody>
          <a:bodyPr/>
          <a:lstStyle/>
          <a:p>
            <a:r>
              <a:rPr lang="uk-UA" dirty="0" err="1" smtClean="0"/>
              <a:t>Планирование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1967"/>
            <a:ext cx="12192000" cy="605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787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1119</TotalTime>
  <Words>86</Words>
  <Application>Microsoft Office PowerPoint</Application>
  <PresentationFormat>Широкоэкранный</PresentationFormat>
  <Paragraphs>50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Ион</vt:lpstr>
      <vt:lpstr>Firefox Cache/History Parser</vt:lpstr>
      <vt:lpstr>Постановка задачи</vt:lpstr>
      <vt:lpstr>Коррективы в постановки задачи</vt:lpstr>
      <vt:lpstr>Источники информации</vt:lpstr>
      <vt:lpstr>Технологии, которые использовались</vt:lpstr>
      <vt:lpstr>Архитектура проекта</vt:lpstr>
      <vt:lpstr>Презентация PowerPoint</vt:lpstr>
      <vt:lpstr>Презентация PowerPoint</vt:lpstr>
      <vt:lpstr>Планирование</vt:lpstr>
      <vt:lpstr>Чему научились?</vt:lpstr>
      <vt:lpstr>Проблемы</vt:lpstr>
      <vt:lpstr>Что понравилось?</vt:lpstr>
      <vt:lpstr>Особенности нашего приложения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Как была построена парная работа?</vt:lpstr>
      <vt:lpstr>Вопросы?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Ігор Яровий</dc:creator>
  <cp:lastModifiedBy>Ігор Яровий</cp:lastModifiedBy>
  <cp:revision>36</cp:revision>
  <dcterms:created xsi:type="dcterms:W3CDTF">2017-12-06T15:06:20Z</dcterms:created>
  <dcterms:modified xsi:type="dcterms:W3CDTF">2017-12-07T09:46:07Z</dcterms:modified>
</cp:coreProperties>
</file>