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6" d="100"/>
          <a:sy n="96" d="100"/>
        </p:scale>
        <p:origin x="4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B8A-BA35-FB4B-9057-8B0FB722E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4BCEC-8861-2640-8775-9553DD4A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C7F0-B377-CF4C-AFC4-F79819C2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5E06D-1909-8E43-9FFF-F0724AC3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26FA-20EC-B044-8ABE-304A801C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D7B5-AD9D-1C4A-9F1D-27998ACD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C823-256E-9D43-9DD4-59A8DCEC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0DA8-705D-FB45-8119-1B9FC28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17B4-DFDC-4C42-AD5A-69637C95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8ECB-6B34-E144-BCBB-3F9AC8E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0C29B-EB94-E247-A176-7D0C6694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12E0B-0D7E-4F43-B5EC-BA1B86A60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ED36-7713-1D41-8BAB-C80B9568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10A7-30C7-124A-B118-CC1DFFC0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CC99-17B0-1B4E-A5F8-6AB89A3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AC42-0E57-ED48-B5C5-998015C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CA8F-E046-2C4C-84E0-C6F65214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26F0-0FFC-064E-A9DA-4E626C8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C9E0-8F44-444C-9194-8D832D4F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85DB-E16B-064C-B1D7-B5AC1C3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E28-8C68-7344-B0C5-1DB1413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8D25-E1CB-2048-82E0-7582DC8B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4B95-B471-0B48-BB71-38DDB8E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76DF-8A36-AF41-8DAA-66BE8A2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9ECA-75F9-4248-BBE5-E63B11D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173D-1DCF-9B49-BF32-10239B5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F067-B6AA-7240-8557-D68AD380D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1A6D4-3B75-6847-94A0-D6985A83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7F79A-DD1A-C744-9F06-0768D133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EE7B-D701-EA4E-B99D-945BAC14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A0EF-4B21-BE48-8BF8-98FD03E5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4A45-CFF5-A346-BD93-E779306E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D1D1B-0D7A-CD47-9593-766001C2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F5033-005C-F243-94EA-CD24565F4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B5A60-8AC3-2E4C-B37A-D302239F1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DB4A6-D4FD-DB42-B7A2-9389BA79F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84BE7-E9A4-324D-8584-D7547004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434CC-7903-1B48-9176-BBD91E14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3DC91-0749-4541-A2C0-2064B012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B6D2-B87A-F940-BB0D-F90B109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21E5D-0DD0-1B4C-83DA-87B8AD12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3BB2F-A85B-444E-8417-FE79E0A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F21DF-5575-2240-B0FA-CFA645B7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D6235-05BD-3A43-A982-9FF58941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DB35D-BF08-0E49-A2C0-532F9010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B1ADA-C5AC-1A44-A1D8-E01A02BD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76A0-5CCF-D341-97F5-0BBB289F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D45C-7316-E742-B101-325BE765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3EA0-C89B-B341-9598-D4A749C11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018D9-15CA-6B4D-92FF-CF7E14E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FCB00-CE23-784A-80DB-B71F2DEE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90FAA-37F7-8F4D-9460-45854BE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F9B2-18D4-7B40-854D-11AFDF1F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8FA24-D131-4E4F-A745-89415FB92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4CC91-840E-8A47-88D2-E633A398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5CC7B-C966-604C-A2CE-81AC7B2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2CF45-F563-B945-911F-6C147966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4CAD7-85D3-1446-B1E6-1E8C9C9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FD6DB-B1F5-6A4F-A09E-C1839224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38E9-8BA6-E54C-989E-65871AAD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6043-2824-BE42-B79F-111BF687D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81C4-D818-FF41-BC85-595A4802A63B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1A70-B6A8-1B47-8763-2A11F048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B71A-B855-0744-B5B3-88423297A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9377-EBA7-E24A-AF66-90112549F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levant_mark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85279-361C-A147-A791-5AD309710BC5}"/>
              </a:ext>
            </a:extLst>
          </p:cNvPr>
          <p:cNvSpPr txBox="1"/>
          <p:nvPr/>
        </p:nvSpPr>
        <p:spPr>
          <a:xfrm>
            <a:off x="1922337" y="907651"/>
            <a:ext cx="2112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7265A-D2F2-6044-B790-182B8A1A145F}"/>
              </a:ext>
            </a:extLst>
          </p:cNvPr>
          <p:cNvSpPr txBox="1"/>
          <p:nvPr/>
        </p:nvSpPr>
        <p:spPr>
          <a:xfrm>
            <a:off x="70070" y="1353778"/>
            <a:ext cx="2654230" cy="146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Overview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Neo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Relevant Market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Neo Banks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assessing the nature of products and services (substitutes or complements) to traditional banking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BD9B3-8581-864B-8FDE-D278AF354B29}"/>
              </a:ext>
            </a:extLst>
          </p:cNvPr>
          <p:cNvSpPr txBox="1"/>
          <p:nvPr/>
        </p:nvSpPr>
        <p:spPr>
          <a:xfrm>
            <a:off x="731100" y="6040497"/>
            <a:ext cx="28072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 Banks SWOT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 for growth to be used in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A5B7A-1EAB-264D-A869-F802225BAA6C}"/>
              </a:ext>
            </a:extLst>
          </p:cNvPr>
          <p:cNvCxnSpPr>
            <a:cxnSpLocks/>
          </p:cNvCxnSpPr>
          <p:nvPr/>
        </p:nvCxnSpPr>
        <p:spPr>
          <a:xfrm>
            <a:off x="1537156" y="5065583"/>
            <a:ext cx="0" cy="99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9B8679-3BC3-DD4D-B8ED-E7D46268D051}"/>
              </a:ext>
            </a:extLst>
          </p:cNvPr>
          <p:cNvSpPr txBox="1"/>
          <p:nvPr/>
        </p:nvSpPr>
        <p:spPr>
          <a:xfrm>
            <a:off x="2829554" y="1332193"/>
            <a:ext cx="4235981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and 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Economies of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Products of Traditional Banks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Neo Banks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differentiation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Competing for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Barriers to entry, new entrant rate, early mover 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out /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FinTech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Venmo, TransferWise, P2P lending/deposit apps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56AE1-2154-ED49-99E5-EF878D605998}"/>
              </a:ext>
            </a:extLst>
          </p:cNvPr>
          <p:cNvSpPr txBox="1"/>
          <p:nvPr/>
        </p:nvSpPr>
        <p:spPr>
          <a:xfrm>
            <a:off x="79093" y="2858787"/>
            <a:ext cx="265423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base /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and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and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29903-488A-E245-ADA5-19CD1C6DD909}"/>
              </a:ext>
            </a:extLst>
          </p:cNvPr>
          <p:cNvSpPr txBox="1"/>
          <p:nvPr/>
        </p:nvSpPr>
        <p:spPr>
          <a:xfrm>
            <a:off x="81618" y="4228478"/>
            <a:ext cx="265170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 + Government Oversight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Social/Cultural factors for adoption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business cycles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ACF47-DF56-D94D-9DC9-C85982A14BA5}"/>
              </a:ext>
            </a:extLst>
          </p:cNvPr>
          <p:cNvSpPr txBox="1"/>
          <p:nvPr/>
        </p:nvSpPr>
        <p:spPr>
          <a:xfrm>
            <a:off x="2829554" y="4383165"/>
            <a:ext cx="425270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of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growth / market penetration / New acct opening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deposits + loans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+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(by 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(EBIT Margin)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+ Investments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(tangible, intangible capital)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(beyond current region of operation)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95871EB-4FDE-FA41-9495-9BCBDB6F877C}"/>
              </a:ext>
            </a:extLst>
          </p:cNvPr>
          <p:cNvCxnSpPr>
            <a:cxnSpLocks/>
            <a:stCxn id="45" idx="2"/>
            <a:endCxn id="12" idx="3"/>
          </p:cNvCxnSpPr>
          <p:nvPr/>
        </p:nvCxnSpPr>
        <p:spPr>
          <a:xfrm rot="5400000">
            <a:off x="3903199" y="5310958"/>
            <a:ext cx="687836" cy="141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DDA2D7-6BC5-B04F-9141-AA9A801124A6}"/>
              </a:ext>
            </a:extLst>
          </p:cNvPr>
          <p:cNvSpPr txBox="1"/>
          <p:nvPr/>
        </p:nvSpPr>
        <p:spPr>
          <a:xfrm>
            <a:off x="9072271" y="907651"/>
            <a:ext cx="15232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CDBEA4-7489-0D49-9B7B-0A04943674D1}"/>
              </a:ext>
            </a:extLst>
          </p:cNvPr>
          <p:cNvSpPr txBox="1"/>
          <p:nvPr/>
        </p:nvSpPr>
        <p:spPr>
          <a:xfrm>
            <a:off x="7832036" y="1353778"/>
            <a:ext cx="410817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sample of the key players as measured by EBIT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neo-banking industry as measured by the market share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on the basis of revenue generated from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using investment, deposits, customer growth as determinants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entrant projection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B3973C-D0C3-FC4C-9A81-E81C773BEFC4}"/>
              </a:ext>
            </a:extLst>
          </p:cNvPr>
          <p:cNvSpPr txBox="1"/>
          <p:nvPr/>
        </p:nvSpPr>
        <p:spPr>
          <a:xfrm>
            <a:off x="5469972" y="106018"/>
            <a:ext cx="1612282" cy="397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thelas" panose="02000503000000020003" pitchFamily="2" charset="77"/>
                <a:cs typeface="Times New Roman" panose="02020603050405020304" pitchFamily="18" charset="0"/>
              </a:rPr>
              <a:t>NEO BANKS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D1B7830-9874-4148-8767-401F92BB2B4C}"/>
              </a:ext>
            </a:extLst>
          </p:cNvPr>
          <p:cNvCxnSpPr>
            <a:stCxn id="62" idx="2"/>
            <a:endCxn id="5" idx="3"/>
          </p:cNvCxnSpPr>
          <p:nvPr/>
        </p:nvCxnSpPr>
        <p:spPr>
          <a:xfrm rot="5400000">
            <a:off x="4876621" y="-337953"/>
            <a:ext cx="557957" cy="2241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AC94E9-856C-474D-B31F-315246E3A13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68278" y="1060174"/>
            <a:ext cx="2803993" cy="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29D7B09-5C1C-DB42-9347-C975A437719E}"/>
              </a:ext>
            </a:extLst>
          </p:cNvPr>
          <p:cNvSpPr txBox="1"/>
          <p:nvPr/>
        </p:nvSpPr>
        <p:spPr>
          <a:xfrm>
            <a:off x="7832036" y="3540341"/>
            <a:ext cx="410817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specific data can be found in Annual/Quarterly reports of respective banks (pdf format so requires manual scraping)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Central Bank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 Banks consumer survey by Cornerstone Advisors &amp; finder dot 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Statista (using Georgetown 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CBInsights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Netadvantage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(using Georgetown 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KPMG, Accenture, Deloitte have done some studies. Track their data sources. </a:t>
            </a:r>
          </a:p>
        </p:txBody>
      </p:sp>
    </p:spTree>
    <p:extLst>
      <p:ext uri="{BB962C8B-B14F-4D97-AF65-F5344CB8AC3E}">
        <p14:creationId xmlns:p14="http://schemas.microsoft.com/office/powerpoint/2010/main" val="118252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299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Athelas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2019-10-20T00:46:51Z</cp:lastPrinted>
  <dcterms:created xsi:type="dcterms:W3CDTF">2019-10-19T20:45:32Z</dcterms:created>
  <dcterms:modified xsi:type="dcterms:W3CDTF">2019-10-20T00:54:59Z</dcterms:modified>
</cp:coreProperties>
</file>