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3f4b0f1b_0_3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3f4b0f1b_0_3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f3f4b0f1b_1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f3f4b0f1b_1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f3f4b0f1b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f3f4b0f1b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3f4b0f1b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f3f4b0f1b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3f4b0f1b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3f4b0f1b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3f4b0f1b_0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3f4b0f1b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3f4b0f1b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3f4b0f1b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3f4b0f1b_0_2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f3f4b0f1b_0_2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3f4b0f1b_0_2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3f4b0f1b_0_2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3f4b0f1b_0_3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3f4b0f1b_0_3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53" name="Google Shape;5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rgbClr val="455A6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4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flipH="1" rot="10800000">
            <a:off x="8659500" y="-25"/>
            <a:ext cx="484500" cy="34602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7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9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500000" y="3464400"/>
            <a:ext cx="4731600" cy="16791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ctrTitle"/>
          </p:nvPr>
        </p:nvSpPr>
        <p:spPr>
          <a:xfrm>
            <a:off x="3500000" y="342900"/>
            <a:ext cx="4731600" cy="29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b="1" sz="4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b="1" sz="4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b="1" sz="4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b="1" sz="4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b="1" sz="4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b="1" sz="4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b="1" sz="4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b="1" sz="4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b="1" sz="4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folders/1HB2FPgosC95px2vkptdtbb_5BlLeDYoF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p18-interns/bhavesh-intern/blob/main/24th%20march%202022/erd.png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u/0/d/14ndAyLng7qeI1g7RaHorTa8ECRhb8TyUatNvzgr0JBs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Assignment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311700" y="515975"/>
            <a:ext cx="8696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/>
              <a:t>CLICK HERE TO GOTO ALL ASSIGNMENT RELATED DOCUMENT</a:t>
            </a:r>
            <a:endParaRPr b="1" sz="2980"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933625" y="2872525"/>
            <a:ext cx="6036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AMAZON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3500000" y="342900"/>
            <a:ext cx="4731600" cy="29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05475" y="1375100"/>
            <a:ext cx="82920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THE BACKEND APIS FOR PRODUCT SEARCH, USER REGISTRATION, FILTER, REVIEWS, AVAILABILITY SELLER INFO,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482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5530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IDE: Intellij IDEA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Database: PostgreSQL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Programming Language: Java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Framework: Spring 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upload.wikimedia.org/wikipedia/commons/thumb/9/9c/IntelliJ_IDEA_Icon.svg/1024px-IntelliJ_IDEA_Icon.svg.png"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275" y="4244075"/>
            <a:ext cx="815100" cy="81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b/ba/Database-postgres.svg/724px-Database-postgres.svg.png"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325" y="4125175"/>
            <a:ext cx="744825" cy="105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freesvg.org/img/1643312660java.png"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725" y="3972775"/>
            <a:ext cx="1052900" cy="10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OBJECTIVE</a:t>
            </a:r>
            <a:endParaRPr b="1" sz="4000"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3143300"/>
            <a:ext cx="85206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User </a:t>
            </a:r>
            <a:r>
              <a:rPr lang="en" sz="2000"/>
              <a:t>can register to purchase an item .(Book)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Click on the search bar and search products (coding books) on amazon search.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They list out all coding related books as your search.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0" y="126400"/>
            <a:ext cx="85206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FEATURES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23225" y="1026950"/>
            <a:ext cx="8520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Search a book on amazon (coding books)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List Out</a:t>
            </a:r>
            <a:r>
              <a:rPr lang="en" sz="2000"/>
              <a:t> all the coding related book</a:t>
            </a:r>
            <a:endParaRPr sz="2000"/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Click which book you buy or view.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403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674850" y="2438100"/>
            <a:ext cx="8520600" cy="20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Showing the book’s short introduction.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Book price.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Showing page length, Language, publisher,publication date.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Showing product status (in stock or out of stock)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Add to cart and sold by.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Customer rating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0" name="Google Shape;120;p22"/>
          <p:cNvSpPr txBox="1"/>
          <p:nvPr/>
        </p:nvSpPr>
        <p:spPr>
          <a:xfrm>
            <a:off x="158525" y="2337950"/>
            <a:ext cx="734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Click to select book from listing.</a:t>
            </a:r>
            <a:endParaRPr b="1" sz="20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022850" y="770525"/>
            <a:ext cx="49194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Book Genres</a:t>
            </a:r>
            <a:endParaRPr b="1"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Example: coding, sport, lifestyle, etc.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Customer reviews</a:t>
            </a:r>
            <a:endParaRPr b="1"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Based on purchase ratings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Languages:</a:t>
            </a:r>
            <a:endParaRPr b="1"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List of languages.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Author of the book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Product seller.</a:t>
            </a:r>
            <a:endParaRPr b="1"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List of seller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b="1" lang="en"/>
              <a:t>Availability of book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-426175" y="1855275"/>
            <a:ext cx="3315300" cy="11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uFill>
                  <a:noFill/>
                </a:uFill>
                <a:hlinkClick r:id="rId3"/>
              </a:rPr>
              <a:t>ERD</a:t>
            </a:r>
            <a:endParaRPr b="1" sz="46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175" y="37888"/>
            <a:ext cx="6340600" cy="50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185331" y="1871125"/>
            <a:ext cx="2746500" cy="9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DATABASE DIAGRAM </a:t>
            </a:r>
            <a:endParaRPr b="1" sz="55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775" y="0"/>
            <a:ext cx="67358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311700" y="1924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814"/>
              <a:buFont typeface="Arial"/>
              <a:buNone/>
            </a:pPr>
            <a:r>
              <a:rPr b="1" lang="en" sz="3954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Feature_API_SQL_Guide</a:t>
            </a:r>
            <a:endParaRPr b="1" sz="395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