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19355A-460B-467A-A4A1-5ECB9ACEA6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7ECA1F-1DED-42AB-81BA-E5584FEE2C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26-03-2022 02:12:11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" id="2" name="slide2">
            <a:extLst>
              <a:ext uri="{FF2B5EF4-FFF2-40B4-BE49-F238E27FC236}">
                <a16:creationId xmlns:a16="http://schemas.microsoft.com/office/drawing/2014/main" id="{BF1C7DF6-485B-497B-BB2E-E0C7D801D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2022-03-26T08:42:11Z</dcterms:created>
  <dcterms:modified xsi:type="dcterms:W3CDTF">2022-03-26T08:42:11Z</dcterms:modified>
</cp:coreProperties>
</file>