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E00C22C-53C0-47B7-9533-F4D9BB9F7DB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4A3A377-773C-4C2C-B6F1-C5FCACB49DB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26-03-2022 02:13:20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FD190CEE-3B56-4B60-9542-3B607A945F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2022-03-26T08:43:20Z</dcterms:created>
  <dcterms:modified xsi:type="dcterms:W3CDTF">2022-03-26T08:43:20Z</dcterms:modified>
</cp:coreProperties>
</file>