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9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17A0C-4671-46AA-99CE-B9622CEDE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0B114B-A5DF-48A5-BA58-AA10B6E0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AD44C-BB83-46E6-9F48-C36B66C1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95494-1AFC-4504-B63B-903AB182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A147-53EA-4DEF-86A9-A5F4C8A2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D2A33-31B4-482D-9A94-5B6D5419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C90B2-6396-4D75-B230-06B973C36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75A7A-309E-4B02-B4B2-C933EF8D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A7B28-1ECC-4CED-A56D-446715BF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2402B-B324-4BC9-BFF7-05CA2599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3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DCC0C1-3975-4EF1-A89E-7290F2AC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89C40-08D3-4348-AFF1-65D532695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84067-C892-4E84-A703-AA15F553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50509-7C73-4A44-9FC0-778E454B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07ECD-64CB-48E9-A425-DB198DDB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1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1BCC2-5C34-4C3D-9D25-10C460E3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2B4EE-723F-49E4-951B-E1FA71A5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9E983-487D-49F7-BEDB-FC1F8DCA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88EAF-01CC-4883-8F89-A16E51D1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E5C8D-EC0E-4A0A-8DD7-04F301B0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70E67-D0CB-4DEF-9643-4CCE0C54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D3412-13AE-4633-9A06-9396F1D2F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29CE8-551D-48A3-82CA-9D6ED6F3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E948E-4A15-4DCB-A2BE-2626956A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66A93-097E-487D-8B10-807D418A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292E-83C0-4304-AEFB-584FE820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366FF-ABB5-4EC3-9FF1-B43A1C54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13219-761C-479D-ACBE-7F7BE6BC7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08644-D09D-4BA3-87EA-5CC69690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A97C1-423C-4EB0-B74E-97884F5C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26BC2-AF2D-439A-9506-7B29CD24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7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B327-112E-404C-8333-8BB84389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342A8-AF04-44F6-A2ED-02288A6A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A6845-CE27-475F-942A-499F9CF33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B50B29-B362-47C5-A5B4-D54AE908D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06643E-AC2C-4152-ABB2-8AEE74491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4F8B3B-A8FA-43B4-9461-FAB7E1C5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0F27E-422F-47DE-ADAC-FD999826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255218-4AE0-4BDD-BEDA-AB98F70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93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6EE6C-E2D7-4226-9A5A-ED98B7FF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FFDEC5-FEA1-429A-9F5B-D60DD4E0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4C7111-0F86-4808-84DE-DD843674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0DED1-3432-4762-8ECC-D85DA01E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1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FE9CFB-5CE8-4AF3-A92F-241225DD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DB4540-BBA9-468A-B86C-6037F286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D9432-B097-4ABD-AA95-858AB57E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0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D96E4-E145-4EBB-BA00-C3E46364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A7B1D-A3DC-4DD0-AC3D-DBC5ABB8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7C5AD-A56A-4B21-87B9-CD25432D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F8A29-411E-41DA-A052-2194B50E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071CF-DD54-405C-A730-FEF5C760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45A77-9F93-447F-A57A-E068D7AF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6B991-2411-4715-99DF-3F06D92F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08ECC4-B411-46BF-A7CD-ADA3DEB7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0E475-F7F9-4167-9429-EC34843E3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32AFA-C377-4658-BDCC-0511C962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DD887-37D3-4488-8882-70C816EA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636889-A4E2-47BB-81DD-A585C4EE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0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B4F7F4-0C36-421D-91AC-2BBF9D1B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6EAB4-5CFC-4C27-A67C-81F36680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117C9-DDDC-45F7-861A-FF882D9D4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2F23-DCC2-4B71-AFFF-2F81C81C286D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5C011-C1D6-4F49-8D7B-D3AFE38C8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7D6D8-61CA-468D-829E-AB41EAAE4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0E47-FF5C-43AD-845D-F6469C1C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1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8A0A7-AD1A-4EB7-8434-D492BAE58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B7CB9-EC59-43FA-9317-837690994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yycc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35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66F55-E136-4709-B38E-406AE5D1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2724</a:t>
            </a:r>
            <a:r>
              <a:rPr lang="zh-CN" altLang="en-US" dirty="0"/>
              <a:t> 蒲公英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A6BC6-A66B-42AF-8E8D-17E1FAA8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区间众数问题，强制在线。</a:t>
            </a:r>
          </a:p>
        </p:txBody>
      </p:sp>
    </p:spTree>
    <p:extLst>
      <p:ext uri="{BB962C8B-B14F-4D97-AF65-F5344CB8AC3E}">
        <p14:creationId xmlns:p14="http://schemas.microsoft.com/office/powerpoint/2010/main" val="221497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B124C-490B-420E-82D2-045B39DD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2724</a:t>
            </a:r>
            <a:r>
              <a:rPr lang="zh-CN" altLang="en-US" dirty="0"/>
              <a:t> 蒲公英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4C8A3-4FAF-4852-BE89-7C563FB5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分块，</a:t>
            </a:r>
            <a:r>
              <a:rPr lang="en-US" altLang="zh-CN" dirty="0" err="1"/>
              <a:t>ans</a:t>
            </a:r>
            <a:r>
              <a:rPr lang="en-US" altLang="zh-CN" dirty="0"/>
              <a:t>[l][r]</a:t>
            </a:r>
            <a:r>
              <a:rPr lang="zh-CN" altLang="en-US" dirty="0"/>
              <a:t>表示第</a:t>
            </a:r>
            <a:r>
              <a:rPr lang="en-US" altLang="zh-CN" dirty="0"/>
              <a:t>l</a:t>
            </a:r>
            <a:r>
              <a:rPr lang="zh-CN" altLang="en-US" dirty="0"/>
              <a:t>个块到第</a:t>
            </a:r>
            <a:r>
              <a:rPr lang="en-US" altLang="zh-CN" dirty="0"/>
              <a:t>r</a:t>
            </a:r>
            <a:r>
              <a:rPr lang="zh-CN" altLang="en-US" dirty="0"/>
              <a:t>个块的众数，然后把不完整的块单独处理，答案只可能是不完整的块中的数或完整的块的众数。</a:t>
            </a:r>
          </a:p>
        </p:txBody>
      </p:sp>
    </p:spTree>
    <p:extLst>
      <p:ext uri="{BB962C8B-B14F-4D97-AF65-F5344CB8AC3E}">
        <p14:creationId xmlns:p14="http://schemas.microsoft.com/office/powerpoint/2010/main" val="7656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B3055-17FB-4064-B556-2C89AD44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617E&amp;&amp;BZOJ 5301 </a:t>
            </a:r>
            <a:r>
              <a:rPr lang="zh-CN" altLang="en-US" dirty="0"/>
              <a:t>异或序列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69681-3064-453C-B589-CD6A60C8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给出一个序列，每次询问一个区间，问有多少个子区间异或和等于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r>
              <a:rPr lang="en-US" altLang="zh-CN" dirty="0"/>
              <a:t>(k</a:t>
            </a:r>
            <a:r>
              <a:rPr lang="zh-CN" altLang="en-US" dirty="0"/>
              <a:t>是定值）</a:t>
            </a:r>
            <a:endParaRPr lang="en-US" altLang="zh-CN" dirty="0"/>
          </a:p>
          <a:p>
            <a:r>
              <a:rPr lang="en-US" altLang="zh-CN" dirty="0" err="1"/>
              <a:t>n,m,k,ai</a:t>
            </a:r>
            <a:r>
              <a:rPr lang="en-US" altLang="zh-CN" dirty="0"/>
              <a:t>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07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E1B62-4D90-4DE7-9655-88C2F60E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617E&amp;&amp;BZOJ 5301 </a:t>
            </a:r>
            <a:r>
              <a:rPr lang="zh-CN" altLang="en-US" dirty="0"/>
              <a:t>异或序列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B672D-62CB-4B24-BA18-502D27AE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的前缀和，那么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的异或值就是</a:t>
            </a:r>
            <a:r>
              <a:rPr lang="en-US" altLang="zh-CN" dirty="0"/>
              <a:t>s[r]^s[l-1],</a:t>
            </a:r>
            <a:r>
              <a:rPr lang="zh-CN" altLang="en-US" dirty="0"/>
              <a:t>如果</a:t>
            </a:r>
            <a:r>
              <a:rPr lang="en-US" altLang="zh-CN" dirty="0"/>
              <a:t>s[r]^s[l-1]=k,</a:t>
            </a:r>
            <a:r>
              <a:rPr lang="zh-CN" altLang="en-US" dirty="0"/>
              <a:t>那么</a:t>
            </a:r>
            <a:r>
              <a:rPr lang="en-US" altLang="zh-CN" dirty="0"/>
              <a:t>s[r]^k=s[l-1],</a:t>
            </a:r>
          </a:p>
          <a:p>
            <a:r>
              <a:rPr lang="zh-CN" altLang="en-US" dirty="0"/>
              <a:t>记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为当前区间内前缀和为</a:t>
            </a:r>
            <a:r>
              <a:rPr lang="en-US" altLang="zh-CN" dirty="0" err="1"/>
              <a:t>i</a:t>
            </a:r>
            <a:r>
              <a:rPr lang="zh-CN" altLang="en-US" dirty="0"/>
              <a:t>的个数，那么就可以莫队维护插入和删除，注意细节。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11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1485-C3E8-4654-B815-7DAA2358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BZOJ3809 </a:t>
            </a:r>
            <a:r>
              <a:rPr lang="en-US" altLang="zh-CN" dirty="0" err="1"/>
              <a:t>Gty</a:t>
            </a:r>
            <a:r>
              <a:rPr lang="zh-CN" altLang="en-US" dirty="0"/>
              <a:t>的二逼妹子序列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4DDB4-3F0D-498D-96FF-EBC89ADA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给出一个序列，每次询问一个区间中在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中的数的不同数的个数。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L,r,a,b,n</a:t>
            </a:r>
            <a:r>
              <a:rPr lang="en-US" altLang="zh-CN" dirty="0"/>
              <a:t>&lt;=100000 m&lt;=1000000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71F2B-1A48-4C11-98E2-98A8D35E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BZOJ3809 </a:t>
            </a:r>
            <a:r>
              <a:rPr lang="en-US" altLang="zh-CN" dirty="0" err="1"/>
              <a:t>Gty</a:t>
            </a:r>
            <a:r>
              <a:rPr lang="zh-CN" altLang="en-US" dirty="0"/>
              <a:t>的二逼妹子序列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BCFE2-680C-4DB8-B2B6-683B862D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先不考虑数的大小限制，那么直接莫队即可。</a:t>
            </a:r>
            <a:endParaRPr lang="en-US" altLang="zh-CN" dirty="0"/>
          </a:p>
          <a:p>
            <a:r>
              <a:rPr lang="zh-CN" altLang="en-US" dirty="0"/>
              <a:t>如果有数的大小限制，可以用树状数组求区间和的方式做。</a:t>
            </a:r>
            <a:endParaRPr lang="en-US" altLang="zh-CN" dirty="0"/>
          </a:p>
          <a:p>
            <a:r>
              <a:rPr lang="zh-CN" altLang="en-US" dirty="0"/>
              <a:t>有没有更好的做法呢？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19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3EA0F-817F-4E87-B05A-04247B87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BZOJ3809 </a:t>
            </a:r>
            <a:r>
              <a:rPr lang="en-US" altLang="zh-CN" dirty="0" err="1"/>
              <a:t>Gty</a:t>
            </a:r>
            <a:r>
              <a:rPr lang="zh-CN" altLang="en-US" dirty="0"/>
              <a:t>的二逼妹子序列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5C900-3B83-4A55-B3D1-FD13CECF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可以对计数的数组也分块！</a:t>
            </a:r>
            <a:endParaRPr lang="en-US" altLang="zh-CN" dirty="0"/>
          </a:p>
          <a:p>
            <a:r>
              <a:rPr lang="zh-CN" altLang="en-US" dirty="0"/>
              <a:t>这样复杂度就是</a:t>
            </a:r>
            <a:r>
              <a:rPr lang="en-US" altLang="zh-CN" dirty="0"/>
              <a:t>o(</a:t>
            </a:r>
            <a:r>
              <a:rPr lang="en-US" altLang="zh-CN" dirty="0" err="1"/>
              <a:t>msqrt</a:t>
            </a:r>
            <a:r>
              <a:rPr lang="en-US" altLang="zh-CN" dirty="0"/>
              <a:t>(n))</a:t>
            </a:r>
            <a:r>
              <a:rPr lang="zh-CN" altLang="en-US" dirty="0"/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361727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ADFA2-9850-480F-92FE-4F2D605C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61507-26EE-4458-BBA7-3349FED2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39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14358-6FE7-4154-88A9-5AE41418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51502-FE9D-4BFF-ACD2-52C9F13B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顾名思义，算法如同名字一样简单粗暴，一目了然。</a:t>
            </a:r>
            <a:endParaRPr lang="en-US" altLang="zh-CN" dirty="0"/>
          </a:p>
          <a:p>
            <a:r>
              <a:rPr lang="zh-CN" altLang="en-US" dirty="0"/>
              <a:t>就是把问题分成几块解决。</a:t>
            </a:r>
            <a:endParaRPr lang="en-US" altLang="zh-CN" dirty="0"/>
          </a:p>
          <a:p>
            <a:r>
              <a:rPr lang="zh-CN" altLang="en-US" dirty="0"/>
              <a:t>基础知识：均值不等式：</a:t>
            </a:r>
            <a:r>
              <a:rPr lang="en-US" altLang="zh-CN" dirty="0" err="1"/>
              <a:t>a+b</a:t>
            </a:r>
            <a:r>
              <a:rPr lang="en-US" altLang="zh-CN" dirty="0"/>
              <a:t>&gt;=2*sqrt(ab)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18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7D9E-D485-4BAC-97B4-55B25552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AC68C-A560-4A4A-82AC-79A0EDEA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怎么做区间加法区间求和呢？</a:t>
            </a:r>
            <a:endParaRPr lang="en-US" altLang="zh-CN" dirty="0"/>
          </a:p>
          <a:p>
            <a:r>
              <a:rPr lang="zh-CN" altLang="en-US" dirty="0"/>
              <a:t>修改时对整个块都修改的打标记，其余的暴力修改。</a:t>
            </a:r>
            <a:endParaRPr lang="en-US" altLang="zh-CN" dirty="0"/>
          </a:p>
          <a:p>
            <a:r>
              <a:rPr lang="zh-CN" altLang="en-US" dirty="0"/>
              <a:t>查询同理。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6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74B48-E1BE-4BA4-8B92-C67070A0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BZOJ2038 </a:t>
            </a:r>
            <a:r>
              <a:rPr lang="zh-CN" altLang="en-US" dirty="0"/>
              <a:t>小</a:t>
            </a:r>
            <a:r>
              <a:rPr lang="en-US" altLang="zh-CN" dirty="0"/>
              <a:t>Z</a:t>
            </a:r>
            <a:r>
              <a:rPr lang="zh-CN" altLang="en-US" dirty="0"/>
              <a:t>的袜子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920A5-F55F-420C-84C6-2BBEFC9E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给你一个序列，每次询问</a:t>
            </a:r>
            <a:r>
              <a:rPr lang="en-US" altLang="zh-CN" dirty="0"/>
              <a:t>[L,R],</a:t>
            </a:r>
            <a:r>
              <a:rPr lang="zh-CN" altLang="en-US" dirty="0"/>
              <a:t>问在这个区间里随机取两个数，这两个数相同的概率是多少？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&lt;=50000</a:t>
            </a:r>
          </a:p>
        </p:txBody>
      </p:sp>
    </p:spTree>
    <p:extLst>
      <p:ext uri="{BB962C8B-B14F-4D97-AF65-F5344CB8AC3E}">
        <p14:creationId xmlns:p14="http://schemas.microsoft.com/office/powerpoint/2010/main" val="166669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F1661-33B1-4D5B-A284-80D23A3B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BZOJ2038 </a:t>
            </a:r>
            <a:r>
              <a:rPr lang="zh-CN" altLang="en-US" dirty="0"/>
              <a:t>小</a:t>
            </a:r>
            <a:r>
              <a:rPr lang="en-US" altLang="zh-CN" dirty="0"/>
              <a:t>Z</a:t>
            </a:r>
            <a:r>
              <a:rPr lang="zh-CN" altLang="en-US" dirty="0"/>
              <a:t>的袜子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5C77F-C5B1-4DAD-B1AD-85A0DDEC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答案就是相同数的对数</a:t>
            </a:r>
            <a:r>
              <a:rPr lang="en-US" altLang="zh-CN" dirty="0"/>
              <a:t>/(n*(n-1)/2)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怎么统计相同数的对数呢？</a:t>
            </a:r>
          </a:p>
        </p:txBody>
      </p:sp>
    </p:spTree>
    <p:extLst>
      <p:ext uri="{BB962C8B-B14F-4D97-AF65-F5344CB8AC3E}">
        <p14:creationId xmlns:p14="http://schemas.microsoft.com/office/powerpoint/2010/main" val="130605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9A09F-EC5F-4AB2-955D-429588AD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BZOJ2038 </a:t>
            </a:r>
            <a:r>
              <a:rPr lang="zh-CN" altLang="en-US" dirty="0"/>
              <a:t>小</a:t>
            </a:r>
            <a:r>
              <a:rPr lang="en-US" altLang="zh-CN" dirty="0"/>
              <a:t>Z</a:t>
            </a:r>
            <a:r>
              <a:rPr lang="zh-CN" altLang="en-US" dirty="0"/>
              <a:t>的袜子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CD059-FB80-4862-BF7D-56EEEB21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考虑暴力，每次暴力扫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，找到之前有多少个当前数，然后再让计数器</a:t>
            </a:r>
            <a:r>
              <a:rPr lang="en-US" altLang="zh-CN" dirty="0"/>
              <a:t>+1.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o(n^2).</a:t>
            </a:r>
          </a:p>
          <a:p>
            <a:r>
              <a:rPr lang="zh-CN" altLang="en-US" dirty="0"/>
              <a:t>能不能优化呢？</a:t>
            </a:r>
          </a:p>
        </p:txBody>
      </p:sp>
    </p:spTree>
    <p:extLst>
      <p:ext uri="{BB962C8B-B14F-4D97-AF65-F5344CB8AC3E}">
        <p14:creationId xmlns:p14="http://schemas.microsoft.com/office/powerpoint/2010/main" val="102965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49826-9F3E-497C-9B24-35796C0B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BZOJ2038 </a:t>
            </a:r>
            <a:r>
              <a:rPr lang="zh-CN" altLang="en-US" dirty="0"/>
              <a:t>小</a:t>
            </a:r>
            <a:r>
              <a:rPr lang="en-US" altLang="zh-CN" dirty="0"/>
              <a:t>Z</a:t>
            </a:r>
            <a:r>
              <a:rPr lang="zh-CN" altLang="en-US" dirty="0"/>
              <a:t>的袜子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D5B9C-F077-44C4-86A2-85500823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我们可以利用上一次询问的结果，并对它进行调整，我们可以轻松的加入一个数，而且我们还能轻松的删除一个数，这样我们可以用上次的区间进行移动。</a:t>
            </a:r>
            <a:endParaRPr lang="en-US" altLang="zh-CN" dirty="0"/>
          </a:p>
          <a:p>
            <a:r>
              <a:rPr lang="zh-CN" altLang="en-US" dirty="0"/>
              <a:t>但这样并不能真正的改变时间复杂度，有没有更好的做法呢？</a:t>
            </a:r>
          </a:p>
        </p:txBody>
      </p:sp>
    </p:spTree>
    <p:extLst>
      <p:ext uri="{BB962C8B-B14F-4D97-AF65-F5344CB8AC3E}">
        <p14:creationId xmlns:p14="http://schemas.microsoft.com/office/powerpoint/2010/main" val="112644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E2891-1B00-4DA6-890E-F5940399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1096C-D069-4290-8484-AC401309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我们可以对询问进行排序！</a:t>
            </a:r>
            <a:endParaRPr lang="en-US" altLang="zh-CN" dirty="0"/>
          </a:p>
          <a:p>
            <a:r>
              <a:rPr lang="zh-CN" altLang="en-US" dirty="0"/>
              <a:t>怎么排序才能改变复杂度呢？</a:t>
            </a:r>
            <a:endParaRPr lang="en-US" altLang="zh-CN" dirty="0"/>
          </a:p>
          <a:p>
            <a:r>
              <a:rPr lang="zh-CN" altLang="en-US" dirty="0"/>
              <a:t>我们把左端点分块，第一关键字就是左端点块的编号。</a:t>
            </a:r>
            <a:endParaRPr lang="en-US" altLang="zh-CN" dirty="0"/>
          </a:p>
          <a:p>
            <a:r>
              <a:rPr lang="zh-CN" altLang="en-US" dirty="0"/>
              <a:t>然后第二关键字按右端点位置排序，这样就能保证复杂度为</a:t>
            </a:r>
            <a:r>
              <a:rPr lang="en-US" altLang="zh-CN" dirty="0"/>
              <a:t>o(</a:t>
            </a:r>
            <a:r>
              <a:rPr lang="en-US" altLang="zh-CN" dirty="0" err="1"/>
              <a:t>nsqrt</a:t>
            </a:r>
            <a:r>
              <a:rPr lang="en-US" altLang="zh-CN" dirty="0"/>
              <a:t>(n))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37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4D475-E964-4676-98FD-FACAABE4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 descr="8c4b42fbfbedab64b8ff7f9bf536afc378311e9b">
            <a:extLst>
              <a:ext uri="{FF2B5EF4-FFF2-40B4-BE49-F238E27FC236}">
                <a16:creationId xmlns:a16="http://schemas.microsoft.com/office/drawing/2014/main" id="{A22BD61F-5E30-46CA-AC33-156AA9D87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20" y="71301"/>
            <a:ext cx="3955310" cy="71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6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613</Words>
  <Application>Microsoft Office PowerPoint</Application>
  <PresentationFormat>宽屏</PresentationFormat>
  <Paragraphs>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分块</vt:lpstr>
      <vt:lpstr>分块</vt:lpstr>
      <vt:lpstr>分块</vt:lpstr>
      <vt:lpstr>BZOJ2038 小Z的袜子</vt:lpstr>
      <vt:lpstr>BZOJ2038 小Z的袜子</vt:lpstr>
      <vt:lpstr>BZOJ2038 小Z的袜子</vt:lpstr>
      <vt:lpstr>BZOJ2038 小Z的袜子</vt:lpstr>
      <vt:lpstr>莫队</vt:lpstr>
      <vt:lpstr>PowerPoint 演示文稿</vt:lpstr>
      <vt:lpstr>BZOJ 2724 蒲公英</vt:lpstr>
      <vt:lpstr>BZOJ 2724 蒲公英</vt:lpstr>
      <vt:lpstr>codeforces 617E&amp;&amp;BZOJ 5301 异或序列</vt:lpstr>
      <vt:lpstr>codeforces 617E&amp;&amp;BZOJ 5301 异或序列</vt:lpstr>
      <vt:lpstr>BZOJ3809 Gty的二逼妹子序列</vt:lpstr>
      <vt:lpstr>BZOJ3809 Gty的二逼妹子序列</vt:lpstr>
      <vt:lpstr>BZOJ3809 Gty的二逼妹子序列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分块</dc:title>
  <dc:creator>Flandre Scarlet</dc:creator>
  <cp:lastModifiedBy>Flandre Scarlet</cp:lastModifiedBy>
  <cp:revision>14</cp:revision>
  <dcterms:created xsi:type="dcterms:W3CDTF">2018-12-11T13:07:17Z</dcterms:created>
  <dcterms:modified xsi:type="dcterms:W3CDTF">2018-12-14T08:15:18Z</dcterms:modified>
</cp:coreProperties>
</file>