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4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0D64F-19F5-4EEB-84F2-392B7C0A6805}" type="datetimeFigureOut">
              <a:rPr lang="zh-CN" altLang="en-US"/>
              <a:pPr>
                <a:defRPr/>
              </a:pPr>
              <a:t>2019/2/16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4613D-134B-4D0E-BECD-3157139FDD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C7762-8E92-41E0-82FB-79DA4EF95652}" type="datetimeFigureOut">
              <a:rPr lang="zh-CN" altLang="en-US"/>
              <a:pPr>
                <a:defRPr/>
              </a:pPr>
              <a:t>2019/2/16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F53C6-938C-4FB1-A0E6-7660A047DB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9B54F-485B-4532-B03F-494DDC358A16}" type="datetimeFigureOut">
              <a:rPr lang="zh-CN" altLang="en-US"/>
              <a:pPr>
                <a:defRPr/>
              </a:pPr>
              <a:t>2019/2/16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1712A-2E3F-46EA-923C-F6D31C49D2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AA55A-7FE8-4F07-A4C1-9C328E00D7C0}" type="datetimeFigureOut">
              <a:rPr lang="zh-CN" altLang="en-US"/>
              <a:pPr>
                <a:defRPr/>
              </a:pPr>
              <a:t>2019/2/16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C406A-B1CE-48F8-82A3-8DF40ECD88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69CE1-4D97-4ACE-B11F-691FD4F8E8AC}" type="datetimeFigureOut">
              <a:rPr lang="zh-CN" altLang="en-US"/>
              <a:pPr>
                <a:defRPr/>
              </a:pPr>
              <a:t>2019/2/16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714A9-9BDB-4463-B6F4-C509166B0F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43794-DAA2-4681-947C-AF55C0623086}" type="datetimeFigureOut">
              <a:rPr lang="zh-CN" altLang="en-US"/>
              <a:pPr>
                <a:defRPr/>
              </a:pPr>
              <a:t>2019/2/16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18AF8-CC11-4E4F-A97D-3290A1E701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6D3F9-CEDA-4BBA-812E-EDD46E205672}" type="datetimeFigureOut">
              <a:rPr lang="zh-CN" altLang="en-US"/>
              <a:pPr>
                <a:defRPr/>
              </a:pPr>
              <a:t>2019/2/16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4D9BC-E116-4017-BABB-B8AC088A35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E160E-44A7-4DCF-8B48-9FBE1DC430FA}" type="datetimeFigureOut">
              <a:rPr lang="zh-CN" altLang="en-US"/>
              <a:pPr>
                <a:defRPr/>
              </a:pPr>
              <a:t>2019/2/16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F30EE-7B01-4835-9F82-FF923E664E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BC3E3-5F86-44FA-991F-314A1E3412D7}" type="datetimeFigureOut">
              <a:rPr lang="zh-CN" altLang="en-US"/>
              <a:pPr>
                <a:defRPr/>
              </a:pPr>
              <a:t>2019/2/16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A1C0F-EBF8-4379-A0E8-121C91B7E2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79B44-DABD-487A-9D4C-90BD4938EEFB}" type="datetimeFigureOut">
              <a:rPr lang="zh-CN" altLang="en-US"/>
              <a:pPr>
                <a:defRPr/>
              </a:pPr>
              <a:t>2019/2/16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7BFED-5FE5-4CB4-80D6-E0B38950C8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D0A08-3885-42DC-860D-D7215E798872}" type="datetimeFigureOut">
              <a:rPr lang="zh-CN" altLang="en-US"/>
              <a:pPr>
                <a:defRPr/>
              </a:pPr>
              <a:t>2019/2/16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B7198-B152-46BC-9C37-3D320277EB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48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4277F97-2E3B-491B-BA45-7D2B79BABCE2}" type="datetimeFigureOut">
              <a:rPr lang="zh-CN" altLang="en-US"/>
              <a:pPr>
                <a:defRPr/>
              </a:pPr>
              <a:t>2019/2/16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707C069-EDA5-4C1B-8F5A-FA34284244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ACdreamers/article/details/805001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miskcoo.com/2014/09/chinese-remainder-theore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数论基础</a:t>
            </a:r>
          </a:p>
        </p:txBody>
      </p:sp>
      <p:sp>
        <p:nvSpPr>
          <p:cNvPr id="1331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yycc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裴蜀定理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如何判断</a:t>
            </a:r>
            <a:r>
              <a:rPr lang="en-US" altLang="zh-CN" smtClean="0"/>
              <a:t>ax+by=d</a:t>
            </a:r>
            <a:r>
              <a:rPr lang="zh-CN" altLang="en-US" smtClean="0"/>
              <a:t>是否有整数解？</a:t>
            </a:r>
            <a:endParaRPr lang="en-US" altLang="zh-CN" smtClean="0"/>
          </a:p>
          <a:p>
            <a:r>
              <a:rPr lang="zh-CN" altLang="en-US" smtClean="0"/>
              <a:t>裴蜀定理曰：</a:t>
            </a:r>
            <a:r>
              <a:rPr lang="en-US" altLang="zh-CN" smtClean="0"/>
              <a:t>ax+by=d</a:t>
            </a:r>
            <a:r>
              <a:rPr lang="zh-CN" altLang="en-US" smtClean="0"/>
              <a:t>存在整数解当且仅当</a:t>
            </a:r>
            <a:r>
              <a:rPr lang="en-US" altLang="zh-CN" smtClean="0"/>
              <a:t>gcd(a,b)|d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中国剩余定理</a:t>
            </a: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看</a:t>
            </a:r>
            <a:r>
              <a:rPr lang="zh-CN" altLang="en-US" smtClean="0">
                <a:hlinkClick r:id="rId2"/>
              </a:rPr>
              <a:t>这里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中国剩余定理</a:t>
            </a: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还有一种通过不断合并的做法，适用性更广泛。</a:t>
            </a:r>
            <a:endParaRPr lang="en-US" altLang="zh-CN" smtClean="0"/>
          </a:p>
          <a:p>
            <a:r>
              <a:rPr lang="zh-CN" altLang="en-US" smtClean="0">
                <a:hlinkClick r:id="rId2"/>
              </a:rPr>
              <a:t>这里</a:t>
            </a:r>
            <a:endParaRPr lang="zh-CN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矩阵乘法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这个与本节课讲的其他东西联系不大，先讲这个</a:t>
            </a:r>
            <a:r>
              <a:rPr lang="en-US" altLang="zh-CN" smtClean="0"/>
              <a:t>…</a:t>
            </a:r>
          </a:p>
          <a:p>
            <a:endParaRPr lang="zh-CN" altLang="en-US" smtClean="0"/>
          </a:p>
        </p:txBody>
      </p:sp>
      <p:pic>
        <p:nvPicPr>
          <p:cNvPr id="14339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876550"/>
            <a:ext cx="10172700" cy="330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矩阵乘法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矩阵乘法有结合律，那么它有什么用呢？</a:t>
            </a:r>
            <a:endParaRPr lang="en-US" altLang="zh-CN" smtClean="0"/>
          </a:p>
          <a:p>
            <a:pPr>
              <a:buFont typeface="Arial" charset="0"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矩阵乘法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f[0]=0,f[1]=1,...,f[i]=f[i-1]+f[i-2](i&gt;=2),</a:t>
            </a:r>
            <a:r>
              <a:rPr lang="zh-CN" altLang="en-US" smtClean="0"/>
              <a:t>求</a:t>
            </a:r>
            <a:r>
              <a:rPr lang="en-US" altLang="zh-CN" smtClean="0"/>
              <a:t>f[n].</a:t>
            </a:r>
          </a:p>
          <a:p>
            <a:r>
              <a:rPr lang="en-US" altLang="zh-CN" smtClean="0"/>
              <a:t>n&lt;=1000000,</a:t>
            </a:r>
            <a:r>
              <a:rPr lang="zh-CN" altLang="en-US" smtClean="0"/>
              <a:t>模拟！</a:t>
            </a:r>
          </a:p>
          <a:p>
            <a:r>
              <a:rPr lang="en-US" altLang="zh-CN" smtClean="0"/>
              <a:t>n&lt;=1000000000</a:t>
            </a:r>
            <a:r>
              <a:rPr lang="zh-CN" altLang="en-US" smtClean="0"/>
              <a:t>？</a:t>
            </a:r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矩阵乘法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1043" t="-2521"/>
            </a:stretch>
          </a:blip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>
                <a:noFill/>
                <a:cs typeface="+mn-cs"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线性筛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o(n)</a:t>
            </a:r>
            <a:r>
              <a:rPr lang="zh-CN" altLang="en-US" smtClean="0"/>
              <a:t>的复杂度筛素数。（每个合数只会被筛一次，所以是</a:t>
            </a:r>
            <a:r>
              <a:rPr lang="en-US" altLang="zh-CN" smtClean="0"/>
              <a:t>o(n).</a:t>
            </a:r>
          </a:p>
          <a:p>
            <a:endParaRPr lang="zh-CN" altLang="en-US" smtClean="0"/>
          </a:p>
        </p:txBody>
      </p:sp>
      <p:pic>
        <p:nvPicPr>
          <p:cNvPr id="18435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459038"/>
            <a:ext cx="5948363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积性函数</a:t>
            </a:r>
          </a:p>
        </p:txBody>
      </p:sp>
      <p:sp>
        <p:nvSpPr>
          <p:cNvPr id="103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考虑一个定义域为</a:t>
            </a:r>
            <a:r>
              <a:rPr lang="en-US" altLang="zh-CN" smtClean="0"/>
              <a:t>N</a:t>
            </a:r>
            <a:r>
              <a:rPr lang="zh-CN" altLang="en-US" smtClean="0"/>
              <a:t>+的函数对于任意两个互质的正整数</a:t>
            </a:r>
            <a:r>
              <a:rPr lang="en-US" altLang="zh-CN" smtClean="0"/>
              <a:t>a,b</a:t>
            </a:r>
            <a:r>
              <a:rPr lang="zh-CN" altLang="en-US" smtClean="0"/>
              <a:t>均满足</a:t>
            </a:r>
            <a:r>
              <a:rPr lang="en-US" altLang="zh-CN" smtClean="0"/>
              <a:t>f(ab)=f(a)f(b)</a:t>
            </a:r>
            <a:r>
              <a:rPr lang="zh-CN" altLang="en-US" smtClean="0"/>
              <a:t>，则函数</a:t>
            </a:r>
            <a:r>
              <a:rPr lang="en-US" altLang="zh-CN" smtClean="0"/>
              <a:t>f</a:t>
            </a:r>
            <a:r>
              <a:rPr lang="zh-CN" altLang="en-US" smtClean="0"/>
              <a:t>被称为积性函数。</a:t>
            </a:r>
          </a:p>
          <a:p>
            <a:r>
              <a:rPr lang="zh-CN" altLang="en-US" smtClean="0"/>
              <a:t>假如对于任意两个正整数</a:t>
            </a:r>
            <a:r>
              <a:rPr lang="en-US" altLang="zh-CN" smtClean="0"/>
              <a:t>a,b</a:t>
            </a:r>
            <a:r>
              <a:rPr lang="zh-CN" altLang="en-US" smtClean="0"/>
              <a:t>都有</a:t>
            </a:r>
            <a:r>
              <a:rPr lang="en-US" altLang="zh-CN" smtClean="0"/>
              <a:t>f(ab)</a:t>
            </a:r>
            <a:r>
              <a:rPr lang="zh-CN" altLang="en-US" smtClean="0"/>
              <a:t>= </a:t>
            </a:r>
            <a:r>
              <a:rPr lang="en-US" altLang="zh-CN" smtClean="0"/>
              <a:t>f(a)f(b</a:t>
            </a:r>
            <a:r>
              <a:rPr lang="zh-CN" altLang="en-US" smtClean="0"/>
              <a:t>) ，函数</a:t>
            </a:r>
            <a:r>
              <a:rPr lang="en-US" altLang="zh-CN" smtClean="0"/>
              <a:t>f</a:t>
            </a:r>
            <a:r>
              <a:rPr lang="zh-CN" altLang="en-US" smtClean="0"/>
              <a:t>被称为完全积性函数。</a:t>
            </a:r>
          </a:p>
          <a:p>
            <a:endParaRPr lang="zh-CN" altLang="en-US" smtClean="0"/>
          </a:p>
        </p:txBody>
      </p:sp>
      <p:graphicFrame>
        <p:nvGraphicFramePr>
          <p:cNvPr id="1030" name="Object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38200" y="3743325"/>
          <a:ext cx="3856038" cy="1397000"/>
        </p:xfrm>
        <a:graphic>
          <a:graphicData uri="http://schemas.openxmlformats.org/presentationml/2006/ole">
            <p:oleObj spid="_x0000_s1030" r:id="rId3" imgW="2514600" imgH="990360" progId="Equation.3">
              <p:embed/>
            </p:oleObj>
          </a:graphicData>
        </a:graphic>
      </p:graphicFrame>
      <p:graphicFrame>
        <p:nvGraphicFramePr>
          <p:cNvPr id="1031" name="Object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38200" y="5610225"/>
          <a:ext cx="6335713" cy="566738"/>
        </p:xfrm>
        <a:graphic>
          <a:graphicData uri="http://schemas.openxmlformats.org/presentationml/2006/ole">
            <p:oleObj spid="_x0000_s1031" r:id="rId4" imgW="271764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欧拉函数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1043" t="-2381"/>
            </a:stretch>
          </a:blip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>
                <a:noFill/>
                <a:cs typeface="+mn-cs"/>
              </a:rPr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欧拉函数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由以上性质，我们可以线性筛求欧拉函数。</a:t>
            </a:r>
            <a:endParaRPr lang="en-US" altLang="zh-CN" smtClean="0"/>
          </a:p>
          <a:p>
            <a:r>
              <a:rPr lang="zh-CN" altLang="en-US" smtClean="0"/>
              <a:t>其实积性函数都可以用线性筛求出。</a:t>
            </a:r>
          </a:p>
          <a:p>
            <a:endParaRPr lang="zh-CN" altLang="en-US" smtClean="0"/>
          </a:p>
          <a:p>
            <a:endParaRPr lang="zh-CN" altLang="en-US" smtClean="0"/>
          </a:p>
        </p:txBody>
      </p:sp>
      <p:pic>
        <p:nvPicPr>
          <p:cNvPr id="22531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846388"/>
            <a:ext cx="488315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280</Words>
  <Application>Microsoft Office PowerPoint</Application>
  <PresentationFormat>自定义</PresentationFormat>
  <Paragraphs>28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演示文稿设计模板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宋体</vt:lpstr>
      <vt:lpstr>Arial</vt:lpstr>
      <vt:lpstr>等线 Light</vt:lpstr>
      <vt:lpstr>Calibri</vt:lpstr>
      <vt:lpstr>Office 主题​​</vt:lpstr>
      <vt:lpstr>Microsoft 公式 3.0</vt:lpstr>
      <vt:lpstr>数论基础</vt:lpstr>
      <vt:lpstr>矩阵乘法</vt:lpstr>
      <vt:lpstr>矩阵乘法</vt:lpstr>
      <vt:lpstr>矩阵乘法</vt:lpstr>
      <vt:lpstr>矩阵乘法</vt:lpstr>
      <vt:lpstr>线性筛</vt:lpstr>
      <vt:lpstr>积性函数</vt:lpstr>
      <vt:lpstr>欧拉函数</vt:lpstr>
      <vt:lpstr>欧拉函数</vt:lpstr>
      <vt:lpstr>裴蜀定理</vt:lpstr>
      <vt:lpstr>中国剩余定理</vt:lpstr>
      <vt:lpstr>中国剩余定理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Flandre Scarlet</dc:creator>
  <cp:lastModifiedBy>微软用户</cp:lastModifiedBy>
  <cp:revision>11</cp:revision>
  <dcterms:created xsi:type="dcterms:W3CDTF">2018-12-04T12:34:24Z</dcterms:created>
  <dcterms:modified xsi:type="dcterms:W3CDTF">2019-02-16T11:29:49Z</dcterms:modified>
</cp:coreProperties>
</file>