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7" r:id="rId7"/>
    <p:sldId id="266" r:id="rId8"/>
    <p:sldId id="265" r:id="rId9"/>
    <p:sldId id="264" r:id="rId10"/>
    <p:sldId id="263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08F5B-AC74-46FA-B33D-4EE37498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FE265-260B-4142-8B6A-7B9A03CB4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7AA40-1D7A-492C-B161-D937D2A0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34A2D-1D97-4D67-85C0-C94D1D99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7A910-F498-426F-A659-177923F0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8F28-EC56-4658-8AF3-47033C82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E378A-7472-4127-952A-CC4DAA3B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9B935-CE71-413C-A729-A49C8751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E7822-D672-4F37-917D-17F1F5A7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7F444-FE55-4697-968E-7C5EDE9C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8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268D0-A6AC-4353-A20E-F33CD8007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B35AD2-08B5-442C-95AD-CAECCBDE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D3A52-84D1-4F2D-B06C-740DA1D3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DFE07-5CF6-4121-ACDC-2942EF65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82C52-6CF5-4026-8AF3-61249CCD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0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A7B3A-E8E8-4F5E-B606-DEEDF76B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B5638-BC00-406F-9BB1-462F7831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B9136-6DC4-41ED-97FA-725A636E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64896-E34F-439F-99DD-295A245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856A6-4A78-4711-A5AA-FCC9A24F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4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398AC-F478-4568-AAA6-09FE491C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76477-6ACA-4EBC-A0F1-747639B5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8F5AE-D5F0-4A8B-95E3-672BE7F1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A0C9C-7944-4D34-9C8A-0E828EDB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D1080-3EAA-4E7D-B72B-DB1AE6F6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A0A3-E7BC-499B-BAE2-BEF13B8F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71EF3-04ED-4DFD-9527-6ADEFAA1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A7836-6476-464E-98C3-5E28D7B22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83D2F-8C36-4C64-A454-FC6B5F2E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85E90-1C9B-4E48-A848-A6FF93D2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560AB-581B-4084-A6DB-73DB530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2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357B4-BDFA-4949-B418-21DE9ED9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A90D2-A6DE-4B37-AF2C-45E04171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A1510-AEEC-4B5E-BD7B-DA5E89FF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DA6BA-FEE7-4F5F-BCC5-8CF1E6EB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7BF9CB-4C71-4E24-A5CA-5E86583A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9F6AE-6D8F-434D-B4E2-5DE822E9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E86E4-3D43-46F0-ABE1-8FB720FD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B1FD7C-D40D-45FB-B779-51A003C9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54EC8-3AF7-436B-BABD-7BD71D1D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EFFFF-38DE-4D8C-A908-51A21CD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4E7AA9-BDB5-40F5-B321-80004943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3B8970-CDDD-47BF-8FF3-ED52C99B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0DC36C-9C44-4B9F-80C9-A2C0E6D3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E966C-506D-41A4-9DE2-22956425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FE345-015D-4D46-8CF1-37EB9B7B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0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600C3-ABCD-45CD-BA8E-5A0CAAF4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A1393-3018-4435-A373-6C608D6E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E9BD3-F2C8-4335-A86F-74B3943C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75CF0-D208-44AC-ACC2-CD6B00EB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74401-CCBF-428E-8DEF-6A219B28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9E5F1-764B-46C4-9A87-C85650D7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8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68A6-56E0-4E64-B172-2B821CB5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88C81-7F3E-4083-90E0-9B36645E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EAACB-C9A1-493D-BFC8-DB2CE7E5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A4CAF-4A2C-4A82-852A-B42838EC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1B3A5E-5FB0-44EF-9FDF-44B90624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6C41D-D704-43B8-AE48-EE4AD035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4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E04C6-2BED-48A9-9268-6F0340AE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959E7-D895-4776-91EC-F34414B5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940C1-6D89-4FB4-A0E0-D7DAD40E2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F3EA-8FE8-4303-8EA2-B5F7ECBF074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85F5D-777C-4069-B3B6-2BB82AE40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7245C-48DC-4268-9873-11783DE52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275A-7720-4D98-9252-8B8DAE767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1D887-F317-4127-A5BE-527216F92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C8C98-7E3D-45A6-ADA0-FC77E4FF8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yycc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7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线段树合并：</a:t>
            </a:r>
          </a:p>
          <a:p>
            <a:r>
              <a:rPr lang="zh-CN" altLang="en-US" dirty="0"/>
              <a:t>初始有</a:t>
            </a:r>
            <a:r>
              <a:rPr lang="en-US" altLang="zh-CN" dirty="0"/>
              <a:t>n</a:t>
            </a:r>
            <a:r>
              <a:rPr lang="zh-CN" altLang="en-US" dirty="0"/>
              <a:t>个只有一个叶子有值的线段树，在合并两个线段树的时候对于共有的节点把信息合并，对于不共有的节点直接返回，则最后把所有线段树合并成一颗的复杂度是</a:t>
            </a:r>
            <a:r>
              <a:rPr lang="en-US" altLang="zh-CN" dirty="0"/>
              <a:t>O(n log n)</a:t>
            </a:r>
            <a:r>
              <a:rPr lang="zh-CN" altLang="en-US" dirty="0"/>
              <a:t>（假设信息的合并是</a:t>
            </a:r>
            <a:r>
              <a:rPr lang="en-US" altLang="zh-CN" dirty="0"/>
              <a:t>O(1)</a:t>
            </a:r>
            <a:r>
              <a:rPr lang="zh-CN" altLang="en-US" dirty="0"/>
              <a:t>的）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59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BZOJ3702 </a:t>
            </a:r>
            <a:r>
              <a:rPr lang="zh-CN" altLang="en-US" dirty="0"/>
              <a:t>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现在有一棵二叉树，所有非叶子节点都有两个孩子。在每个叶子节点上有一个权值</a:t>
            </a:r>
            <a:r>
              <a:rPr lang="en-US" altLang="zh-CN" dirty="0"/>
              <a:t>(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个叶子节点，满足这些权值为</a:t>
            </a:r>
            <a:r>
              <a:rPr lang="en-US" altLang="zh-CN" dirty="0"/>
              <a:t>1..n</a:t>
            </a:r>
            <a:r>
              <a:rPr lang="zh-CN" altLang="en-US" dirty="0"/>
              <a:t>的一个排列</a:t>
            </a:r>
            <a:r>
              <a:rPr lang="en-US" altLang="zh-CN" dirty="0"/>
              <a:t>)</a:t>
            </a:r>
            <a:r>
              <a:rPr lang="zh-CN" altLang="en-US" dirty="0"/>
              <a:t>。可以任意交换每个非叶子节点的左右孩子。</a:t>
            </a:r>
            <a:br>
              <a:rPr lang="zh-CN" altLang="en-US" dirty="0"/>
            </a:br>
            <a:r>
              <a:rPr lang="zh-CN" altLang="en-US" dirty="0"/>
              <a:t>要求进行一系列交换，使得最终所有叶子节点的权值按照中序遍历写出来，逆序对个数最少。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23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BZOJ3702 </a:t>
            </a:r>
            <a:r>
              <a:rPr lang="zh-CN" altLang="en-US" dirty="0"/>
              <a:t>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发现每次操作不会影响同一边的逆序对个数，只是让两侧逆序对个数尽可能多，从下往上线段树合并即可。</a:t>
            </a:r>
          </a:p>
        </p:txBody>
      </p:sp>
    </p:spTree>
    <p:extLst>
      <p:ext uri="{BB962C8B-B14F-4D97-AF65-F5344CB8AC3E}">
        <p14:creationId xmlns:p14="http://schemas.microsoft.com/office/powerpoint/2010/main" val="61354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7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其实课件里什么都没有，大部分都是口胡时间。。。</a:t>
            </a:r>
          </a:p>
        </p:txBody>
      </p:sp>
    </p:spTree>
    <p:extLst>
      <p:ext uri="{BB962C8B-B14F-4D97-AF65-F5344CB8AC3E}">
        <p14:creationId xmlns:p14="http://schemas.microsoft.com/office/powerpoint/2010/main" val="28444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单点修改，单点查询？</a:t>
            </a:r>
            <a:endParaRPr lang="en-US" altLang="zh-CN" dirty="0"/>
          </a:p>
          <a:p>
            <a:r>
              <a:rPr lang="zh-CN" altLang="en-US" dirty="0"/>
              <a:t>数组！</a:t>
            </a:r>
          </a:p>
        </p:txBody>
      </p:sp>
    </p:spTree>
    <p:extLst>
      <p:ext uri="{BB962C8B-B14F-4D97-AF65-F5344CB8AC3E}">
        <p14:creationId xmlns:p14="http://schemas.microsoft.com/office/powerpoint/2010/main" val="5710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无修改，区间查询？</a:t>
            </a:r>
            <a:endParaRPr lang="en-US" altLang="zh-CN" dirty="0"/>
          </a:p>
          <a:p>
            <a:r>
              <a:rPr lang="zh-CN" altLang="en-US" dirty="0"/>
              <a:t>前缀和！</a:t>
            </a:r>
          </a:p>
        </p:txBody>
      </p:sp>
    </p:spTree>
    <p:extLst>
      <p:ext uri="{BB962C8B-B14F-4D97-AF65-F5344CB8AC3E}">
        <p14:creationId xmlns:p14="http://schemas.microsoft.com/office/powerpoint/2010/main" val="38884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单点修改，区间查询？</a:t>
            </a:r>
          </a:p>
        </p:txBody>
      </p:sp>
    </p:spTree>
    <p:extLst>
      <p:ext uri="{BB962C8B-B14F-4D97-AF65-F5344CB8AC3E}">
        <p14:creationId xmlns:p14="http://schemas.microsoft.com/office/powerpoint/2010/main" val="246731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区间修改，区间查询？</a:t>
            </a:r>
          </a:p>
        </p:txBody>
      </p:sp>
    </p:spTree>
    <p:extLst>
      <p:ext uri="{BB962C8B-B14F-4D97-AF65-F5344CB8AC3E}">
        <p14:creationId xmlns:p14="http://schemas.microsoft.com/office/powerpoint/2010/main" val="384788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区间加，区间乘，区间查询？</a:t>
            </a:r>
            <a:endParaRPr lang="en-US" altLang="zh-CN" dirty="0"/>
          </a:p>
          <a:p>
            <a:r>
              <a:rPr lang="zh-CN" altLang="en-US" dirty="0"/>
              <a:t>维护两个标记：加法和乘法。发现加法不影响乘法，乘法影响加法。</a:t>
            </a:r>
            <a:endParaRPr lang="en-US" altLang="zh-CN" dirty="0"/>
          </a:p>
          <a:p>
            <a:r>
              <a:rPr lang="zh-CN" altLang="en-US" dirty="0"/>
              <a:t>于是先算乘！每次乘法操作是，将加法标记做一次乘法！</a:t>
            </a:r>
          </a:p>
        </p:txBody>
      </p:sp>
    </p:spTree>
    <p:extLst>
      <p:ext uri="{BB962C8B-B14F-4D97-AF65-F5344CB8AC3E}">
        <p14:creationId xmlns:p14="http://schemas.microsoft.com/office/powerpoint/2010/main" val="38845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权值线段树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下标为权值的线段树！</a:t>
            </a:r>
            <a:endParaRPr lang="en-US" altLang="zh-CN" dirty="0"/>
          </a:p>
          <a:p>
            <a:r>
              <a:rPr lang="zh-CN" altLang="en-US" dirty="0"/>
              <a:t>一般需要动态开点！</a:t>
            </a:r>
          </a:p>
        </p:txBody>
      </p:sp>
    </p:spTree>
    <p:extLst>
      <p:ext uri="{BB962C8B-B14F-4D97-AF65-F5344CB8AC3E}">
        <p14:creationId xmlns:p14="http://schemas.microsoft.com/office/powerpoint/2010/main" val="223375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CB5-8985-4DC2-A74E-9DAA868A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BZOJ3211&amp;3038 </a:t>
            </a:r>
            <a:r>
              <a:rPr lang="zh-CN" altLang="en-US" dirty="0"/>
              <a:t>花神游历各国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44BFE-C3D0-456B-8069-D826BB2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区间开根号，区间求和？</a:t>
            </a:r>
            <a:endParaRPr lang="en-US" altLang="zh-CN" dirty="0"/>
          </a:p>
          <a:p>
            <a:r>
              <a:rPr lang="zh-CN" altLang="en-US" dirty="0"/>
              <a:t>发现每个位置只会操作</a:t>
            </a:r>
            <a:r>
              <a:rPr lang="en-US" altLang="zh-CN" dirty="0"/>
              <a:t>log</a:t>
            </a:r>
            <a:r>
              <a:rPr lang="zh-CN" altLang="en-US" dirty="0"/>
              <a:t>次就会变成</a:t>
            </a:r>
            <a:r>
              <a:rPr lang="en-US" altLang="zh-CN" dirty="0"/>
              <a:t>1</a:t>
            </a:r>
            <a:r>
              <a:rPr lang="zh-CN" altLang="en-US" dirty="0"/>
              <a:t>，于是对于连续相同的数同时操作，不相同的暴力操作，复杂度</a:t>
            </a:r>
            <a:r>
              <a:rPr lang="en-US" altLang="zh-CN" dirty="0"/>
              <a:t>nlog^2n.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60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337</Words>
  <Application>Microsoft Office PowerPoint</Application>
  <PresentationFormat>宽屏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线段树</vt:lpstr>
      <vt:lpstr>前言</vt:lpstr>
      <vt:lpstr>线段树</vt:lpstr>
      <vt:lpstr>线段树</vt:lpstr>
      <vt:lpstr>线段树</vt:lpstr>
      <vt:lpstr>线段树</vt:lpstr>
      <vt:lpstr>线段树</vt:lpstr>
      <vt:lpstr>权值线段树</vt:lpstr>
      <vt:lpstr>BZOJ3211&amp;3038 花神游历各国</vt:lpstr>
      <vt:lpstr>线段树合并</vt:lpstr>
      <vt:lpstr>BZOJ3702 二叉树</vt:lpstr>
      <vt:lpstr>BZOJ3702 二叉树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于倚岑</dc:creator>
  <cp:lastModifiedBy>于倚岑</cp:lastModifiedBy>
  <cp:revision>7</cp:revision>
  <dcterms:created xsi:type="dcterms:W3CDTF">2018-11-27T13:59:15Z</dcterms:created>
  <dcterms:modified xsi:type="dcterms:W3CDTF">2018-11-28T13:56:53Z</dcterms:modified>
</cp:coreProperties>
</file>