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Ex1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8"/>
  </p:notesMasterIdLst>
  <p:handoutMasterIdLst>
    <p:handoutMasterId r:id="rId19"/>
  </p:handoutMasterIdLst>
  <p:sldIdLst>
    <p:sldId id="256" r:id="rId4"/>
    <p:sldId id="320" r:id="rId5"/>
    <p:sldId id="312" r:id="rId6"/>
    <p:sldId id="315" r:id="rId7"/>
    <p:sldId id="323" r:id="rId8"/>
    <p:sldId id="324" r:id="rId9"/>
    <p:sldId id="321" r:id="rId10"/>
    <p:sldId id="314" r:id="rId11"/>
    <p:sldId id="322" r:id="rId12"/>
    <p:sldId id="317" r:id="rId13"/>
    <p:sldId id="316" r:id="rId14"/>
    <p:sldId id="313" r:id="rId15"/>
    <p:sldId id="326" r:id="rId16"/>
    <p:sldId id="285" r:id="rId17"/>
  </p:sldIdLst>
  <p:sldSz cx="124364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917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9A335D-F1AC-D737-4044-53CF7F3DA631}" name="Ghauri,Amaan" initials="Gh" userId="S::ag3977@drexel.edu::202129ad-0af5-4a61-acb5-1c4aef47a1ec" providerId="AD"/>
  <p188:author id="{C91EE063-84F9-0C4B-09C7-623EA8A843C0}" name="Pradhan,Utsav" initials="Pr" userId="S::up38@drexel.edu::7d63c38e-ab65-47e1-bfe0-fa0d761aaba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00"/>
    <a:srgbClr val="00437C"/>
    <a:srgbClr val="FFDC6D"/>
    <a:srgbClr val="C89800"/>
    <a:srgbClr val="FFFF99"/>
    <a:srgbClr val="002060"/>
    <a:srgbClr val="001D5C"/>
    <a:srgbClr val="07294D"/>
    <a:srgbClr val="0A2D58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6" autoAdjust="0"/>
    <p:restoredTop sz="95033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568" y="200"/>
      </p:cViewPr>
      <p:guideLst>
        <p:guide orient="horz" pos="2520"/>
        <p:guide pos="39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8/10/relationships/authors" Target="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an\Downloads\loan_mortgage_agg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an\Downloads\loan_mortgage_agg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an\Downloads\loan_mortgage_agg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an\Downloads\loan_mortgage_agg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erm4\Business%20Consulting\Week2\loan_home%20equity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erm4\Business%20Consulting\Week2\loan_home%20equity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erm4\Business%20Consulting\Week2\loan_home%20equity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Term4\Business%20Consulting\Week2\loan_home%20equity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[loan_mortgage_agg.csv]Sheet2!PivotTable2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Non-Default vs Default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3204020541524171E-2"/>
          <c:y val="0.11755409387184143"/>
          <c:w val="0.87756711514945074"/>
          <c:h val="0.82196791571177719"/>
        </c:manualLayout>
      </c:layout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600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rgbClr val="FFC600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00437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3C-4A0C-B19F-A3AAF6B04A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Sheet2!$A$4:$A$6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Sheet2!$B$4:$B$6</c:f>
              <c:numCache>
                <c:formatCode>General</c:formatCode>
                <c:ptCount val="2"/>
                <c:pt idx="0">
                  <c:v>34846</c:v>
                </c:pt>
                <c:pt idx="1">
                  <c:v>15154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3C-4A0C-B19F-A3AAF6B04A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[loan_mortgage_agg.csv]Sheet3!PivotTable3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Non-Default and</a:t>
            </a:r>
            <a:r>
              <a:rPr lang="en-IN" b="1" baseline="0" dirty="0"/>
              <a:t> Default Customer vs</a:t>
            </a:r>
          </a:p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baseline="0" dirty="0"/>
              <a:t>Type of their Residence</a:t>
            </a:r>
            <a:endParaRPr lang="en-I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Count of default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Sheet3!$A$4:$A$8</c:f>
              <c:strCache>
                <c:ptCount val="4"/>
                <c:pt idx="0">
                  <c:v>CO</c:v>
                </c:pt>
                <c:pt idx="1">
                  <c:v>OTH</c:v>
                </c:pt>
                <c:pt idx="2">
                  <c:v>PU</c:v>
                </c:pt>
                <c:pt idx="3">
                  <c:v>SF</c:v>
                </c:pt>
              </c:strCache>
            </c:strRef>
          </c:cat>
          <c:val>
            <c:numRef>
              <c:f>Sheet3!$B$4:$B$8</c:f>
              <c:numCache>
                <c:formatCode>General</c:formatCode>
                <c:ptCount val="4"/>
                <c:pt idx="0">
                  <c:v>3248</c:v>
                </c:pt>
                <c:pt idx="1">
                  <c:v>9771</c:v>
                </c:pt>
                <c:pt idx="2">
                  <c:v>5794</c:v>
                </c:pt>
                <c:pt idx="3">
                  <c:v>31187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CE-4038-ACE4-EA6F49850F59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Sum of default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Sheet3!$A$4:$A$8</c:f>
              <c:strCache>
                <c:ptCount val="4"/>
                <c:pt idx="0">
                  <c:v>CO</c:v>
                </c:pt>
                <c:pt idx="1">
                  <c:v>OTH</c:v>
                </c:pt>
                <c:pt idx="2">
                  <c:v>PU</c:v>
                </c:pt>
                <c:pt idx="3">
                  <c:v>SF</c:v>
                </c:pt>
              </c:strCache>
            </c:strRef>
          </c:cat>
          <c:val>
            <c:numRef>
              <c:f>Sheet3!$C$4:$C$8</c:f>
              <c:numCache>
                <c:formatCode>General</c:formatCode>
                <c:ptCount val="4"/>
                <c:pt idx="0">
                  <c:v>1022</c:v>
                </c:pt>
                <c:pt idx="1">
                  <c:v>2837</c:v>
                </c:pt>
                <c:pt idx="2">
                  <c:v>1853</c:v>
                </c:pt>
                <c:pt idx="3">
                  <c:v>9442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CE-4038-ACE4-EA6F49850F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61050447"/>
        <c:axId val="1061051279"/>
      </c:lineChart>
      <c:catAx>
        <c:axId val="10610504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61051279"/>
        <c:crosses val="autoZero"/>
        <c:auto val="1"/>
        <c:lblAlgn val="ctr"/>
        <c:lblOffset val="100"/>
        <c:noMultiLvlLbl val="0"/>
      </c:catAx>
      <c:valAx>
        <c:axId val="10610512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1050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[loan_mortgage_agg.csv]Sheet1!PivotTable1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Non-Default and Default Customer vs</a:t>
            </a:r>
          </a:p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 err="1"/>
              <a:t>Inverstor</a:t>
            </a:r>
            <a:r>
              <a:rPr lang="en-IN" b="1" baseline="0" dirty="0"/>
              <a:t> Information</a:t>
            </a:r>
            <a:endParaRPr lang="en-I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6893370784792249E-2"/>
          <c:y val="0.15384615384615388"/>
          <c:w val="0.8323400638516677"/>
          <c:h val="0.767877492877492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rgbClr val="FFC6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Sheet1!$B$5:$B$7</c:f>
              <c:numCache>
                <c:formatCode>General</c:formatCode>
                <c:ptCount val="2"/>
                <c:pt idx="0">
                  <c:v>30886</c:v>
                </c:pt>
                <c:pt idx="1">
                  <c:v>3960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C7-4314-B144-40569EB0DB4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00437C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6.0916179337231965E-2"/>
                  <c:y val="3.561253561253561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873-48B5-AE93-E2B56B13D3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Sheet1!$C$5:$C$7</c:f>
              <c:numCache>
                <c:formatCode>General</c:formatCode>
                <c:ptCount val="2"/>
                <c:pt idx="0">
                  <c:v>13194</c:v>
                </c:pt>
                <c:pt idx="1">
                  <c:v>1960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C7-4314-B144-40569EB0DB4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477422943"/>
        <c:axId val="477420863"/>
      </c:barChart>
      <c:catAx>
        <c:axId val="4774229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420863"/>
        <c:crosses val="autoZero"/>
        <c:auto val="1"/>
        <c:lblAlgn val="ctr"/>
        <c:lblOffset val="100"/>
        <c:noMultiLvlLbl val="0"/>
      </c:catAx>
      <c:valAx>
        <c:axId val="477420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422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[loan_mortgage_agg.csv]Sheet1!PivotTable1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Non-Default and Default Customers</a:t>
            </a:r>
            <a:r>
              <a:rPr lang="en-IN" b="1" baseline="0" dirty="0"/>
              <a:t> vs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baseline="0" dirty="0"/>
              <a:t>Their Average FICO Scores</a:t>
            </a:r>
            <a:endParaRPr lang="en-I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</c:pivotFmt>
      <c:pivotFmt>
        <c:idx val="3"/>
        <c:spPr>
          <a:solidFill>
            <a:srgbClr val="0070C0"/>
          </a:solidFill>
          <a:ln>
            <a:noFill/>
          </a:ln>
          <a:effectLst/>
        </c:spPr>
      </c:pivotFmt>
      <c:pivotFmt>
        <c:idx val="4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</c:pivotFmt>
      <c:pivotFmt>
        <c:idx val="6"/>
        <c:spPr>
          <a:solidFill>
            <a:srgbClr val="0070C0"/>
          </a:solidFill>
          <a:ln>
            <a:noFill/>
          </a:ln>
          <a:effectLst/>
        </c:spPr>
      </c:pivotFmt>
      <c:pivotFmt>
        <c:idx val="7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</c:pivotFmt>
      <c:pivotFmt>
        <c:idx val="9"/>
        <c:spPr>
          <a:solidFill>
            <a:srgbClr val="0070C0"/>
          </a:solidFill>
          <a:ln>
            <a:noFill/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9E-45B7-A4C9-753AF3ADB5DC}"/>
              </c:ext>
            </c:extLst>
          </c:dPt>
          <c:dPt>
            <c:idx val="1"/>
            <c:invertIfNegative val="0"/>
            <c:bubble3D val="0"/>
            <c:spPr>
              <a:solidFill>
                <a:srgbClr val="00437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49E-45B7-A4C9-753AF3ADB5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Sheet1!$A$4:$A$6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666.65459450152093</c:v>
                </c:pt>
                <c:pt idx="1">
                  <c:v>648.97809159297879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9E-45B7-A4C9-753AF3ADB5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61012591"/>
        <c:axId val="1061005519"/>
      </c:barChart>
      <c:catAx>
        <c:axId val="10610125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1005519"/>
        <c:crosses val="autoZero"/>
        <c:auto val="1"/>
        <c:lblAlgn val="ctr"/>
        <c:lblOffset val="100"/>
        <c:noMultiLvlLbl val="0"/>
      </c:catAx>
      <c:valAx>
        <c:axId val="1061005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1012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Purpose of Home Loan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49350155663293"/>
          <c:y val="0.17201001313886788"/>
          <c:w val="0.86578281952654912"/>
          <c:h val="0.62124101152124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Sheet6!$A$2</c:f>
              <c:strCache>
                <c:ptCount val="1"/>
                <c:pt idx="0">
                  <c:v>Debt Consolidation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Sheet6!$B$1:$C$1</c:f>
              <c:strCache>
                <c:ptCount val="2"/>
                <c:pt idx="0">
                  <c:v>Non-Defaulter</c:v>
                </c:pt>
                <c:pt idx="1">
                  <c:v>Defaulter</c:v>
                </c:pt>
              </c:strCache>
            </c:strRef>
          </c:cat>
          <c:val>
            <c:numRef>
              <c:f>Sheet6!$B$2:$C$2</c:f>
              <c:numCache>
                <c:formatCode>General</c:formatCode>
                <c:ptCount val="2"/>
                <c:pt idx="0">
                  <c:v>3183</c:v>
                </c:pt>
                <c:pt idx="1">
                  <c:v>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67-4404-B3DD-86639FA69F3B}"/>
            </c:ext>
          </c:extLst>
        </c:ser>
        <c:ser>
          <c:idx val="1"/>
          <c:order val="1"/>
          <c:tx>
            <c:strRef>
              <c:f>Sheet6!$A$3</c:f>
              <c:strCache>
                <c:ptCount val="1"/>
                <c:pt idx="0">
                  <c:v>Home Improvement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Sheet6!$B$1:$C$1</c:f>
              <c:strCache>
                <c:ptCount val="2"/>
                <c:pt idx="0">
                  <c:v>Non-Defaulter</c:v>
                </c:pt>
                <c:pt idx="1">
                  <c:v>Defaulter</c:v>
                </c:pt>
              </c:strCache>
            </c:strRef>
          </c:cat>
          <c:val>
            <c:numRef>
              <c:f>Sheet6!$B$3:$C$3</c:f>
              <c:numCache>
                <c:formatCode>General</c:formatCode>
                <c:ptCount val="2"/>
                <c:pt idx="0">
                  <c:v>1384</c:v>
                </c:pt>
                <c:pt idx="1">
                  <c:v>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67-4404-B3DD-86639FA69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8579663"/>
        <c:axId val="368573007"/>
      </c:barChart>
      <c:catAx>
        <c:axId val="368579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573007"/>
        <c:crosses val="autoZero"/>
        <c:auto val="1"/>
        <c:lblAlgn val="ctr"/>
        <c:lblOffset val="100"/>
        <c:noMultiLvlLbl val="0"/>
      </c:catAx>
      <c:valAx>
        <c:axId val="368573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579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baseline="0" dirty="0"/>
              <a:t>Non-Defaulter and Defaulter</a:t>
            </a:r>
            <a:endParaRPr lang="en-US" b="1" dirty="0"/>
          </a:p>
        </c:rich>
      </c:tx>
      <c:layout>
        <c:manualLayout>
          <c:xMode val="edge"/>
          <c:yMode val="edge"/>
          <c:x val="0.12278209679287577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853775031171856"/>
          <c:y val="0.21138560804899387"/>
          <c:w val="0.57789029041919093"/>
          <c:h val="0.64783245844269477"/>
        </c:manualLayout>
      </c:layout>
      <c:pieChart>
        <c:varyColors val="1"/>
        <c:ser>
          <c:idx val="0"/>
          <c:order val="0"/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97-4DAF-B1CC-83A651C8FCFB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97-4DAF-B1CC-83A651C8FC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Defaulters!$A$2:$A$3</c:f>
              <c:strCache>
                <c:ptCount val="2"/>
                <c:pt idx="0">
                  <c:v>Non-Defaulters</c:v>
                </c:pt>
                <c:pt idx="1">
                  <c:v>Defaulters</c:v>
                </c:pt>
              </c:strCache>
            </c:strRef>
          </c:cat>
          <c:val>
            <c:numRef>
              <c:f>Defaulters!$B$2:$B$3</c:f>
              <c:numCache>
                <c:formatCode>General</c:formatCode>
                <c:ptCount val="2"/>
                <c:pt idx="0">
                  <c:v>4771</c:v>
                </c:pt>
                <c:pt idx="1">
                  <c:v>1189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97-4DAF-B1CC-83A651C8F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Profession</a:t>
            </a:r>
            <a:r>
              <a:rPr lang="en-US" b="1" baseline="0" dirty="0">
                <a:latin typeface="Arial" panose="020B0604020202020204" pitchFamily="34" charset="0"/>
                <a:cs typeface="Arial" panose="020B0604020202020204" pitchFamily="34" charset="0"/>
              </a:rPr>
              <a:t> Wise - Defaulter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Profession!$B$1</c:f>
              <c:strCache>
                <c:ptCount val="1"/>
                <c:pt idx="0">
                  <c:v>Non-Defaulter</c:v>
                </c:pt>
              </c:strCache>
            </c:strRef>
          </c:tx>
          <c:spPr>
            <a:solidFill>
              <a:srgbClr val="FFC6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Profession!$A$2:$A$8</c:f>
              <c:strCache>
                <c:ptCount val="6"/>
                <c:pt idx="0">
                  <c:v>Mgr</c:v>
                </c:pt>
                <c:pt idx="1">
                  <c:v>Office</c:v>
                </c:pt>
                <c:pt idx="2">
                  <c:v>Other</c:v>
                </c:pt>
                <c:pt idx="3">
                  <c:v>ProfExe</c:v>
                </c:pt>
                <c:pt idx="4">
                  <c:v>Sales</c:v>
                </c:pt>
                <c:pt idx="5">
                  <c:v>Self</c:v>
                </c:pt>
              </c:strCache>
              <c:extLst/>
            </c:strRef>
          </c:cat>
          <c:val>
            <c:numRef>
              <c:f>Profession!$B$2:$B$8</c:f>
              <c:numCache>
                <c:formatCode>General</c:formatCode>
                <c:ptCount val="6"/>
                <c:pt idx="0">
                  <c:v>588</c:v>
                </c:pt>
                <c:pt idx="1">
                  <c:v>823</c:v>
                </c:pt>
                <c:pt idx="2">
                  <c:v>1834</c:v>
                </c:pt>
                <c:pt idx="3">
                  <c:v>1064</c:v>
                </c:pt>
                <c:pt idx="4">
                  <c:v>71</c:v>
                </c:pt>
                <c:pt idx="5">
                  <c:v>135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7286-4174-9354-145D686B6B18}"/>
            </c:ext>
          </c:extLst>
        </c:ser>
        <c:ser>
          <c:idx val="1"/>
          <c:order val="1"/>
          <c:tx>
            <c:strRef>
              <c:f>Profession!$C$1</c:f>
              <c:strCache>
                <c:ptCount val="1"/>
                <c:pt idx="0">
                  <c:v>Defaulter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Profession!$A$2:$A$8</c:f>
              <c:strCache>
                <c:ptCount val="6"/>
                <c:pt idx="0">
                  <c:v>Mgr</c:v>
                </c:pt>
                <c:pt idx="1">
                  <c:v>Office</c:v>
                </c:pt>
                <c:pt idx="2">
                  <c:v>Other</c:v>
                </c:pt>
                <c:pt idx="3">
                  <c:v>ProfExe</c:v>
                </c:pt>
                <c:pt idx="4">
                  <c:v>Sales</c:v>
                </c:pt>
                <c:pt idx="5">
                  <c:v>Self</c:v>
                </c:pt>
              </c:strCache>
              <c:extLst/>
            </c:strRef>
          </c:cat>
          <c:val>
            <c:numRef>
              <c:f>Profession!$C$2:$C$8</c:f>
              <c:numCache>
                <c:formatCode>General</c:formatCode>
                <c:ptCount val="6"/>
                <c:pt idx="0">
                  <c:v>179</c:v>
                </c:pt>
                <c:pt idx="1">
                  <c:v>125</c:v>
                </c:pt>
                <c:pt idx="2">
                  <c:v>555</c:v>
                </c:pt>
                <c:pt idx="3">
                  <c:v>212</c:v>
                </c:pt>
                <c:pt idx="4">
                  <c:v>38</c:v>
                </c:pt>
                <c:pt idx="5">
                  <c:v>58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7286-4174-9354-145D686B6B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overlap val="-27"/>
        <c:axId val="622959631"/>
        <c:axId val="622952975"/>
      </c:barChart>
      <c:catAx>
        <c:axId val="622959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952975"/>
        <c:crosses val="autoZero"/>
        <c:auto val="1"/>
        <c:lblAlgn val="ctr"/>
        <c:lblOffset val="100"/>
        <c:noMultiLvlLbl val="0"/>
      </c:catAx>
      <c:valAx>
        <c:axId val="6229529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959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'loan_home equity'!$G$2:$G$5965</cx:f>
        <cx:lvl ptCount="5964" formatCode="General">
          <cx:pt idx="0">10.5</cx:pt>
          <cx:pt idx="1">7</cx:pt>
          <cx:pt idx="2">4</cx:pt>
          <cx:pt idx="4">3</cx:pt>
          <cx:pt idx="5">9</cx:pt>
          <cx:pt idx="6">5</cx:pt>
          <cx:pt idx="7">11</cx:pt>
          <cx:pt idx="8">3</cx:pt>
          <cx:pt idx="9">16</cx:pt>
          <cx:pt idx="10">18</cx:pt>
          <cx:pt idx="11">11</cx:pt>
          <cx:pt idx="12">3</cx:pt>
          <cx:pt idx="13">2.5</cx:pt>
          <cx:pt idx="14">8</cx:pt>
          <cx:pt idx="16">7</cx:pt>
          <cx:pt idx="17">19</cx:pt>
          <cx:pt idx="18">4.5</cx:pt>
          <cx:pt idx="19">2</cx:pt>
          <cx:pt idx="20">3</cx:pt>
          <cx:pt idx="21">5</cx:pt>
          <cx:pt idx="22">12</cx:pt>
          <cx:pt idx="23">22</cx:pt>
          <cx:pt idx="25">12</cx:pt>
          <cx:pt idx="26">4</cx:pt>
          <cx:pt idx="27">18</cx:pt>
          <cx:pt idx="28">10</cx:pt>
          <cx:pt idx="30">8</cx:pt>
          <cx:pt idx="31">26</cx:pt>
          <cx:pt idx="32">16</cx:pt>
          <cx:pt idx="33">6</cx:pt>
          <cx:pt idx="34">1</cx:pt>
          <cx:pt idx="35">2</cx:pt>
          <cx:pt idx="36">16</cx:pt>
          <cx:pt idx="37">2</cx:pt>
          <cx:pt idx="38">2</cx:pt>
          <cx:pt idx="39">3</cx:pt>
          <cx:pt idx="40">2</cx:pt>
          <cx:pt idx="41">1</cx:pt>
          <cx:pt idx="42">8</cx:pt>
          <cx:pt idx="43">2</cx:pt>
          <cx:pt idx="44">3</cx:pt>
          <cx:pt idx="45">1</cx:pt>
          <cx:pt idx="46">10</cx:pt>
          <cx:pt idx="47">8.5</cx:pt>
          <cx:pt idx="48">10</cx:pt>
          <cx:pt idx="49">21</cx:pt>
          <cx:pt idx="50">1.5</cx:pt>
          <cx:pt idx="52">10</cx:pt>
          <cx:pt idx="53">28</cx:pt>
          <cx:pt idx="55">1</cx:pt>
          <cx:pt idx="56">7</cx:pt>
          <cx:pt idx="57">20</cx:pt>
          <cx:pt idx="58">9</cx:pt>
          <cx:pt idx="59">9</cx:pt>
          <cx:pt idx="60">2</cx:pt>
          <cx:pt idx="61">11</cx:pt>
          <cx:pt idx="62">5</cx:pt>
          <cx:pt idx="63">10</cx:pt>
          <cx:pt idx="64">3</cx:pt>
          <cx:pt idx="65">6</cx:pt>
          <cx:pt idx="66">9</cx:pt>
          <cx:pt idx="67">6</cx:pt>
          <cx:pt idx="68">13</cx:pt>
          <cx:pt idx="69">20</cx:pt>
          <cx:pt idx="70">5</cx:pt>
          <cx:pt idx="71">1.6000000000000001</cx:pt>
          <cx:pt idx="72">20</cx:pt>
          <cx:pt idx="75">11</cx:pt>
          <cx:pt idx="76">3.5</cx:pt>
          <cx:pt idx="77">8</cx:pt>
          <cx:pt idx="78">2</cx:pt>
          <cx:pt idx="79">4</cx:pt>
          <cx:pt idx="80">1</cx:pt>
          <cx:pt idx="81">21</cx:pt>
          <cx:pt idx="82">1.5</cx:pt>
          <cx:pt idx="83">11</cx:pt>
          <cx:pt idx="84">22</cx:pt>
          <cx:pt idx="85">6</cx:pt>
          <cx:pt idx="86">0.5</cx:pt>
          <cx:pt idx="87">3.5</cx:pt>
          <cx:pt idx="89">3.5</cx:pt>
          <cx:pt idx="90">18</cx:pt>
          <cx:pt idx="91">1.8</cx:pt>
          <cx:pt idx="92">0</cx:pt>
          <cx:pt idx="93">4</cx:pt>
          <cx:pt idx="94">5</cx:pt>
          <cx:pt idx="95">2.6000000000000001</cx:pt>
          <cx:pt idx="96">12</cx:pt>
          <cx:pt idx="97">11</cx:pt>
          <cx:pt idx="98">10</cx:pt>
          <cx:pt idx="99">0</cx:pt>
          <cx:pt idx="100">8</cx:pt>
          <cx:pt idx="101">7</cx:pt>
          <cx:pt idx="102">19</cx:pt>
          <cx:pt idx="103">2</cx:pt>
          <cx:pt idx="104">4</cx:pt>
          <cx:pt idx="105">6</cx:pt>
          <cx:pt idx="106">3</cx:pt>
          <cx:pt idx="107">19</cx:pt>
          <cx:pt idx="108">3</cx:pt>
          <cx:pt idx="109">6</cx:pt>
          <cx:pt idx="110">2</cx:pt>
          <cx:pt idx="111">7</cx:pt>
          <cx:pt idx="113">14</cx:pt>
          <cx:pt idx="114">4</cx:pt>
          <cx:pt idx="116">1</cx:pt>
          <cx:pt idx="117">4</cx:pt>
          <cx:pt idx="118">0</cx:pt>
          <cx:pt idx="119">5</cx:pt>
          <cx:pt idx="120">3.5</cx:pt>
          <cx:pt idx="121">10</cx:pt>
          <cx:pt idx="122">6</cx:pt>
          <cx:pt idx="123">4.5</cx:pt>
          <cx:pt idx="124">6</cx:pt>
          <cx:pt idx="125">2</cx:pt>
          <cx:pt idx="126">2</cx:pt>
          <cx:pt idx="127">6</cx:pt>
          <cx:pt idx="128">0.10000000000000001</cx:pt>
          <cx:pt idx="129">6</cx:pt>
          <cx:pt idx="130">9</cx:pt>
          <cx:pt idx="131">3</cx:pt>
          <cx:pt idx="132">9</cx:pt>
          <cx:pt idx="133">7</cx:pt>
          <cx:pt idx="134">9</cx:pt>
          <cx:pt idx="135">2</cx:pt>
          <cx:pt idx="136">5</cx:pt>
          <cx:pt idx="137">4</cx:pt>
          <cx:pt idx="138">10</cx:pt>
          <cx:pt idx="141">6</cx:pt>
          <cx:pt idx="142">8</cx:pt>
          <cx:pt idx="145">5</cx:pt>
          <cx:pt idx="146">4</cx:pt>
          <cx:pt idx="148">7</cx:pt>
          <cx:pt idx="149">10</cx:pt>
          <cx:pt idx="150">0.40000000000000002</cx:pt>
          <cx:pt idx="151">5</cx:pt>
          <cx:pt idx="152">12</cx:pt>
          <cx:pt idx="153">3</cx:pt>
          <cx:pt idx="154">13</cx:pt>
          <cx:pt idx="155">17.5</cx:pt>
          <cx:pt idx="156">1</cx:pt>
          <cx:pt idx="157">6</cx:pt>
          <cx:pt idx="158">10</cx:pt>
          <cx:pt idx="159">9</cx:pt>
          <cx:pt idx="160">6</cx:pt>
          <cx:pt idx="162">4</cx:pt>
          <cx:pt idx="163">7</cx:pt>
          <cx:pt idx="164">19</cx:pt>
          <cx:pt idx="165">19</cx:pt>
          <cx:pt idx="166">1</cx:pt>
          <cx:pt idx="167">19</cx:pt>
          <cx:pt idx="168">12</cx:pt>
          <cx:pt idx="169">10</cx:pt>
          <cx:pt idx="170">1.7</cx:pt>
          <cx:pt idx="171">5</cx:pt>
          <cx:pt idx="172">3</cx:pt>
          <cx:pt idx="173">0.29999999999999999</cx:pt>
          <cx:pt idx="174">1.5</cx:pt>
          <cx:pt idx="176">24</cx:pt>
          <cx:pt idx="177">15</cx:pt>
          <cx:pt idx="178">13</cx:pt>
          <cx:pt idx="179">16</cx:pt>
          <cx:pt idx="180">6</cx:pt>
          <cx:pt idx="181">0.10000000000000001</cx:pt>
          <cx:pt idx="182">1.3999999999999999</cx:pt>
          <cx:pt idx="183">2</cx:pt>
          <cx:pt idx="184">8</cx:pt>
          <cx:pt idx="185">14</cx:pt>
          <cx:pt idx="186">10</cx:pt>
          <cx:pt idx="187">5</cx:pt>
          <cx:pt idx="188">1</cx:pt>
          <cx:pt idx="189">3</cx:pt>
          <cx:pt idx="190">5</cx:pt>
          <cx:pt idx="191">2</cx:pt>
          <cx:pt idx="192">2</cx:pt>
          <cx:pt idx="193">2</cx:pt>
          <cx:pt idx="195">7</cx:pt>
          <cx:pt idx="196">1</cx:pt>
          <cx:pt idx="197">10</cx:pt>
          <cx:pt idx="198">1</cx:pt>
          <cx:pt idx="199">6</cx:pt>
          <cx:pt idx="200">2</cx:pt>
          <cx:pt idx="201">11</cx:pt>
          <cx:pt idx="202">10</cx:pt>
          <cx:pt idx="203">0</cx:pt>
          <cx:pt idx="204">7</cx:pt>
          <cx:pt idx="205">0</cx:pt>
          <cx:pt idx="206">0</cx:pt>
          <cx:pt idx="207">0</cx:pt>
          <cx:pt idx="208">2</cx:pt>
          <cx:pt idx="209">2</cx:pt>
          <cx:pt idx="210">9</cx:pt>
          <cx:pt idx="211">11</cx:pt>
          <cx:pt idx="212">0</cx:pt>
          <cx:pt idx="213">1</cx:pt>
          <cx:pt idx="214">24</cx:pt>
          <cx:pt idx="216">0</cx:pt>
          <cx:pt idx="217">4</cx:pt>
          <cx:pt idx="218">4</cx:pt>
          <cx:pt idx="220">0</cx:pt>
          <cx:pt idx="221">7</cx:pt>
          <cx:pt idx="222">10</cx:pt>
          <cx:pt idx="223">0</cx:pt>
          <cx:pt idx="224">22</cx:pt>
          <cx:pt idx="225">10</cx:pt>
          <cx:pt idx="226">0</cx:pt>
          <cx:pt idx="227">19</cx:pt>
          <cx:pt idx="228">21</cx:pt>
          <cx:pt idx="229">5</cx:pt>
          <cx:pt idx="230">1</cx:pt>
          <cx:pt idx="231">8</cx:pt>
          <cx:pt idx="232">4</cx:pt>
          <cx:pt idx="233">5</cx:pt>
          <cx:pt idx="234">5</cx:pt>
          <cx:pt idx="235">2</cx:pt>
          <cx:pt idx="236">4</cx:pt>
          <cx:pt idx="238">8</cx:pt>
          <cx:pt idx="239">6</cx:pt>
          <cx:pt idx="240">8</cx:pt>
          <cx:pt idx="242">22</cx:pt>
          <cx:pt idx="243">20</cx:pt>
          <cx:pt idx="244">1</cx:pt>
          <cx:pt idx="246">4</cx:pt>
          <cx:pt idx="247">7</cx:pt>
          <cx:pt idx="248">5</cx:pt>
          <cx:pt idx="249">6</cx:pt>
          <cx:pt idx="250">6</cx:pt>
          <cx:pt idx="251">5</cx:pt>
          <cx:pt idx="252">4</cx:pt>
          <cx:pt idx="253">4</cx:pt>
          <cx:pt idx="254">1</cx:pt>
          <cx:pt idx="255">9</cx:pt>
          <cx:pt idx="256">1</cx:pt>
          <cx:pt idx="257">4</cx:pt>
          <cx:pt idx="258">5</cx:pt>
          <cx:pt idx="259">22</cx:pt>
          <cx:pt idx="260">14</cx:pt>
          <cx:pt idx="261">11</cx:pt>
          <cx:pt idx="262">9</cx:pt>
          <cx:pt idx="263">31</cx:pt>
          <cx:pt idx="264">3</cx:pt>
          <cx:pt idx="265">8</cx:pt>
          <cx:pt idx="267">23</cx:pt>
          <cx:pt idx="269">21</cx:pt>
          <cx:pt idx="270">7</cx:pt>
          <cx:pt idx="271">10</cx:pt>
          <cx:pt idx="272">0</cx:pt>
          <cx:pt idx="273">0</cx:pt>
          <cx:pt idx="274">3</cx:pt>
          <cx:pt idx="275">0.10000000000000001</cx:pt>
          <cx:pt idx="276">4</cx:pt>
          <cx:pt idx="277">9.5</cx:pt>
          <cx:pt idx="278">0</cx:pt>
          <cx:pt idx="279">4</cx:pt>
          <cx:pt idx="280">2</cx:pt>
          <cx:pt idx="281">3</cx:pt>
          <cx:pt idx="282">0</cx:pt>
          <cx:pt idx="283">0</cx:pt>
          <cx:pt idx="285">1</cx:pt>
          <cx:pt idx="286">2</cx:pt>
          <cx:pt idx="287">2</cx:pt>
          <cx:pt idx="288">18</cx:pt>
          <cx:pt idx="289">19</cx:pt>
          <cx:pt idx="290">3</cx:pt>
          <cx:pt idx="293">1</cx:pt>
          <cx:pt idx="294">5</cx:pt>
          <cx:pt idx="295">1</cx:pt>
          <cx:pt idx="296">7</cx:pt>
          <cx:pt idx="298">1</cx:pt>
          <cx:pt idx="299">2</cx:pt>
          <cx:pt idx="300">2</cx:pt>
          <cx:pt idx="301">9</cx:pt>
          <cx:pt idx="303">1</cx:pt>
          <cx:pt idx="305">22</cx:pt>
          <cx:pt idx="306">0.10000000000000001</cx:pt>
          <cx:pt idx="307">4.5</cx:pt>
          <cx:pt idx="308">26</cx:pt>
          <cx:pt idx="309">13</cx:pt>
          <cx:pt idx="310">2</cx:pt>
          <cx:pt idx="311">19</cx:pt>
          <cx:pt idx="312">2</cx:pt>
          <cx:pt idx="313">8</cx:pt>
          <cx:pt idx="314">4</cx:pt>
          <cx:pt idx="315">1</cx:pt>
          <cx:pt idx="316">22.800000000000001</cx:pt>
          <cx:pt idx="317">1.6000000000000001</cx:pt>
          <cx:pt idx="318">0.10000000000000001</cx:pt>
          <cx:pt idx="319">0</cx:pt>
          <cx:pt idx="320">6</cx:pt>
          <cx:pt idx="321">3</cx:pt>
          <cx:pt idx="323">23</cx:pt>
          <cx:pt idx="324">4</cx:pt>
          <cx:pt idx="325">6</cx:pt>
          <cx:pt idx="326">5</cx:pt>
          <cx:pt idx="327">6</cx:pt>
          <cx:pt idx="328">0</cx:pt>
          <cx:pt idx="329">0</cx:pt>
          <cx:pt idx="331">12</cx:pt>
          <cx:pt idx="332">7</cx:pt>
          <cx:pt idx="334">22</cx:pt>
          <cx:pt idx="335">5</cx:pt>
          <cx:pt idx="337">1</cx:pt>
          <cx:pt idx="338">9</cx:pt>
          <cx:pt idx="339">3</cx:pt>
          <cx:pt idx="340">20</cx:pt>
          <cx:pt idx="341">0</cx:pt>
          <cx:pt idx="342">0</cx:pt>
          <cx:pt idx="343">0</cx:pt>
          <cx:pt idx="344">4</cx:pt>
          <cx:pt idx="347">5</cx:pt>
          <cx:pt idx="348">5</cx:pt>
          <cx:pt idx="349">2</cx:pt>
          <cx:pt idx="351">3</cx:pt>
          <cx:pt idx="353">8.5</cx:pt>
          <cx:pt idx="354">3</cx:pt>
          <cx:pt idx="355">0</cx:pt>
          <cx:pt idx="356">4</cx:pt>
          <cx:pt idx="357">0</cx:pt>
          <cx:pt idx="359">9</cx:pt>
          <cx:pt idx="360">24</cx:pt>
          <cx:pt idx="361">2</cx:pt>
          <cx:pt idx="362">23</cx:pt>
          <cx:pt idx="363">13</cx:pt>
          <cx:pt idx="364">1</cx:pt>
          <cx:pt idx="365">7</cx:pt>
          <cx:pt idx="367">24</cx:pt>
          <cx:pt idx="368">2.2000000000000002</cx:pt>
          <cx:pt idx="369">0.80000000000000004</cx:pt>
          <cx:pt idx="370">2</cx:pt>
          <cx:pt idx="371">6</cx:pt>
          <cx:pt idx="372">9</cx:pt>
          <cx:pt idx="373">6</cx:pt>
          <cx:pt idx="374">1</cx:pt>
          <cx:pt idx="375">12</cx:pt>
          <cx:pt idx="376">3</cx:pt>
          <cx:pt idx="377">1</cx:pt>
          <cx:pt idx="378">25</cx:pt>
          <cx:pt idx="379">8</cx:pt>
          <cx:pt idx="380">5</cx:pt>
          <cx:pt idx="381">0</cx:pt>
          <cx:pt idx="382">7</cx:pt>
          <cx:pt idx="383">8</cx:pt>
          <cx:pt idx="384">23</cx:pt>
          <cx:pt idx="385">9</cx:pt>
          <cx:pt idx="386">12</cx:pt>
          <cx:pt idx="387">8</cx:pt>
          <cx:pt idx="388">3</cx:pt>
          <cx:pt idx="389">9</cx:pt>
          <cx:pt idx="390">4</cx:pt>
          <cx:pt idx="391">0</cx:pt>
          <cx:pt idx="393">1</cx:pt>
          <cx:pt idx="394">3</cx:pt>
          <cx:pt idx="395">9</cx:pt>
          <cx:pt idx="397">1</cx:pt>
          <cx:pt idx="398">1</cx:pt>
          <cx:pt idx="399">2</cx:pt>
          <cx:pt idx="400">11</cx:pt>
          <cx:pt idx="401">0</cx:pt>
          <cx:pt idx="402">4</cx:pt>
          <cx:pt idx="403">14</cx:pt>
          <cx:pt idx="404">1</cx:pt>
          <cx:pt idx="405">15</cx:pt>
          <cx:pt idx="406">1</cx:pt>
          <cx:pt idx="407">29</cx:pt>
          <cx:pt idx="408">29</cx:pt>
          <cx:pt idx="409">9</cx:pt>
          <cx:pt idx="410">1</cx:pt>
          <cx:pt idx="411">27</cx:pt>
          <cx:pt idx="412">29</cx:pt>
          <cx:pt idx="414">4</cx:pt>
          <cx:pt idx="415">0</cx:pt>
          <cx:pt idx="416">31</cx:pt>
          <cx:pt idx="417">3</cx:pt>
          <cx:pt idx="418">0</cx:pt>
          <cx:pt idx="419">5</cx:pt>
          <cx:pt idx="420">10</cx:pt>
          <cx:pt idx="421">23</cx:pt>
          <cx:pt idx="422">0</cx:pt>
          <cx:pt idx="423">11</cx:pt>
          <cx:pt idx="425">4</cx:pt>
          <cx:pt idx="426">5</cx:pt>
          <cx:pt idx="427">2</cx:pt>
          <cx:pt idx="428">6</cx:pt>
          <cx:pt idx="429">9</cx:pt>
          <cx:pt idx="430">2</cx:pt>
          <cx:pt idx="431">19</cx:pt>
          <cx:pt idx="432">0</cx:pt>
          <cx:pt idx="433">21</cx:pt>
          <cx:pt idx="434">0</cx:pt>
          <cx:pt idx="435">1</cx:pt>
          <cx:pt idx="436">9</cx:pt>
          <cx:pt idx="437">4</cx:pt>
          <cx:pt idx="438">20</cx:pt>
          <cx:pt idx="439">13</cx:pt>
          <cx:pt idx="440">11</cx:pt>
          <cx:pt idx="441">12</cx:pt>
          <cx:pt idx="442">7</cx:pt>
          <cx:pt idx="443">3</cx:pt>
          <cx:pt idx="444">12</cx:pt>
          <cx:pt idx="445">2</cx:pt>
          <cx:pt idx="446">22</cx:pt>
          <cx:pt idx="447">3.5</cx:pt>
          <cx:pt idx="448">4</cx:pt>
          <cx:pt idx="449">21</cx:pt>
          <cx:pt idx="450">6</cx:pt>
          <cx:pt idx="452">1</cx:pt>
          <cx:pt idx="453">0</cx:pt>
          <cx:pt idx="454">19</cx:pt>
          <cx:pt idx="455">1</cx:pt>
          <cx:pt idx="456">2</cx:pt>
          <cx:pt idx="457">5</cx:pt>
          <cx:pt idx="458">2</cx:pt>
          <cx:pt idx="459">23</cx:pt>
          <cx:pt idx="460">10</cx:pt>
          <cx:pt idx="461">1</cx:pt>
          <cx:pt idx="462">24</cx:pt>
          <cx:pt idx="463">1</cx:pt>
          <cx:pt idx="465">7</cx:pt>
          <cx:pt idx="466">20</cx:pt>
          <cx:pt idx="467">4</cx:pt>
          <cx:pt idx="469">9</cx:pt>
          <cx:pt idx="470">0</cx:pt>
          <cx:pt idx="471">1</cx:pt>
          <cx:pt idx="473">0</cx:pt>
          <cx:pt idx="474">5</cx:pt>
          <cx:pt idx="475">22</cx:pt>
          <cx:pt idx="476">7</cx:pt>
          <cx:pt idx="477">10</cx:pt>
          <cx:pt idx="478">4</cx:pt>
          <cx:pt idx="479">5</cx:pt>
          <cx:pt idx="480">4</cx:pt>
          <cx:pt idx="481">6</cx:pt>
          <cx:pt idx="482">17</cx:pt>
          <cx:pt idx="483">3</cx:pt>
          <cx:pt idx="484">1</cx:pt>
          <cx:pt idx="485">8</cx:pt>
          <cx:pt idx="486">1.5</cx:pt>
          <cx:pt idx="487">5</cx:pt>
          <cx:pt idx="488">11</cx:pt>
          <cx:pt idx="490">15</cx:pt>
          <cx:pt idx="491">5</cx:pt>
          <cx:pt idx="492">16</cx:pt>
          <cx:pt idx="493">14</cx:pt>
          <cx:pt idx="494">5.5999999999999996</cx:pt>
          <cx:pt idx="495">11</cx:pt>
          <cx:pt idx="496">15</cx:pt>
          <cx:pt idx="497">0.59999999999999998</cx:pt>
          <cx:pt idx="498">6.5</cx:pt>
          <cx:pt idx="499">2</cx:pt>
          <cx:pt idx="500">1</cx:pt>
          <cx:pt idx="501">4</cx:pt>
          <cx:pt idx="502">20</cx:pt>
          <cx:pt idx="503">11</cx:pt>
          <cx:pt idx="504">6</cx:pt>
          <cx:pt idx="505">21</cx:pt>
          <cx:pt idx="506">12</cx:pt>
          <cx:pt idx="507">7.5</cx:pt>
          <cx:pt idx="508">2</cx:pt>
          <cx:pt idx="509">23</cx:pt>
          <cx:pt idx="510">19</cx:pt>
          <cx:pt idx="511">3</cx:pt>
          <cx:pt idx="512">1</cx:pt>
          <cx:pt idx="513">8</cx:pt>
          <cx:pt idx="514">14</cx:pt>
          <cx:pt idx="515">0</cx:pt>
          <cx:pt idx="516">0</cx:pt>
          <cx:pt idx="517">5</cx:pt>
          <cx:pt idx="518">14</cx:pt>
          <cx:pt idx="519">8</cx:pt>
          <cx:pt idx="520">15</cx:pt>
          <cx:pt idx="521">22</cx:pt>
          <cx:pt idx="522">1</cx:pt>
          <cx:pt idx="523">15</cx:pt>
          <cx:pt idx="524">24</cx:pt>
          <cx:pt idx="525">9</cx:pt>
          <cx:pt idx="527">6</cx:pt>
          <cx:pt idx="528">1</cx:pt>
          <cx:pt idx="529">0</cx:pt>
          <cx:pt idx="530">10</cx:pt>
          <cx:pt idx="531">4</cx:pt>
          <cx:pt idx="532">0</cx:pt>
          <cx:pt idx="533">3</cx:pt>
          <cx:pt idx="534">6</cx:pt>
          <cx:pt idx="535">3</cx:pt>
          <cx:pt idx="536">2</cx:pt>
          <cx:pt idx="537">1.5</cx:pt>
          <cx:pt idx="538">6</cx:pt>
          <cx:pt idx="539">14</cx:pt>
          <cx:pt idx="540">10</cx:pt>
          <cx:pt idx="541">6</cx:pt>
          <cx:pt idx="542">1</cx:pt>
          <cx:pt idx="543">10</cx:pt>
          <cx:pt idx="544">0</cx:pt>
          <cx:pt idx="546">2</cx:pt>
          <cx:pt idx="547">11</cx:pt>
          <cx:pt idx="548">5</cx:pt>
          <cx:pt idx="549">0</cx:pt>
          <cx:pt idx="550">4</cx:pt>
          <cx:pt idx="551">0</cx:pt>
          <cx:pt idx="552">1</cx:pt>
          <cx:pt idx="553">4</cx:pt>
          <cx:pt idx="554">3</cx:pt>
          <cx:pt idx="555">0</cx:pt>
          <cx:pt idx="556">15</cx:pt>
          <cx:pt idx="557">3.5</cx:pt>
          <cx:pt idx="558">19</cx:pt>
          <cx:pt idx="559">4</cx:pt>
          <cx:pt idx="560">7</cx:pt>
          <cx:pt idx="561">4</cx:pt>
          <cx:pt idx="562">16</cx:pt>
          <cx:pt idx="563">4</cx:pt>
          <cx:pt idx="564">1</cx:pt>
          <cx:pt idx="565">6</cx:pt>
          <cx:pt idx="567">4</cx:pt>
          <cx:pt idx="568">23</cx:pt>
          <cx:pt idx="569">25</cx:pt>
          <cx:pt idx="570">5</cx:pt>
          <cx:pt idx="571">5</cx:pt>
          <cx:pt idx="572">21</cx:pt>
          <cx:pt idx="573">3</cx:pt>
          <cx:pt idx="574">6</cx:pt>
          <cx:pt idx="575">5</cx:pt>
          <cx:pt idx="576">2</cx:pt>
          <cx:pt idx="577">4</cx:pt>
          <cx:pt idx="578">5</cx:pt>
          <cx:pt idx="579">8</cx:pt>
          <cx:pt idx="580">5</cx:pt>
          <cx:pt idx="581">18</cx:pt>
          <cx:pt idx="582">10</cx:pt>
          <cx:pt idx="583">20</cx:pt>
          <cx:pt idx="584">18</cx:pt>
          <cx:pt idx="585">4</cx:pt>
          <cx:pt idx="586">1</cx:pt>
          <cx:pt idx="587">5.5</cx:pt>
          <cx:pt idx="588">15</cx:pt>
          <cx:pt idx="589">20</cx:pt>
          <cx:pt idx="590">13</cx:pt>
          <cx:pt idx="591">15</cx:pt>
          <cx:pt idx="592">8</cx:pt>
          <cx:pt idx="593">28</cx:pt>
          <cx:pt idx="594">9</cx:pt>
          <cx:pt idx="595">1</cx:pt>
          <cx:pt idx="596">4</cx:pt>
          <cx:pt idx="597">3</cx:pt>
          <cx:pt idx="598">15</cx:pt>
          <cx:pt idx="599">20</cx:pt>
          <cx:pt idx="600">5</cx:pt>
          <cx:pt idx="601">2</cx:pt>
          <cx:pt idx="602">3</cx:pt>
          <cx:pt idx="604">12</cx:pt>
          <cx:pt idx="605">16</cx:pt>
          <cx:pt idx="606">7</cx:pt>
          <cx:pt idx="607">10</cx:pt>
          <cx:pt idx="609">3</cx:pt>
          <cx:pt idx="610">0</cx:pt>
          <cx:pt idx="611">3</cx:pt>
          <cx:pt idx="612">22</cx:pt>
          <cx:pt idx="613">1</cx:pt>
          <cx:pt idx="614">20</cx:pt>
          <cx:pt idx="615">11</cx:pt>
          <cx:pt idx="616">0</cx:pt>
          <cx:pt idx="617">1</cx:pt>
          <cx:pt idx="618">8</cx:pt>
          <cx:pt idx="619">3</cx:pt>
          <cx:pt idx="620">12</cx:pt>
          <cx:pt idx="621">4</cx:pt>
          <cx:pt idx="622">12</cx:pt>
          <cx:pt idx="623">23</cx:pt>
          <cx:pt idx="624">6</cx:pt>
          <cx:pt idx="625">11</cx:pt>
          <cx:pt idx="626">23</cx:pt>
          <cx:pt idx="627">2</cx:pt>
          <cx:pt idx="628">6</cx:pt>
          <cx:pt idx="629">7</cx:pt>
          <cx:pt idx="630">4</cx:pt>
          <cx:pt idx="631">7</cx:pt>
          <cx:pt idx="632">10</cx:pt>
          <cx:pt idx="633">10</cx:pt>
          <cx:pt idx="634">14</cx:pt>
          <cx:pt idx="635">20</cx:pt>
          <cx:pt idx="636">1</cx:pt>
          <cx:pt idx="637">0</cx:pt>
          <cx:pt idx="638">4</cx:pt>
          <cx:pt idx="639">19</cx:pt>
          <cx:pt idx="640">2</cx:pt>
          <cx:pt idx="641">12</cx:pt>
          <cx:pt idx="643">29</cx:pt>
          <cx:pt idx="645">8</cx:pt>
          <cx:pt idx="646">7.5</cx:pt>
          <cx:pt idx="647">23</cx:pt>
          <cx:pt idx="648">7</cx:pt>
          <cx:pt idx="649">14</cx:pt>
          <cx:pt idx="650">24</cx:pt>
          <cx:pt idx="651">4</cx:pt>
          <cx:pt idx="653">1</cx:pt>
          <cx:pt idx="654">2</cx:pt>
          <cx:pt idx="655">2</cx:pt>
          <cx:pt idx="656">5</cx:pt>
          <cx:pt idx="657">4</cx:pt>
          <cx:pt idx="658">22</cx:pt>
          <cx:pt idx="659">2</cx:pt>
          <cx:pt idx="660">3</cx:pt>
          <cx:pt idx="661">9</cx:pt>
          <cx:pt idx="662">9.9000000000000004</cx:pt>
          <cx:pt idx="663">15</cx:pt>
          <cx:pt idx="664">8</cx:pt>
          <cx:pt idx="666">0.10000000000000001</cx:pt>
          <cx:pt idx="667">21</cx:pt>
          <cx:pt idx="668">8</cx:pt>
          <cx:pt idx="669">3.7999999999999998</cx:pt>
          <cx:pt idx="670">4</cx:pt>
          <cx:pt idx="671">2</cx:pt>
          <cx:pt idx="672">16</cx:pt>
          <cx:pt idx="673">11</cx:pt>
          <cx:pt idx="674">15</cx:pt>
          <cx:pt idx="675">1</cx:pt>
          <cx:pt idx="676">9</cx:pt>
          <cx:pt idx="677">0</cx:pt>
          <cx:pt idx="678">7</cx:pt>
          <cx:pt idx="680">4</cx:pt>
          <cx:pt idx="681">2</cx:pt>
          <cx:pt idx="682">8</cx:pt>
          <cx:pt idx="683">28</cx:pt>
          <cx:pt idx="684">2</cx:pt>
          <cx:pt idx="685">0</cx:pt>
          <cx:pt idx="686">11</cx:pt>
          <cx:pt idx="687">9</cx:pt>
          <cx:pt idx="688">4</cx:pt>
          <cx:pt idx="689">1</cx:pt>
          <cx:pt idx="690">2</cx:pt>
          <cx:pt idx="691">14</cx:pt>
          <cx:pt idx="692">5</cx:pt>
          <cx:pt idx="693">31</cx:pt>
          <cx:pt idx="694">0</cx:pt>
          <cx:pt idx="695">19</cx:pt>
          <cx:pt idx="696">3</cx:pt>
          <cx:pt idx="697">7</cx:pt>
          <cx:pt idx="698">3</cx:pt>
          <cx:pt idx="699">6</cx:pt>
          <cx:pt idx="700">4</cx:pt>
          <cx:pt idx="701">0</cx:pt>
          <cx:pt idx="703">3</cx:pt>
          <cx:pt idx="704">12</cx:pt>
          <cx:pt idx="705">11</cx:pt>
          <cx:pt idx="706">5</cx:pt>
          <cx:pt idx="707">0</cx:pt>
          <cx:pt idx="708">5</cx:pt>
          <cx:pt idx="709">3</cx:pt>
          <cx:pt idx="710">10</cx:pt>
          <cx:pt idx="711">10</cx:pt>
          <cx:pt idx="712">9</cx:pt>
          <cx:pt idx="713">15</cx:pt>
          <cx:pt idx="714">4</cx:pt>
          <cx:pt idx="715">15</cx:pt>
          <cx:pt idx="718">14</cx:pt>
          <cx:pt idx="720">16</cx:pt>
          <cx:pt idx="721">1</cx:pt>
          <cx:pt idx="722">8</cx:pt>
          <cx:pt idx="723">0.10000000000000001</cx:pt>
          <cx:pt idx="724">23</cx:pt>
          <cx:pt idx="726">8</cx:pt>
          <cx:pt idx="727">5</cx:pt>
          <cx:pt idx="728">7</cx:pt>
          <cx:pt idx="729">9</cx:pt>
          <cx:pt idx="730">2</cx:pt>
          <cx:pt idx="731">10</cx:pt>
          <cx:pt idx="732">1</cx:pt>
          <cx:pt idx="733">0</cx:pt>
          <cx:pt idx="734">0</cx:pt>
          <cx:pt idx="735">17</cx:pt>
          <cx:pt idx="736">7</cx:pt>
          <cx:pt idx="737">21</cx:pt>
          <cx:pt idx="738">3</cx:pt>
          <cx:pt idx="739">6</cx:pt>
          <cx:pt idx="740">18</cx:pt>
          <cx:pt idx="741">6</cx:pt>
          <cx:pt idx="742">20</cx:pt>
          <cx:pt idx="743">24</cx:pt>
          <cx:pt idx="744">3</cx:pt>
          <cx:pt idx="745">18</cx:pt>
          <cx:pt idx="746">17</cx:pt>
          <cx:pt idx="747">6</cx:pt>
          <cx:pt idx="750">14</cx:pt>
          <cx:pt idx="751">2</cx:pt>
          <cx:pt idx="752">16</cx:pt>
          <cx:pt idx="753">23</cx:pt>
          <cx:pt idx="754">9</cx:pt>
          <cx:pt idx="755">10</cx:pt>
          <cx:pt idx="756">18</cx:pt>
          <cx:pt idx="757">2</cx:pt>
          <cx:pt idx="758">0</cx:pt>
          <cx:pt idx="759">18</cx:pt>
          <cx:pt idx="760">10</cx:pt>
          <cx:pt idx="761">15</cx:pt>
          <cx:pt idx="762">10</cx:pt>
          <cx:pt idx="763">25</cx:pt>
          <cx:pt idx="764">7</cx:pt>
          <cx:pt idx="765">23</cx:pt>
          <cx:pt idx="766">3</cx:pt>
          <cx:pt idx="767">9</cx:pt>
          <cx:pt idx="768">6</cx:pt>
          <cx:pt idx="769">10</cx:pt>
          <cx:pt idx="770">19</cx:pt>
          <cx:pt idx="771">0</cx:pt>
          <cx:pt idx="772">4</cx:pt>
          <cx:pt idx="774">1</cx:pt>
          <cx:pt idx="775">0</cx:pt>
          <cx:pt idx="776">11</cx:pt>
          <cx:pt idx="777">8</cx:pt>
          <cx:pt idx="779">8</cx:pt>
          <cx:pt idx="780">0</cx:pt>
          <cx:pt idx="781">9</cx:pt>
          <cx:pt idx="782">0</cx:pt>
          <cx:pt idx="783">5</cx:pt>
          <cx:pt idx="784">4</cx:pt>
          <cx:pt idx="785">9</cx:pt>
          <cx:pt idx="786">9</cx:pt>
          <cx:pt idx="787">12.6</cx:pt>
          <cx:pt idx="788">1</cx:pt>
          <cx:pt idx="789">14</cx:pt>
          <cx:pt idx="791">21</cx:pt>
          <cx:pt idx="792">9</cx:pt>
          <cx:pt idx="793">18</cx:pt>
          <cx:pt idx="794">0.25</cx:pt>
          <cx:pt idx="795">4</cx:pt>
          <cx:pt idx="796">15</cx:pt>
          <cx:pt idx="797">11</cx:pt>
          <cx:pt idx="798">1</cx:pt>
          <cx:pt idx="799">4</cx:pt>
          <cx:pt idx="800">0</cx:pt>
          <cx:pt idx="801">16</cx:pt>
          <cx:pt idx="802">22</cx:pt>
          <cx:pt idx="803">6</cx:pt>
          <cx:pt idx="804">21</cx:pt>
          <cx:pt idx="805">22</cx:pt>
          <cx:pt idx="806">18</cx:pt>
          <cx:pt idx="807">13</cx:pt>
          <cx:pt idx="808">25</cx:pt>
          <cx:pt idx="809">8</cx:pt>
          <cx:pt idx="810">20</cx:pt>
          <cx:pt idx="812">2</cx:pt>
          <cx:pt idx="813">1</cx:pt>
          <cx:pt idx="814">10</cx:pt>
          <cx:pt idx="815">14</cx:pt>
          <cx:pt idx="816">8</cx:pt>
          <cx:pt idx="818">3</cx:pt>
          <cx:pt idx="819">4</cx:pt>
          <cx:pt idx="820">21</cx:pt>
          <cx:pt idx="821">0</cx:pt>
          <cx:pt idx="822">0</cx:pt>
          <cx:pt idx="824">14</cx:pt>
          <cx:pt idx="825">6</cx:pt>
          <cx:pt idx="826">5</cx:pt>
          <cx:pt idx="827">20</cx:pt>
          <cx:pt idx="828">21</cx:pt>
          <cx:pt idx="830">21</cx:pt>
          <cx:pt idx="831">4</cx:pt>
          <cx:pt idx="832">0</cx:pt>
          <cx:pt idx="833">8</cx:pt>
          <cx:pt idx="834">25</cx:pt>
          <cx:pt idx="835">19</cx:pt>
          <cx:pt idx="836">8</cx:pt>
          <cx:pt idx="837">8</cx:pt>
          <cx:pt idx="838">4</cx:pt>
          <cx:pt idx="839">16</cx:pt>
          <cx:pt idx="840">3</cx:pt>
          <cx:pt idx="841">14</cx:pt>
          <cx:pt idx="842">18</cx:pt>
          <cx:pt idx="843">13</cx:pt>
          <cx:pt idx="844">2</cx:pt>
          <cx:pt idx="845">0.5</cx:pt>
          <cx:pt idx="846">3</cx:pt>
          <cx:pt idx="847">3</cx:pt>
          <cx:pt idx="848">19</cx:pt>
          <cx:pt idx="849">7</cx:pt>
          <cx:pt idx="850">1</cx:pt>
          <cx:pt idx="851">8</cx:pt>
          <cx:pt idx="852">4</cx:pt>
          <cx:pt idx="854">4.5</cx:pt>
          <cx:pt idx="855">19</cx:pt>
          <cx:pt idx="856">24</cx:pt>
          <cx:pt idx="857">0</cx:pt>
          <cx:pt idx="858">4</cx:pt>
          <cx:pt idx="859">6</cx:pt>
          <cx:pt idx="860">20</cx:pt>
          <cx:pt idx="861">23</cx:pt>
          <cx:pt idx="862">2</cx:pt>
          <cx:pt idx="863">1</cx:pt>
          <cx:pt idx="864">1</cx:pt>
          <cx:pt idx="865">5</cx:pt>
          <cx:pt idx="866">2</cx:pt>
          <cx:pt idx="867">23</cx:pt>
          <cx:pt idx="868">0</cx:pt>
          <cx:pt idx="869">2</cx:pt>
          <cx:pt idx="870">23</cx:pt>
          <cx:pt idx="871">1</cx:pt>
          <cx:pt idx="872">10</cx:pt>
          <cx:pt idx="873">0</cx:pt>
          <cx:pt idx="874">7</cx:pt>
          <cx:pt idx="875">2</cx:pt>
          <cx:pt idx="876">3</cx:pt>
          <cx:pt idx="877">4</cx:pt>
          <cx:pt idx="878">19</cx:pt>
          <cx:pt idx="879">24</cx:pt>
          <cx:pt idx="880">11</cx:pt>
          <cx:pt idx="882">0</cx:pt>
          <cx:pt idx="883">15</cx:pt>
          <cx:pt idx="884">18</cx:pt>
          <cx:pt idx="885">18</cx:pt>
          <cx:pt idx="886">22</cx:pt>
          <cx:pt idx="887">26</cx:pt>
          <cx:pt idx="888">6</cx:pt>
          <cx:pt idx="889">19</cx:pt>
          <cx:pt idx="890">6</cx:pt>
          <cx:pt idx="891">8</cx:pt>
          <cx:pt idx="892">4</cx:pt>
          <cx:pt idx="893">14</cx:pt>
          <cx:pt idx="894">4</cx:pt>
          <cx:pt idx="895">17</cx:pt>
          <cx:pt idx="896">4</cx:pt>
          <cx:pt idx="899">18</cx:pt>
          <cx:pt idx="900">3</cx:pt>
          <cx:pt idx="901">5</cx:pt>
          <cx:pt idx="902">3</cx:pt>
          <cx:pt idx="903">7</cx:pt>
          <cx:pt idx="904">0</cx:pt>
          <cx:pt idx="905">5</cx:pt>
          <cx:pt idx="906">22</cx:pt>
          <cx:pt idx="907">6</cx:pt>
          <cx:pt idx="908">22</cx:pt>
          <cx:pt idx="909">9</cx:pt>
          <cx:pt idx="910">0</cx:pt>
          <cx:pt idx="911">4</cx:pt>
          <cx:pt idx="912">0</cx:pt>
          <cx:pt idx="913">5</cx:pt>
          <cx:pt idx="914">10</cx:pt>
          <cx:pt idx="915">16</cx:pt>
          <cx:pt idx="916">3</cx:pt>
          <cx:pt idx="917">3</cx:pt>
          <cx:pt idx="918">10</cx:pt>
          <cx:pt idx="920">6</cx:pt>
          <cx:pt idx="921">6</cx:pt>
          <cx:pt idx="922">18</cx:pt>
          <cx:pt idx="923">9</cx:pt>
          <cx:pt idx="924">31</cx:pt>
          <cx:pt idx="925">5</cx:pt>
          <cx:pt idx="926">25</cx:pt>
          <cx:pt idx="927">7</cx:pt>
          <cx:pt idx="928">5</cx:pt>
          <cx:pt idx="929">1</cx:pt>
          <cx:pt idx="930">5</cx:pt>
          <cx:pt idx="931">5</cx:pt>
          <cx:pt idx="933">9</cx:pt>
          <cx:pt idx="935">23</cx:pt>
          <cx:pt idx="936">11</cx:pt>
          <cx:pt idx="937">8</cx:pt>
          <cx:pt idx="938">20</cx:pt>
          <cx:pt idx="939">7</cx:pt>
          <cx:pt idx="941">0.20000000000000001</cx:pt>
          <cx:pt idx="942">5</cx:pt>
          <cx:pt idx="943">1</cx:pt>
          <cx:pt idx="944">0</cx:pt>
          <cx:pt idx="945">9</cx:pt>
          <cx:pt idx="947">9</cx:pt>
          <cx:pt idx="948">8</cx:pt>
          <cx:pt idx="949">5</cx:pt>
          <cx:pt idx="950">18</cx:pt>
          <cx:pt idx="951">16</cx:pt>
          <cx:pt idx="952">24</cx:pt>
          <cx:pt idx="953">2</cx:pt>
          <cx:pt idx="954">0</cx:pt>
          <cx:pt idx="955">4</cx:pt>
          <cx:pt idx="956">10</cx:pt>
          <cx:pt idx="957">26</cx:pt>
          <cx:pt idx="958">8</cx:pt>
          <cx:pt idx="959">11</cx:pt>
          <cx:pt idx="960">0</cx:pt>
          <cx:pt idx="961">15</cx:pt>
          <cx:pt idx="962">3</cx:pt>
          <cx:pt idx="963">2</cx:pt>
          <cx:pt idx="964">2</cx:pt>
          <cx:pt idx="965">30</cx:pt>
          <cx:pt idx="966">2</cx:pt>
          <cx:pt idx="967">11</cx:pt>
          <cx:pt idx="968">14</cx:pt>
          <cx:pt idx="970">3</cx:pt>
          <cx:pt idx="971">2</cx:pt>
          <cx:pt idx="972">4</cx:pt>
          <cx:pt idx="974">6</cx:pt>
          <cx:pt idx="975">8</cx:pt>
          <cx:pt idx="976">2</cx:pt>
          <cx:pt idx="977">12</cx:pt>
          <cx:pt idx="978">3.5</cx:pt>
          <cx:pt idx="979">3</cx:pt>
          <cx:pt idx="980">12</cx:pt>
          <cx:pt idx="981">9</cx:pt>
          <cx:pt idx="982">2</cx:pt>
          <cx:pt idx="983">22</cx:pt>
          <cx:pt idx="984">14</cx:pt>
          <cx:pt idx="985">2</cx:pt>
          <cx:pt idx="987">3</cx:pt>
          <cx:pt idx="988">18</cx:pt>
          <cx:pt idx="989">1</cx:pt>
          <cx:pt idx="990">10</cx:pt>
          <cx:pt idx="992">6</cx:pt>
          <cx:pt idx="993">0</cx:pt>
          <cx:pt idx="994">2</cx:pt>
          <cx:pt idx="995">17</cx:pt>
          <cx:pt idx="996">28</cx:pt>
          <cx:pt idx="997">24</cx:pt>
          <cx:pt idx="998">4</cx:pt>
          <cx:pt idx="999">9</cx:pt>
          <cx:pt idx="1000">18</cx:pt>
          <cx:pt idx="1001">1</cx:pt>
          <cx:pt idx="1002">7</cx:pt>
          <cx:pt idx="1003">7</cx:pt>
          <cx:pt idx="1004">5</cx:pt>
          <cx:pt idx="1005">12</cx:pt>
          <cx:pt idx="1006">30</cx:pt>
          <cx:pt idx="1007">0</cx:pt>
          <cx:pt idx="1008">16</cx:pt>
          <cx:pt idx="1009">2</cx:pt>
          <cx:pt idx="1010">6</cx:pt>
          <cx:pt idx="1011">19</cx:pt>
          <cx:pt idx="1012">7</cx:pt>
          <cx:pt idx="1013">23</cx:pt>
          <cx:pt idx="1014">0</cx:pt>
          <cx:pt idx="1015">6</cx:pt>
          <cx:pt idx="1016">18</cx:pt>
          <cx:pt idx="1017">1</cx:pt>
          <cx:pt idx="1018">0</cx:pt>
          <cx:pt idx="1019">7</cx:pt>
          <cx:pt idx="1020">6</cx:pt>
          <cx:pt idx="1021">0</cx:pt>
          <cx:pt idx="1022">4</cx:pt>
          <cx:pt idx="1023">10</cx:pt>
          <cx:pt idx="1024">15</cx:pt>
          <cx:pt idx="1025">9</cx:pt>
          <cx:pt idx="1026">12</cx:pt>
          <cx:pt idx="1027">16</cx:pt>
          <cx:pt idx="1028">0</cx:pt>
          <cx:pt idx="1029">10</cx:pt>
          <cx:pt idx="1030">1</cx:pt>
          <cx:pt idx="1031">6</cx:pt>
          <cx:pt idx="1032">9</cx:pt>
          <cx:pt idx="1033">8</cx:pt>
          <cx:pt idx="1034">10</cx:pt>
          <cx:pt idx="1035">0</cx:pt>
          <cx:pt idx="1036">15</cx:pt>
          <cx:pt idx="1037">5</cx:pt>
          <cx:pt idx="1038">0</cx:pt>
          <cx:pt idx="1039">14</cx:pt>
          <cx:pt idx="1040">0</cx:pt>
          <cx:pt idx="1041">4</cx:pt>
          <cx:pt idx="1043">4.5</cx:pt>
          <cx:pt idx="1044">16</cx:pt>
          <cx:pt idx="1045">15</cx:pt>
          <cx:pt idx="1046">1</cx:pt>
          <cx:pt idx="1048">18</cx:pt>
          <cx:pt idx="1049">0</cx:pt>
          <cx:pt idx="1050">2</cx:pt>
          <cx:pt idx="1051">1</cx:pt>
          <cx:pt idx="1052">20</cx:pt>
          <cx:pt idx="1053">14</cx:pt>
          <cx:pt idx="1054">30</cx:pt>
          <cx:pt idx="1055">6</cx:pt>
          <cx:pt idx="1056">4</cx:pt>
          <cx:pt idx="1057">19</cx:pt>
          <cx:pt idx="1059">24</cx:pt>
          <cx:pt idx="1060">10</cx:pt>
          <cx:pt idx="1061">2.5</cx:pt>
          <cx:pt idx="1062">2.2999999999999998</cx:pt>
          <cx:pt idx="1063">8</cx:pt>
          <cx:pt idx="1064">14</cx:pt>
          <cx:pt idx="1065">2</cx:pt>
          <cx:pt idx="1066">8</cx:pt>
          <cx:pt idx="1067">13</cx:pt>
          <cx:pt idx="1068">9</cx:pt>
          <cx:pt idx="1069">4</cx:pt>
          <cx:pt idx="1070">5</cx:pt>
          <cx:pt idx="1071">7</cx:pt>
          <cx:pt idx="1072">0</cx:pt>
          <cx:pt idx="1073">10</cx:pt>
          <cx:pt idx="1074">16</cx:pt>
          <cx:pt idx="1076">10</cx:pt>
          <cx:pt idx="1077">6</cx:pt>
          <cx:pt idx="1078">1</cx:pt>
          <cx:pt idx="1079">0</cx:pt>
          <cx:pt idx="1080">19</cx:pt>
          <cx:pt idx="1081">4</cx:pt>
          <cx:pt idx="1082">17</cx:pt>
          <cx:pt idx="1083">12</cx:pt>
          <cx:pt idx="1084">2</cx:pt>
          <cx:pt idx="1085">6</cx:pt>
          <cx:pt idx="1086">9</cx:pt>
          <cx:pt idx="1087">16</cx:pt>
          <cx:pt idx="1088">12</cx:pt>
          <cx:pt idx="1089">2</cx:pt>
          <cx:pt idx="1090">5</cx:pt>
          <cx:pt idx="1091">14</cx:pt>
          <cx:pt idx="1092">1</cx:pt>
          <cx:pt idx="1094">10</cx:pt>
          <cx:pt idx="1095">2</cx:pt>
          <cx:pt idx="1096">4</cx:pt>
          <cx:pt idx="1097">17</cx:pt>
          <cx:pt idx="1098">0</cx:pt>
          <cx:pt idx="1099">7</cx:pt>
          <cx:pt idx="1100">0</cx:pt>
          <cx:pt idx="1101">4</cx:pt>
          <cx:pt idx="1103">3</cx:pt>
          <cx:pt idx="1104">11</cx:pt>
          <cx:pt idx="1105">14</cx:pt>
          <cx:pt idx="1106">15</cx:pt>
          <cx:pt idx="1107">1</cx:pt>
          <cx:pt idx="1108">5</cx:pt>
          <cx:pt idx="1109">0</cx:pt>
          <cx:pt idx="1110">29</cx:pt>
          <cx:pt idx="1111">16</cx:pt>
          <cx:pt idx="1112">2</cx:pt>
          <cx:pt idx="1113">4</cx:pt>
          <cx:pt idx="1114">1</cx:pt>
          <cx:pt idx="1115">0</cx:pt>
          <cx:pt idx="1116">4</cx:pt>
          <cx:pt idx="1117">4</cx:pt>
          <cx:pt idx="1118">2</cx:pt>
          <cx:pt idx="1119">1</cx:pt>
          <cx:pt idx="1120">3</cx:pt>
          <cx:pt idx="1121">18</cx:pt>
          <cx:pt idx="1122">13</cx:pt>
          <cx:pt idx="1123">6</cx:pt>
          <cx:pt idx="1124">20</cx:pt>
          <cx:pt idx="1125">5</cx:pt>
          <cx:pt idx="1126">14</cx:pt>
          <cx:pt idx="1127">7</cx:pt>
          <cx:pt idx="1128">6</cx:pt>
          <cx:pt idx="1129">30</cx:pt>
          <cx:pt idx="1130">5</cx:pt>
          <cx:pt idx="1131">14</cx:pt>
          <cx:pt idx="1132">3</cx:pt>
          <cx:pt idx="1133">10.5</cx:pt>
          <cx:pt idx="1134">14</cx:pt>
          <cx:pt idx="1135">9</cx:pt>
          <cx:pt idx="1136">31</cx:pt>
          <cx:pt idx="1138">18</cx:pt>
          <cx:pt idx="1139">5</cx:pt>
          <cx:pt idx="1140">6.5</cx:pt>
          <cx:pt idx="1141">9</cx:pt>
          <cx:pt idx="1142">5</cx:pt>
          <cx:pt idx="1143">15</cx:pt>
          <cx:pt idx="1145">2</cx:pt>
          <cx:pt idx="1146">2</cx:pt>
          <cx:pt idx="1147">10</cx:pt>
          <cx:pt idx="1148">21</cx:pt>
          <cx:pt idx="1149">0.29999999999999999</cx:pt>
          <cx:pt idx="1150">14</cx:pt>
          <cx:pt idx="1151">8</cx:pt>
          <cx:pt idx="1152">3</cx:pt>
          <cx:pt idx="1153">13</cx:pt>
          <cx:pt idx="1154">6</cx:pt>
          <cx:pt idx="1155">24</cx:pt>
          <cx:pt idx="1157">8</cx:pt>
          <cx:pt idx="1158">9</cx:pt>
          <cx:pt idx="1159">7</cx:pt>
          <cx:pt idx="1160">0</cx:pt>
          <cx:pt idx="1161">12</cx:pt>
          <cx:pt idx="1162">23</cx:pt>
          <cx:pt idx="1163">28</cx:pt>
          <cx:pt idx="1164">12</cx:pt>
          <cx:pt idx="1165">0.90000000000000002</cx:pt>
          <cx:pt idx="1166">5</cx:pt>
          <cx:pt idx="1167">6</cx:pt>
          <cx:pt idx="1168">3</cx:pt>
          <cx:pt idx="1169">1</cx:pt>
          <cx:pt idx="1170">10</cx:pt>
          <cx:pt idx="1171">16</cx:pt>
          <cx:pt idx="1172">13</cx:pt>
          <cx:pt idx="1173">20</cx:pt>
          <cx:pt idx="1174">11</cx:pt>
          <cx:pt idx="1175">5</cx:pt>
          <cx:pt idx="1176">5</cx:pt>
          <cx:pt idx="1177">5</cx:pt>
          <cx:pt idx="1178">3</cx:pt>
          <cx:pt idx="1179">7.2000000000000002</cx:pt>
          <cx:pt idx="1180">17.600000000000001</cx:pt>
          <cx:pt idx="1181">5</cx:pt>
          <cx:pt idx="1182">8</cx:pt>
          <cx:pt idx="1183">2</cx:pt>
          <cx:pt idx="1185">15</cx:pt>
          <cx:pt idx="1187">30</cx:pt>
          <cx:pt idx="1188">4</cx:pt>
          <cx:pt idx="1189">2</cx:pt>
          <cx:pt idx="1190">25</cx:pt>
          <cx:pt idx="1191">9</cx:pt>
          <cx:pt idx="1192">1</cx:pt>
          <cx:pt idx="1193">5</cx:pt>
          <cx:pt idx="1194">24</cx:pt>
          <cx:pt idx="1195">4.5</cx:pt>
          <cx:pt idx="1196">3.5</cx:pt>
          <cx:pt idx="1197">19</cx:pt>
          <cx:pt idx="1198">15</cx:pt>
          <cx:pt idx="1199">16</cx:pt>
          <cx:pt idx="1200">0.90000000000000002</cx:pt>
          <cx:pt idx="1201">15</cx:pt>
          <cx:pt idx="1202">3</cx:pt>
          <cx:pt idx="1203">1</cx:pt>
          <cx:pt idx="1204">4</cx:pt>
          <cx:pt idx="1205">6</cx:pt>
          <cx:pt idx="1206">13</cx:pt>
          <cx:pt idx="1207">14</cx:pt>
          <cx:pt idx="1208">5</cx:pt>
          <cx:pt idx="1210">15</cx:pt>
          <cx:pt idx="1211">2</cx:pt>
          <cx:pt idx="1212">21</cx:pt>
          <cx:pt idx="1213">13</cx:pt>
          <cx:pt idx="1214">9</cx:pt>
          <cx:pt idx="1215">6</cx:pt>
          <cx:pt idx="1217">8</cx:pt>
          <cx:pt idx="1218">1</cx:pt>
          <cx:pt idx="1219">0</cx:pt>
          <cx:pt idx="1220">16</cx:pt>
          <cx:pt idx="1221">29</cx:pt>
          <cx:pt idx="1222">4</cx:pt>
          <cx:pt idx="1223">2</cx:pt>
          <cx:pt idx="1224">14</cx:pt>
          <cx:pt idx="1225">5</cx:pt>
          <cx:pt idx="1226">0</cx:pt>
          <cx:pt idx="1227">5</cx:pt>
          <cx:pt idx="1228">16</cx:pt>
          <cx:pt idx="1229">8</cx:pt>
          <cx:pt idx="1230">4</cx:pt>
          <cx:pt idx="1231">0</cx:pt>
          <cx:pt idx="1232">5</cx:pt>
          <cx:pt idx="1233">13</cx:pt>
          <cx:pt idx="1234">4</cx:pt>
          <cx:pt idx="1236">0</cx:pt>
          <cx:pt idx="1238">15</cx:pt>
          <cx:pt idx="1239">16</cx:pt>
          <cx:pt idx="1240">12</cx:pt>
          <cx:pt idx="1241">1</cx:pt>
          <cx:pt idx="1242">5</cx:pt>
          <cx:pt idx="1243">6</cx:pt>
          <cx:pt idx="1244">14</cx:pt>
          <cx:pt idx="1245">1</cx:pt>
          <cx:pt idx="1246">13</cx:pt>
          <cx:pt idx="1247">6</cx:pt>
          <cx:pt idx="1248">5</cx:pt>
          <cx:pt idx="1249">4</cx:pt>
          <cx:pt idx="1250">14</cx:pt>
          <cx:pt idx="1251">7</cx:pt>
          <cx:pt idx="1252">8</cx:pt>
          <cx:pt idx="1254">3</cx:pt>
          <cx:pt idx="1255">10</cx:pt>
          <cx:pt idx="1257">18</cx:pt>
          <cx:pt idx="1258">9</cx:pt>
          <cx:pt idx="1259">3</cx:pt>
          <cx:pt idx="1260">8</cx:pt>
          <cx:pt idx="1261">19</cx:pt>
          <cx:pt idx="1262">9</cx:pt>
          <cx:pt idx="1263">11</cx:pt>
          <cx:pt idx="1264">15</cx:pt>
          <cx:pt idx="1265">3</cx:pt>
          <cx:pt idx="1267">12</cx:pt>
          <cx:pt idx="1268">1</cx:pt>
          <cx:pt idx="1269">2</cx:pt>
          <cx:pt idx="1270">17</cx:pt>
          <cx:pt idx="1271">16</cx:pt>
          <cx:pt idx="1273">1</cx:pt>
          <cx:pt idx="1274">5</cx:pt>
          <cx:pt idx="1275">5</cx:pt>
          <cx:pt idx="1276">1</cx:pt>
          <cx:pt idx="1277">1</cx:pt>
          <cx:pt idx="1278">7</cx:pt>
          <cx:pt idx="1279">3</cx:pt>
          <cx:pt idx="1280">11</cx:pt>
          <cx:pt idx="1281">19</cx:pt>
          <cx:pt idx="1282">13</cx:pt>
          <cx:pt idx="1283">2</cx:pt>
          <cx:pt idx="1284">28</cx:pt>
          <cx:pt idx="1285">3</cx:pt>
          <cx:pt idx="1286">4</cx:pt>
          <cx:pt idx="1287">1.5</cx:pt>
          <cx:pt idx="1288">10</cx:pt>
          <cx:pt idx="1289">2</cx:pt>
          <cx:pt idx="1290">3</cx:pt>
          <cx:pt idx="1291">12</cx:pt>
          <cx:pt idx="1292">8</cx:pt>
          <cx:pt idx="1293">12</cx:pt>
          <cx:pt idx="1294">19</cx:pt>
          <cx:pt idx="1295">3</cx:pt>
          <cx:pt idx="1296">11</cx:pt>
          <cx:pt idx="1297">4</cx:pt>
          <cx:pt idx="1298">15</cx:pt>
          <cx:pt idx="1299">3</cx:pt>
          <cx:pt idx="1300">12</cx:pt>
          <cx:pt idx="1301">21</cx:pt>
          <cx:pt idx="1302">10</cx:pt>
          <cx:pt idx="1303">12</cx:pt>
          <cx:pt idx="1304">0</cx:pt>
          <cx:pt idx="1305">20</cx:pt>
          <cx:pt idx="1306">10</cx:pt>
          <cx:pt idx="1307">4</cx:pt>
          <cx:pt idx="1308">19</cx:pt>
          <cx:pt idx="1309">5</cx:pt>
          <cx:pt idx="1310">4</cx:pt>
          <cx:pt idx="1312">8</cx:pt>
          <cx:pt idx="1313">9</cx:pt>
          <cx:pt idx="1314">13</cx:pt>
          <cx:pt idx="1315">4</cx:pt>
          <cx:pt idx="1316">2</cx:pt>
          <cx:pt idx="1317">2</cx:pt>
          <cx:pt idx="1318">3</cx:pt>
          <cx:pt idx="1319">1.5</cx:pt>
          <cx:pt idx="1320">24</cx:pt>
          <cx:pt idx="1321">6</cx:pt>
          <cx:pt idx="1322">8</cx:pt>
          <cx:pt idx="1323">30</cx:pt>
          <cx:pt idx="1324">15</cx:pt>
          <cx:pt idx="1326">16</cx:pt>
          <cx:pt idx="1327">5</cx:pt>
          <cx:pt idx="1328">8</cx:pt>
          <cx:pt idx="1329">1</cx:pt>
          <cx:pt idx="1330">9</cx:pt>
          <cx:pt idx="1331">10</cx:pt>
          <cx:pt idx="1333">22</cx:pt>
          <cx:pt idx="1334">10</cx:pt>
          <cx:pt idx="1336">1</cx:pt>
          <cx:pt idx="1337">8</cx:pt>
          <cx:pt idx="1338">7</cx:pt>
          <cx:pt idx="1339">19</cx:pt>
          <cx:pt idx="1340">15</cx:pt>
          <cx:pt idx="1341">5</cx:pt>
          <cx:pt idx="1342">8</cx:pt>
          <cx:pt idx="1343">20</cx:pt>
          <cx:pt idx="1344">0</cx:pt>
          <cx:pt idx="1345">2</cx:pt>
          <cx:pt idx="1346">3</cx:pt>
          <cx:pt idx="1347">14</cx:pt>
          <cx:pt idx="1348">15</cx:pt>
          <cx:pt idx="1349">2</cx:pt>
          <cx:pt idx="1350">13</cx:pt>
          <cx:pt idx="1351">10</cx:pt>
          <cx:pt idx="1352">2</cx:pt>
          <cx:pt idx="1353">0</cx:pt>
          <cx:pt idx="1354">6</cx:pt>
          <cx:pt idx="1355">1</cx:pt>
          <cx:pt idx="1356">12</cx:pt>
          <cx:pt idx="1357">3</cx:pt>
          <cx:pt idx="1358">3</cx:pt>
          <cx:pt idx="1359">17</cx:pt>
          <cx:pt idx="1360">14</cx:pt>
          <cx:pt idx="1361">1</cx:pt>
          <cx:pt idx="1362">3</cx:pt>
          <cx:pt idx="1363">0</cx:pt>
          <cx:pt idx="1364">2</cx:pt>
          <cx:pt idx="1365">5</cx:pt>
          <cx:pt idx="1366">5</cx:pt>
          <cx:pt idx="1367">10</cx:pt>
          <cx:pt idx="1368">0</cx:pt>
          <cx:pt idx="1369">18</cx:pt>
          <cx:pt idx="1370">8</cx:pt>
          <cx:pt idx="1371">0</cx:pt>
          <cx:pt idx="1372">11</cx:pt>
          <cx:pt idx="1373">8</cx:pt>
          <cx:pt idx="1374">3</cx:pt>
          <cx:pt idx="1375">2</cx:pt>
          <cx:pt idx="1376">15</cx:pt>
          <cx:pt idx="1377">6</cx:pt>
          <cx:pt idx="1378">2</cx:pt>
          <cx:pt idx="1379">0.69999999999999996</cx:pt>
          <cx:pt idx="1380">0.90000000000000002</cx:pt>
          <cx:pt idx="1381">5</cx:pt>
          <cx:pt idx="1382">2</cx:pt>
          <cx:pt idx="1383">9</cx:pt>
          <cx:pt idx="1384">27</cx:pt>
          <cx:pt idx="1385">6</cx:pt>
          <cx:pt idx="1386">6</cx:pt>
          <cx:pt idx="1387">6</cx:pt>
          <cx:pt idx="1388">5</cx:pt>
          <cx:pt idx="1389">9</cx:pt>
          <cx:pt idx="1390">12</cx:pt>
          <cx:pt idx="1391">11</cx:pt>
          <cx:pt idx="1392">9</cx:pt>
          <cx:pt idx="1393">15</cx:pt>
          <cx:pt idx="1396">24</cx:pt>
          <cx:pt idx="1397">4</cx:pt>
          <cx:pt idx="1398">2</cx:pt>
          <cx:pt idx="1399">20</cx:pt>
          <cx:pt idx="1400">7</cx:pt>
          <cx:pt idx="1402">4</cx:pt>
          <cx:pt idx="1403">4</cx:pt>
          <cx:pt idx="1404">15</cx:pt>
          <cx:pt idx="1406">7</cx:pt>
          <cx:pt idx="1407">2</cx:pt>
          <cx:pt idx="1408">6</cx:pt>
          <cx:pt idx="1409">11</cx:pt>
          <cx:pt idx="1410">1</cx:pt>
          <cx:pt idx="1411">17</cx:pt>
          <cx:pt idx="1412">9</cx:pt>
          <cx:pt idx="1413">3</cx:pt>
          <cx:pt idx="1414">5</cx:pt>
          <cx:pt idx="1415">2</cx:pt>
          <cx:pt idx="1416">5</cx:pt>
          <cx:pt idx="1417">5</cx:pt>
          <cx:pt idx="1418">0</cx:pt>
          <cx:pt idx="1419">2</cx:pt>
          <cx:pt idx="1420">9</cx:pt>
          <cx:pt idx="1421">8</cx:pt>
          <cx:pt idx="1422">15</cx:pt>
          <cx:pt idx="1423">15</cx:pt>
          <cx:pt idx="1424">13</cx:pt>
          <cx:pt idx="1425">6</cx:pt>
          <cx:pt idx="1427">1</cx:pt>
          <cx:pt idx="1428">1</cx:pt>
          <cx:pt idx="1431">19</cx:pt>
          <cx:pt idx="1432">3</cx:pt>
          <cx:pt idx="1433">3</cx:pt>
          <cx:pt idx="1434">0</cx:pt>
          <cx:pt idx="1435">2</cx:pt>
          <cx:pt idx="1436">6</cx:pt>
          <cx:pt idx="1437">10</cx:pt>
          <cx:pt idx="1438">7</cx:pt>
          <cx:pt idx="1439">5</cx:pt>
          <cx:pt idx="1440">11</cx:pt>
          <cx:pt idx="1441">13</cx:pt>
          <cx:pt idx="1442">3</cx:pt>
          <cx:pt idx="1443">9</cx:pt>
          <cx:pt idx="1444">20</cx:pt>
          <cx:pt idx="1445">8</cx:pt>
          <cx:pt idx="1446">15</cx:pt>
          <cx:pt idx="1447">14</cx:pt>
          <cx:pt idx="1448">19</cx:pt>
          <cx:pt idx="1449">15</cx:pt>
          <cx:pt idx="1450">9</cx:pt>
          <cx:pt idx="1451">3</cx:pt>
          <cx:pt idx="1452">2</cx:pt>
          <cx:pt idx="1453">3</cx:pt>
          <cx:pt idx="1454">14</cx:pt>
          <cx:pt idx="1455">11</cx:pt>
          <cx:pt idx="1456">3</cx:pt>
          <cx:pt idx="1457">6</cx:pt>
          <cx:pt idx="1458">6</cx:pt>
          <cx:pt idx="1459">10</cx:pt>
          <cx:pt idx="1460">3</cx:pt>
          <cx:pt idx="1461">26</cx:pt>
          <cx:pt idx="1462">2</cx:pt>
          <cx:pt idx="1463">9.5</cx:pt>
          <cx:pt idx="1464">4</cx:pt>
          <cx:pt idx="1465">6</cx:pt>
          <cx:pt idx="1466">9</cx:pt>
          <cx:pt idx="1467">2.8999999999999999</cx:pt>
          <cx:pt idx="1468">5</cx:pt>
          <cx:pt idx="1469">2.5</cx:pt>
          <cx:pt idx="1470">5</cx:pt>
          <cx:pt idx="1471">15</cx:pt>
          <cx:pt idx="1472">5</cx:pt>
          <cx:pt idx="1473">11</cx:pt>
          <cx:pt idx="1474">3</cx:pt>
          <cx:pt idx="1475">3</cx:pt>
          <cx:pt idx="1476">10</cx:pt>
          <cx:pt idx="1477">5</cx:pt>
          <cx:pt idx="1478">5</cx:pt>
          <cx:pt idx="1479">4</cx:pt>
          <cx:pt idx="1480">7</cx:pt>
          <cx:pt idx="1481">2</cx:pt>
          <cx:pt idx="1482">13</cx:pt>
          <cx:pt idx="1483">2</cx:pt>
          <cx:pt idx="1484">10</cx:pt>
          <cx:pt idx="1485">7</cx:pt>
          <cx:pt idx="1486">21</cx:pt>
          <cx:pt idx="1487">5</cx:pt>
          <cx:pt idx="1488">5</cx:pt>
          <cx:pt idx="1490">10</cx:pt>
          <cx:pt idx="1491">8</cx:pt>
          <cx:pt idx="1492">20</cx:pt>
          <cx:pt idx="1493">8</cx:pt>
          <cx:pt idx="1494">10</cx:pt>
          <cx:pt idx="1495">8</cx:pt>
          <cx:pt idx="1496">5</cx:pt>
          <cx:pt idx="1497">3</cx:pt>
          <cx:pt idx="1499">2</cx:pt>
          <cx:pt idx="1500">4</cx:pt>
          <cx:pt idx="1501">4</cx:pt>
          <cx:pt idx="1502">3</cx:pt>
          <cx:pt idx="1503">16</cx:pt>
          <cx:pt idx="1505">9</cx:pt>
          <cx:pt idx="1506">31</cx:pt>
          <cx:pt idx="1508">6</cx:pt>
          <cx:pt idx="1509">8</cx:pt>
          <cx:pt idx="1510">9</cx:pt>
          <cx:pt idx="1511">8</cx:pt>
          <cx:pt idx="1512">4</cx:pt>
          <cx:pt idx="1513">5</cx:pt>
          <cx:pt idx="1514">3</cx:pt>
          <cx:pt idx="1515">6</cx:pt>
          <cx:pt idx="1516">8</cx:pt>
          <cx:pt idx="1517">10</cx:pt>
          <cx:pt idx="1518">13</cx:pt>
          <cx:pt idx="1519">20</cx:pt>
          <cx:pt idx="1520">1</cx:pt>
          <cx:pt idx="1521">21</cx:pt>
          <cx:pt idx="1522">12</cx:pt>
          <cx:pt idx="1523">10</cx:pt>
          <cx:pt idx="1524">5</cx:pt>
          <cx:pt idx="1525">6</cx:pt>
          <cx:pt idx="1526">6</cx:pt>
          <cx:pt idx="1527">13</cx:pt>
          <cx:pt idx="1528">12</cx:pt>
          <cx:pt idx="1529">6</cx:pt>
          <cx:pt idx="1530">12</cx:pt>
          <cx:pt idx="1531">3</cx:pt>
          <cx:pt idx="1532">20</cx:pt>
          <cx:pt idx="1533">4</cx:pt>
          <cx:pt idx="1534">0</cx:pt>
          <cx:pt idx="1535">5</cx:pt>
          <cx:pt idx="1536">6</cx:pt>
          <cx:pt idx="1538">6</cx:pt>
          <cx:pt idx="1539">29</cx:pt>
          <cx:pt idx="1540">19</cx:pt>
          <cx:pt idx="1541">6</cx:pt>
          <cx:pt idx="1542">0</cx:pt>
          <cx:pt idx="1543">4</cx:pt>
          <cx:pt idx="1544">22</cx:pt>
          <cx:pt idx="1545">20</cx:pt>
          <cx:pt idx="1546">3</cx:pt>
          <cx:pt idx="1547">11</cx:pt>
          <cx:pt idx="1548">4</cx:pt>
          <cx:pt idx="1549">22</cx:pt>
          <cx:pt idx="1550">5</cx:pt>
          <cx:pt idx="1551">2</cx:pt>
          <cx:pt idx="1552">4</cx:pt>
          <cx:pt idx="1554">4</cx:pt>
          <cx:pt idx="1556">5</cx:pt>
          <cx:pt idx="1557">20</cx:pt>
          <cx:pt idx="1559">5</cx:pt>
          <cx:pt idx="1560">4</cx:pt>
          <cx:pt idx="1561">6</cx:pt>
          <cx:pt idx="1562">13</cx:pt>
          <cx:pt idx="1563">0</cx:pt>
          <cx:pt idx="1564">21</cx:pt>
          <cx:pt idx="1565">7</cx:pt>
          <cx:pt idx="1566">2</cx:pt>
          <cx:pt idx="1567">6</cx:pt>
          <cx:pt idx="1568">27</cx:pt>
          <cx:pt idx="1569">20</cx:pt>
          <cx:pt idx="1570">13</cx:pt>
          <cx:pt idx="1571">2</cx:pt>
          <cx:pt idx="1572">14</cx:pt>
          <cx:pt idx="1573">3</cx:pt>
          <cx:pt idx="1574">1</cx:pt>
          <cx:pt idx="1575">2</cx:pt>
          <cx:pt idx="1576">17</cx:pt>
          <cx:pt idx="1577">16</cx:pt>
          <cx:pt idx="1578">18</cx:pt>
          <cx:pt idx="1579">3</cx:pt>
          <cx:pt idx="1580">2</cx:pt>
          <cx:pt idx="1581">7</cx:pt>
          <cx:pt idx="1582">9</cx:pt>
          <cx:pt idx="1583">11</cx:pt>
          <cx:pt idx="1584">0</cx:pt>
          <cx:pt idx="1585">8</cx:pt>
          <cx:pt idx="1586">13</cx:pt>
          <cx:pt idx="1587">13.5</cx:pt>
          <cx:pt idx="1588">4</cx:pt>
          <cx:pt idx="1589">0</cx:pt>
          <cx:pt idx="1590">2</cx:pt>
          <cx:pt idx="1591">3</cx:pt>
          <cx:pt idx="1592">15</cx:pt>
          <cx:pt idx="1593">18</cx:pt>
          <cx:pt idx="1595">4</cx:pt>
          <cx:pt idx="1596">7</cx:pt>
          <cx:pt idx="1597">0</cx:pt>
          <cx:pt idx="1598">6</cx:pt>
          <cx:pt idx="1599">11</cx:pt>
          <cx:pt idx="1600">13</cx:pt>
          <cx:pt idx="1601">5</cx:pt>
          <cx:pt idx="1602">5</cx:pt>
          <cx:pt idx="1603">10</cx:pt>
          <cx:pt idx="1604">6</cx:pt>
          <cx:pt idx="1606">5</cx:pt>
          <cx:pt idx="1607">10</cx:pt>
          <cx:pt idx="1608">13</cx:pt>
          <cx:pt idx="1609">10</cx:pt>
          <cx:pt idx="1610">31</cx:pt>
          <cx:pt idx="1611">31</cx:pt>
          <cx:pt idx="1612">5</cx:pt>
          <cx:pt idx="1613">11</cx:pt>
          <cx:pt idx="1614">0</cx:pt>
          <cx:pt idx="1615">7</cx:pt>
          <cx:pt idx="1617">22</cx:pt>
          <cx:pt idx="1618">3</cx:pt>
          <cx:pt idx="1619">5</cx:pt>
          <cx:pt idx="1620">18</cx:pt>
          <cx:pt idx="1621">14</cx:pt>
          <cx:pt idx="1622">2</cx:pt>
          <cx:pt idx="1623">15</cx:pt>
          <cx:pt idx="1624">0</cx:pt>
          <cx:pt idx="1625">14</cx:pt>
          <cx:pt idx="1628">0</cx:pt>
          <cx:pt idx="1629">13</cx:pt>
          <cx:pt idx="1630">3</cx:pt>
          <cx:pt idx="1631">3.7999999999999998</cx:pt>
          <cx:pt idx="1632">20</cx:pt>
          <cx:pt idx="1633">7</cx:pt>
          <cx:pt idx="1635">7</cx:pt>
          <cx:pt idx="1636">12</cx:pt>
          <cx:pt idx="1637">19</cx:pt>
          <cx:pt idx="1638">17</cx:pt>
          <cx:pt idx="1639">1</cx:pt>
          <cx:pt idx="1640">4</cx:pt>
          <cx:pt idx="1641">4</cx:pt>
          <cx:pt idx="1642">18</cx:pt>
          <cx:pt idx="1643">12</cx:pt>
          <cx:pt idx="1644">3</cx:pt>
          <cx:pt idx="1645">4</cx:pt>
          <cx:pt idx="1646">5</cx:pt>
          <cx:pt idx="1647">0</cx:pt>
          <cx:pt idx="1648">5</cx:pt>
          <cx:pt idx="1649">13</cx:pt>
          <cx:pt idx="1651">5</cx:pt>
          <cx:pt idx="1653">11</cx:pt>
          <cx:pt idx="1654">12</cx:pt>
          <cx:pt idx="1655">12</cx:pt>
          <cx:pt idx="1656">11</cx:pt>
          <cx:pt idx="1657">15</cx:pt>
          <cx:pt idx="1659">23</cx:pt>
          <cx:pt idx="1660">11</cx:pt>
          <cx:pt idx="1661">26</cx:pt>
          <cx:pt idx="1662">5</cx:pt>
          <cx:pt idx="1663">18</cx:pt>
          <cx:pt idx="1664">14</cx:pt>
          <cx:pt idx="1665">9</cx:pt>
          <cx:pt idx="1666">1</cx:pt>
          <cx:pt idx="1667">22</cx:pt>
          <cx:pt idx="1668">12</cx:pt>
          <cx:pt idx="1669">11</cx:pt>
          <cx:pt idx="1670">8</cx:pt>
          <cx:pt idx="1671">13</cx:pt>
          <cx:pt idx="1673">20</cx:pt>
          <cx:pt idx="1674">10</cx:pt>
          <cx:pt idx="1675">23</cx:pt>
          <cx:pt idx="1676">21</cx:pt>
          <cx:pt idx="1677">15</cx:pt>
          <cx:pt idx="1678">7</cx:pt>
          <cx:pt idx="1679">12</cx:pt>
          <cx:pt idx="1680">24</cx:pt>
          <cx:pt idx="1681">0</cx:pt>
          <cx:pt idx="1682">5</cx:pt>
          <cx:pt idx="1683">13</cx:pt>
          <cx:pt idx="1684">10</cx:pt>
          <cx:pt idx="1685">17</cx:pt>
          <cx:pt idx="1686">9</cx:pt>
          <cx:pt idx="1687">3</cx:pt>
          <cx:pt idx="1688">1</cx:pt>
          <cx:pt idx="1689">15</cx:pt>
          <cx:pt idx="1690">15</cx:pt>
          <cx:pt idx="1691">6</cx:pt>
          <cx:pt idx="1692">12</cx:pt>
          <cx:pt idx="1693">9</cx:pt>
          <cx:pt idx="1694">8</cx:pt>
          <cx:pt idx="1695">6</cx:pt>
          <cx:pt idx="1696">23</cx:pt>
          <cx:pt idx="1697">10</cx:pt>
          <cx:pt idx="1698">8</cx:pt>
          <cx:pt idx="1699">23</cx:pt>
          <cx:pt idx="1700">8</cx:pt>
          <cx:pt idx="1701">8</cx:pt>
          <cx:pt idx="1702">23</cx:pt>
          <cx:pt idx="1703">23</cx:pt>
          <cx:pt idx="1705">16</cx:pt>
          <cx:pt idx="1706">2</cx:pt>
          <cx:pt idx="1707">8</cx:pt>
          <cx:pt idx="1708">8</cx:pt>
          <cx:pt idx="1709">23</cx:pt>
          <cx:pt idx="1710">4</cx:pt>
          <cx:pt idx="1711">4</cx:pt>
          <cx:pt idx="1712">2</cx:pt>
          <cx:pt idx="1713">18</cx:pt>
          <cx:pt idx="1714">3</cx:pt>
          <cx:pt idx="1715">1</cx:pt>
          <cx:pt idx="1716">14</cx:pt>
          <cx:pt idx="1717">4</cx:pt>
          <cx:pt idx="1718">13</cx:pt>
          <cx:pt idx="1719">10</cx:pt>
          <cx:pt idx="1720">0.5</cx:pt>
          <cx:pt idx="1721">9</cx:pt>
          <cx:pt idx="1722">7</cx:pt>
          <cx:pt idx="1723">7.5</cx:pt>
          <cx:pt idx="1724">0</cx:pt>
          <cx:pt idx="1725">2</cx:pt>
          <cx:pt idx="1726">6</cx:pt>
          <cx:pt idx="1727">19</cx:pt>
          <cx:pt idx="1728">0.29999999999999999</cx:pt>
          <cx:pt idx="1729">3</cx:pt>
          <cx:pt idx="1730">3.7000000000000002</cx:pt>
          <cx:pt idx="1731">9</cx:pt>
          <cx:pt idx="1733">20</cx:pt>
          <cx:pt idx="1734">2</cx:pt>
          <cx:pt idx="1735">13</cx:pt>
          <cx:pt idx="1736">0.20000000000000001</cx:pt>
          <cx:pt idx="1737">11</cx:pt>
          <cx:pt idx="1738">19</cx:pt>
          <cx:pt idx="1739">6</cx:pt>
          <cx:pt idx="1740">0.10000000000000001</cx:pt>
          <cx:pt idx="1741">10</cx:pt>
          <cx:pt idx="1742">8</cx:pt>
          <cx:pt idx="1743">2</cx:pt>
          <cx:pt idx="1744">12.9</cx:pt>
          <cx:pt idx="1745">10</cx:pt>
          <cx:pt idx="1746">10</cx:pt>
          <cx:pt idx="1747">6.5</cx:pt>
          <cx:pt idx="1748">29.899999999999999</cx:pt>
          <cx:pt idx="1749">7</cx:pt>
          <cx:pt idx="1750">5</cx:pt>
          <cx:pt idx="1751">5</cx:pt>
          <cx:pt idx="1752">14</cx:pt>
          <cx:pt idx="1753">8</cx:pt>
          <cx:pt idx="1754">11</cx:pt>
          <cx:pt idx="1756">8</cx:pt>
          <cx:pt idx="1757">0</cx:pt>
          <cx:pt idx="1758">14</cx:pt>
          <cx:pt idx="1760">5</cx:pt>
          <cx:pt idx="1761">16</cx:pt>
          <cx:pt idx="1762">17</cx:pt>
          <cx:pt idx="1763">4</cx:pt>
          <cx:pt idx="1764">3</cx:pt>
          <cx:pt idx="1765">0</cx:pt>
          <cx:pt idx="1766">7</cx:pt>
          <cx:pt idx="1767">3</cx:pt>
          <cx:pt idx="1768">3</cx:pt>
          <cx:pt idx="1769">8</cx:pt>
          <cx:pt idx="1770">11</cx:pt>
          <cx:pt idx="1771">3</cx:pt>
          <cx:pt idx="1772">14</cx:pt>
          <cx:pt idx="1773">4</cx:pt>
          <cx:pt idx="1774">6</cx:pt>
          <cx:pt idx="1775">0.80000000000000004</cx:pt>
          <cx:pt idx="1776">9</cx:pt>
          <cx:pt idx="1777">6</cx:pt>
          <cx:pt idx="1778">5</cx:pt>
          <cx:pt idx="1779">2</cx:pt>
          <cx:pt idx="1780">0</cx:pt>
          <cx:pt idx="1781">4</cx:pt>
          <cx:pt idx="1782">6</cx:pt>
          <cx:pt idx="1783">30</cx:pt>
          <cx:pt idx="1784">0</cx:pt>
          <cx:pt idx="1785">13</cx:pt>
          <cx:pt idx="1786">13</cx:pt>
          <cx:pt idx="1787">3</cx:pt>
          <cx:pt idx="1788">0</cx:pt>
          <cx:pt idx="1789">0</cx:pt>
          <cx:pt idx="1790">9</cx:pt>
          <cx:pt idx="1791">0</cx:pt>
          <cx:pt idx="1792">17</cx:pt>
          <cx:pt idx="1793">14</cx:pt>
          <cx:pt idx="1794">3</cx:pt>
          <cx:pt idx="1795">2</cx:pt>
          <cx:pt idx="1796">2</cx:pt>
          <cx:pt idx="1797">4</cx:pt>
          <cx:pt idx="1798">2</cx:pt>
          <cx:pt idx="1799">5</cx:pt>
          <cx:pt idx="1800">11</cx:pt>
          <cx:pt idx="1801">10</cx:pt>
          <cx:pt idx="1802">9</cx:pt>
          <cx:pt idx="1803">0</cx:pt>
          <cx:pt idx="1804">11</cx:pt>
          <cx:pt idx="1805">8</cx:pt>
          <cx:pt idx="1806">2</cx:pt>
          <cx:pt idx="1807">19</cx:pt>
          <cx:pt idx="1808">14</cx:pt>
          <cx:pt idx="1809">1</cx:pt>
          <cx:pt idx="1810">9</cx:pt>
          <cx:pt idx="1811">0</cx:pt>
          <cx:pt idx="1812">8</cx:pt>
          <cx:pt idx="1813">15</cx:pt>
          <cx:pt idx="1814">19</cx:pt>
          <cx:pt idx="1815">0</cx:pt>
          <cx:pt idx="1816">5</cx:pt>
          <cx:pt idx="1817">7</cx:pt>
          <cx:pt idx="1818">11</cx:pt>
          <cx:pt idx="1819">6</cx:pt>
          <cx:pt idx="1820">16</cx:pt>
          <cx:pt idx="1821">8</cx:pt>
          <cx:pt idx="1822">13</cx:pt>
          <cx:pt idx="1823">5</cx:pt>
          <cx:pt idx="1824">0.40000000000000002</cx:pt>
          <cx:pt idx="1825">1</cx:pt>
          <cx:pt idx="1826">23</cx:pt>
          <cx:pt idx="1827">41</cx:pt>
          <cx:pt idx="1828">1</cx:pt>
          <cx:pt idx="1829">0</cx:pt>
          <cx:pt idx="1830">4</cx:pt>
          <cx:pt idx="1831">10</cx:pt>
          <cx:pt idx="1832">9</cx:pt>
          <cx:pt idx="1833">6</cx:pt>
          <cx:pt idx="1834">6</cx:pt>
          <cx:pt idx="1835">22</cx:pt>
          <cx:pt idx="1836">1</cx:pt>
          <cx:pt idx="1837">8</cx:pt>
          <cx:pt idx="1838">9</cx:pt>
          <cx:pt idx="1839">4</cx:pt>
          <cx:pt idx="1840">2</cx:pt>
          <cx:pt idx="1841">4</cx:pt>
          <cx:pt idx="1843">7</cx:pt>
          <cx:pt idx="1844">10</cx:pt>
          <cx:pt idx="1845">0</cx:pt>
          <cx:pt idx="1846">29</cx:pt>
          <cx:pt idx="1847">1</cx:pt>
          <cx:pt idx="1848">6</cx:pt>
          <cx:pt idx="1849">9</cx:pt>
          <cx:pt idx="1850">0</cx:pt>
          <cx:pt idx="1851">9</cx:pt>
          <cx:pt idx="1852">8</cx:pt>
          <cx:pt idx="1853">0</cx:pt>
          <cx:pt idx="1854">9</cx:pt>
          <cx:pt idx="1855">0</cx:pt>
          <cx:pt idx="1856">4</cx:pt>
          <cx:pt idx="1857">1</cx:pt>
          <cx:pt idx="1858">2</cx:pt>
          <cx:pt idx="1859">12</cx:pt>
          <cx:pt idx="1860">9</cx:pt>
          <cx:pt idx="1861">15</cx:pt>
          <cx:pt idx="1863">2</cx:pt>
          <cx:pt idx="1864">21</cx:pt>
          <cx:pt idx="1865">2</cx:pt>
          <cx:pt idx="1866">0</cx:pt>
          <cx:pt idx="1867">22</cx:pt>
          <cx:pt idx="1868">13</cx:pt>
          <cx:pt idx="1869">7</cx:pt>
          <cx:pt idx="1870">6</cx:pt>
          <cx:pt idx="1871">7</cx:pt>
          <cx:pt idx="1872">3</cx:pt>
          <cx:pt idx="1873">2</cx:pt>
          <cx:pt idx="1874">4</cx:pt>
          <cx:pt idx="1875">0</cx:pt>
          <cx:pt idx="1876">19</cx:pt>
          <cx:pt idx="1877">6</cx:pt>
          <cx:pt idx="1878">2</cx:pt>
          <cx:pt idx="1879">2</cx:pt>
          <cx:pt idx="1880">0.75</cx:pt>
          <cx:pt idx="1882">6</cx:pt>
          <cx:pt idx="1883">16</cx:pt>
          <cx:pt idx="1884">4</cx:pt>
          <cx:pt idx="1885">10</cx:pt>
          <cx:pt idx="1886">1</cx:pt>
          <cx:pt idx="1887">10</cx:pt>
          <cx:pt idx="1888">10</cx:pt>
          <cx:pt idx="1889">4</cx:pt>
          <cx:pt idx="1890">1</cx:pt>
          <cx:pt idx="1891">7</cx:pt>
          <cx:pt idx="1892">3</cx:pt>
          <cx:pt idx="1893">19</cx:pt>
          <cx:pt idx="1894">2</cx:pt>
          <cx:pt idx="1895">0</cx:pt>
          <cx:pt idx="1896">29</cx:pt>
          <cx:pt idx="1898">26</cx:pt>
          <cx:pt idx="1899">8</cx:pt>
          <cx:pt idx="1900">5</cx:pt>
          <cx:pt idx="1901">3</cx:pt>
          <cx:pt idx="1902">5.5</cx:pt>
          <cx:pt idx="1903">3</cx:pt>
          <cx:pt idx="1904">19</cx:pt>
          <cx:pt idx="1905">17</cx:pt>
          <cx:pt idx="1906">0</cx:pt>
          <cx:pt idx="1907">0.69999999999999996</cx:pt>
          <cx:pt idx="1908">2</cx:pt>
          <cx:pt idx="1909">9</cx:pt>
          <cx:pt idx="1910">2</cx:pt>
          <cx:pt idx="1911">10</cx:pt>
          <cx:pt idx="1912">8.8000000000000007</cx:pt>
          <cx:pt idx="1913">5</cx:pt>
          <cx:pt idx="1914">13</cx:pt>
          <cx:pt idx="1915">29</cx:pt>
          <cx:pt idx="1916">30</cx:pt>
          <cx:pt idx="1917">14</cx:pt>
          <cx:pt idx="1918">2</cx:pt>
          <cx:pt idx="1919">21</cx:pt>
          <cx:pt idx="1920">22</cx:pt>
          <cx:pt idx="1921">11</cx:pt>
          <cx:pt idx="1922">3</cx:pt>
          <cx:pt idx="1923">10</cx:pt>
          <cx:pt idx="1924">20</cx:pt>
          <cx:pt idx="1925">7</cx:pt>
          <cx:pt idx="1926">9</cx:pt>
          <cx:pt idx="1927">6</cx:pt>
          <cx:pt idx="1928">0</cx:pt>
          <cx:pt idx="1929">5</cx:pt>
          <cx:pt idx="1930">2</cx:pt>
          <cx:pt idx="1931">2</cx:pt>
          <cx:pt idx="1932">13</cx:pt>
          <cx:pt idx="1933">29</cx:pt>
          <cx:pt idx="1934">16</cx:pt>
          <cx:pt idx="1935">7</cx:pt>
          <cx:pt idx="1936">0</cx:pt>
          <cx:pt idx="1937">1</cx:pt>
          <cx:pt idx="1938">9</cx:pt>
          <cx:pt idx="1939">14</cx:pt>
          <cx:pt idx="1940">0</cx:pt>
          <cx:pt idx="1941">10</cx:pt>
          <cx:pt idx="1942">0</cx:pt>
          <cx:pt idx="1943">7</cx:pt>
          <cx:pt idx="1944">0</cx:pt>
          <cx:pt idx="1945">3</cx:pt>
          <cx:pt idx="1946">1</cx:pt>
          <cx:pt idx="1947">7</cx:pt>
          <cx:pt idx="1948">8</cx:pt>
          <cx:pt idx="1949">23</cx:pt>
          <cx:pt idx="1950">2</cx:pt>
          <cx:pt idx="1951">27</cx:pt>
          <cx:pt idx="1952">1</cx:pt>
          <cx:pt idx="1953">3</cx:pt>
          <cx:pt idx="1954">9</cx:pt>
          <cx:pt idx="1955">0</cx:pt>
          <cx:pt idx="1956">20</cx:pt>
          <cx:pt idx="1957">17</cx:pt>
          <cx:pt idx="1958">10</cx:pt>
          <cx:pt idx="1961">11</cx:pt>
          <cx:pt idx="1962">13</cx:pt>
          <cx:pt idx="1963">11</cx:pt>
          <cx:pt idx="1964">3</cx:pt>
          <cx:pt idx="1965">0</cx:pt>
          <cx:pt idx="1966">6</cx:pt>
          <cx:pt idx="1967">7</cx:pt>
          <cx:pt idx="1968">6</cx:pt>
          <cx:pt idx="1969">13</cx:pt>
          <cx:pt idx="1970">23</cx:pt>
          <cx:pt idx="1971">4</cx:pt>
          <cx:pt idx="1972">23</cx:pt>
          <cx:pt idx="1973">9</cx:pt>
          <cx:pt idx="1974">12</cx:pt>
          <cx:pt idx="1975">26</cx:pt>
          <cx:pt idx="1976">8</cx:pt>
          <cx:pt idx="1977">6</cx:pt>
          <cx:pt idx="1978">1</cx:pt>
          <cx:pt idx="1979">4</cx:pt>
          <cx:pt idx="1980">7</cx:pt>
          <cx:pt idx="1981">0</cx:pt>
          <cx:pt idx="1982">23</cx:pt>
          <cx:pt idx="1983">6</cx:pt>
          <cx:pt idx="1984">8</cx:pt>
          <cx:pt idx="1985">31</cx:pt>
          <cx:pt idx="1986">13</cx:pt>
          <cx:pt idx="1987">22</cx:pt>
          <cx:pt idx="1988">5</cx:pt>
          <cx:pt idx="1989">17</cx:pt>
          <cx:pt idx="1990">2</cx:pt>
          <cx:pt idx="1991">2</cx:pt>
          <cx:pt idx="1992">6</cx:pt>
          <cx:pt idx="1993">1</cx:pt>
          <cx:pt idx="1994">11</cx:pt>
          <cx:pt idx="1995">0</cx:pt>
          <cx:pt idx="1996">19</cx:pt>
          <cx:pt idx="1997">2</cx:pt>
          <cx:pt idx="1998">9</cx:pt>
          <cx:pt idx="1999">20</cx:pt>
          <cx:pt idx="2000">7</cx:pt>
          <cx:pt idx="2001">5</cx:pt>
          <cx:pt idx="2002">14</cx:pt>
          <cx:pt idx="2003">4</cx:pt>
          <cx:pt idx="2004">6</cx:pt>
          <cx:pt idx="2005">4</cx:pt>
          <cx:pt idx="2006">10</cx:pt>
          <cx:pt idx="2007">0</cx:pt>
          <cx:pt idx="2008">2</cx:pt>
          <cx:pt idx="2009">10</cx:pt>
          <cx:pt idx="2010">20</cx:pt>
          <cx:pt idx="2011">25</cx:pt>
          <cx:pt idx="2012">4</cx:pt>
          <cx:pt idx="2013">29</cx:pt>
          <cx:pt idx="2014">1</cx:pt>
          <cx:pt idx="2015">28</cx:pt>
          <cx:pt idx="2016">8</cx:pt>
          <cx:pt idx="2017">1</cx:pt>
          <cx:pt idx="2018">6</cx:pt>
          <cx:pt idx="2019">8</cx:pt>
          <cx:pt idx="2020">5</cx:pt>
          <cx:pt idx="2021">28</cx:pt>
          <cx:pt idx="2022">6</cx:pt>
          <cx:pt idx="2023">6</cx:pt>
          <cx:pt idx="2024">6</cx:pt>
          <cx:pt idx="2025">11</cx:pt>
          <cx:pt idx="2026">6</cx:pt>
          <cx:pt idx="2027">19</cx:pt>
          <cx:pt idx="2028">4</cx:pt>
          <cx:pt idx="2029">8</cx:pt>
          <cx:pt idx="2030">28</cx:pt>
          <cx:pt idx="2032">9</cx:pt>
          <cx:pt idx="2033">14</cx:pt>
          <cx:pt idx="2034">13</cx:pt>
          <cx:pt idx="2035">23</cx:pt>
          <cx:pt idx="2036">4</cx:pt>
          <cx:pt idx="2037">15</cx:pt>
          <cx:pt idx="2038">4.5</cx:pt>
          <cx:pt idx="2039">4</cx:pt>
          <cx:pt idx="2040">4</cx:pt>
          <cx:pt idx="2042">8</cx:pt>
          <cx:pt idx="2043">13</cx:pt>
          <cx:pt idx="2044">21</cx:pt>
          <cx:pt idx="2045">0.69999999999999996</cx:pt>
          <cx:pt idx="2046">18</cx:pt>
          <cx:pt idx="2047">9</cx:pt>
          <cx:pt idx="2048">22</cx:pt>
          <cx:pt idx="2049">0.10000000000000001</cx:pt>
          <cx:pt idx="2050">9</cx:pt>
          <cx:pt idx="2051">1</cx:pt>
          <cx:pt idx="2052">3</cx:pt>
          <cx:pt idx="2053">12</cx:pt>
          <cx:pt idx="2054">6</cx:pt>
          <cx:pt idx="2055">20</cx:pt>
          <cx:pt idx="2056">10</cx:pt>
          <cx:pt idx="2057">2</cx:pt>
          <cx:pt idx="2058">4</cx:pt>
          <cx:pt idx="2059">0</cx:pt>
          <cx:pt idx="2060">28</cx:pt>
          <cx:pt idx="2062">0</cx:pt>
          <cx:pt idx="2063">3</cx:pt>
          <cx:pt idx="2064">11</cx:pt>
          <cx:pt idx="2065">3</cx:pt>
          <cx:pt idx="2067">11</cx:pt>
          <cx:pt idx="2068">10</cx:pt>
          <cx:pt idx="2069">6</cx:pt>
          <cx:pt idx="2070">30</cx:pt>
          <cx:pt idx="2071">11</cx:pt>
          <cx:pt idx="2072">0.75</cx:pt>
          <cx:pt idx="2073">7</cx:pt>
          <cx:pt idx="2074">0</cx:pt>
          <cx:pt idx="2075">2.6000000000000001</cx:pt>
          <cx:pt idx="2076">21</cx:pt>
          <cx:pt idx="2077">2</cx:pt>
          <cx:pt idx="2078">0</cx:pt>
          <cx:pt idx="2079">4</cx:pt>
          <cx:pt idx="2080">9</cx:pt>
          <cx:pt idx="2081">13</cx:pt>
          <cx:pt idx="2082">9</cx:pt>
          <cx:pt idx="2083">29</cx:pt>
          <cx:pt idx="2084">14</cx:pt>
          <cx:pt idx="2085">29</cx:pt>
          <cx:pt idx="2087">5</cx:pt>
          <cx:pt idx="2088">0</cx:pt>
          <cx:pt idx="2089">3</cx:pt>
          <cx:pt idx="2090">13</cx:pt>
          <cx:pt idx="2091">24</cx:pt>
          <cx:pt idx="2092">13</cx:pt>
          <cx:pt idx="2093">7</cx:pt>
          <cx:pt idx="2094">4</cx:pt>
          <cx:pt idx="2095">2</cx:pt>
          <cx:pt idx="2096">3</cx:pt>
          <cx:pt idx="2097">5</cx:pt>
          <cx:pt idx="2098">5</cx:pt>
          <cx:pt idx="2099">5</cx:pt>
          <cx:pt idx="2100">0</cx:pt>
          <cx:pt idx="2101">0</cx:pt>
          <cx:pt idx="2103">16</cx:pt>
          <cx:pt idx="2104">6.5999999999999996</cx:pt>
          <cx:pt idx="2105">3</cx:pt>
          <cx:pt idx="2106">10</cx:pt>
          <cx:pt idx="2108">12</cx:pt>
          <cx:pt idx="2109">5</cx:pt>
          <cx:pt idx="2110">16</cx:pt>
          <cx:pt idx="2111">1</cx:pt>
          <cx:pt idx="2112">3</cx:pt>
          <cx:pt idx="2113">1</cx:pt>
          <cx:pt idx="2114">8</cx:pt>
          <cx:pt idx="2115">3</cx:pt>
          <cx:pt idx="2116">1</cx:pt>
          <cx:pt idx="2117">7</cx:pt>
          <cx:pt idx="2118">7</cx:pt>
          <cx:pt idx="2119">3</cx:pt>
          <cx:pt idx="2121">6</cx:pt>
          <cx:pt idx="2122">8</cx:pt>
          <cx:pt idx="2123">11</cx:pt>
          <cx:pt idx="2124">27</cx:pt>
          <cx:pt idx="2125">6</cx:pt>
          <cx:pt idx="2126">2</cx:pt>
          <cx:pt idx="2127">4</cx:pt>
          <cx:pt idx="2128">9</cx:pt>
          <cx:pt idx="2129">0</cx:pt>
          <cx:pt idx="2130">3</cx:pt>
          <cx:pt idx="2131">15</cx:pt>
          <cx:pt idx="2133">16</cx:pt>
          <cx:pt idx="2134">3</cx:pt>
          <cx:pt idx="2135">4</cx:pt>
          <cx:pt idx="2136">6</cx:pt>
          <cx:pt idx="2137">0</cx:pt>
          <cx:pt idx="2138">19</cx:pt>
          <cx:pt idx="2139">3</cx:pt>
          <cx:pt idx="2140">9</cx:pt>
          <cx:pt idx="2141">9</cx:pt>
          <cx:pt idx="2142">10</cx:pt>
          <cx:pt idx="2143">14</cx:pt>
          <cx:pt idx="2144">6</cx:pt>
          <cx:pt idx="2145">0</cx:pt>
          <cx:pt idx="2146">2</cx:pt>
          <cx:pt idx="2147">7</cx:pt>
          <cx:pt idx="2148">2</cx:pt>
          <cx:pt idx="2149">5</cx:pt>
          <cx:pt idx="2150">3</cx:pt>
          <cx:pt idx="2151">1</cx:pt>
          <cx:pt idx="2152">15</cx:pt>
          <cx:pt idx="2153">3</cx:pt>
          <cx:pt idx="2154">0</cx:pt>
          <cx:pt idx="2155">4</cx:pt>
          <cx:pt idx="2156">13</cx:pt>
          <cx:pt idx="2157">13</cx:pt>
          <cx:pt idx="2158">26</cx:pt>
          <cx:pt idx="2159">29</cx:pt>
          <cx:pt idx="2160">7</cx:pt>
          <cx:pt idx="2161">9</cx:pt>
          <cx:pt idx="2162">10</cx:pt>
          <cx:pt idx="2163">6</cx:pt>
          <cx:pt idx="2166">2</cx:pt>
          <cx:pt idx="2168">12</cx:pt>
          <cx:pt idx="2169">4</cx:pt>
          <cx:pt idx="2170">2</cx:pt>
          <cx:pt idx="2171">12</cx:pt>
          <cx:pt idx="2172">25</cx:pt>
          <cx:pt idx="2173">2</cx:pt>
          <cx:pt idx="2174">6</cx:pt>
          <cx:pt idx="2175">14</cx:pt>
          <cx:pt idx="2176">4</cx:pt>
          <cx:pt idx="2177">2.2999999999999998</cx:pt>
          <cx:pt idx="2178">0</cx:pt>
          <cx:pt idx="2179">13</cx:pt>
          <cx:pt idx="2180">3</cx:pt>
          <cx:pt idx="2181">5</cx:pt>
          <cx:pt idx="2182">13</cx:pt>
          <cx:pt idx="2183">1</cx:pt>
          <cx:pt idx="2184">15</cx:pt>
          <cx:pt idx="2185">0</cx:pt>
          <cx:pt idx="2186">14</cx:pt>
          <cx:pt idx="2187">11</cx:pt>
          <cx:pt idx="2188">5</cx:pt>
          <cx:pt idx="2189">14</cx:pt>
          <cx:pt idx="2190">1</cx:pt>
          <cx:pt idx="2191">11</cx:pt>
          <cx:pt idx="2192">0</cx:pt>
          <cx:pt idx="2193">11</cx:pt>
          <cx:pt idx="2194">6</cx:pt>
          <cx:pt idx="2195">14</cx:pt>
          <cx:pt idx="2196">29</cx:pt>
          <cx:pt idx="2197">12</cx:pt>
          <cx:pt idx="2198">19</cx:pt>
          <cx:pt idx="2199">13</cx:pt>
          <cx:pt idx="2200">4</cx:pt>
          <cx:pt idx="2201">9</cx:pt>
          <cx:pt idx="2202">0</cx:pt>
          <cx:pt idx="2203">16</cx:pt>
          <cx:pt idx="2204">12</cx:pt>
          <cx:pt idx="2205">24</cx:pt>
          <cx:pt idx="2206">1</cx:pt>
          <cx:pt idx="2207">7</cx:pt>
          <cx:pt idx="2208">7</cx:pt>
          <cx:pt idx="2209">10</cx:pt>
          <cx:pt idx="2210">6</cx:pt>
          <cx:pt idx="2211">10</cx:pt>
          <cx:pt idx="2212">3</cx:pt>
          <cx:pt idx="2213">0</cx:pt>
          <cx:pt idx="2214">3.5</cx:pt>
          <cx:pt idx="2215">12</cx:pt>
          <cx:pt idx="2216">2</cx:pt>
          <cx:pt idx="2219">7</cx:pt>
          <cx:pt idx="2220">6</cx:pt>
          <cx:pt idx="2221">1</cx:pt>
          <cx:pt idx="2222">11</cx:pt>
          <cx:pt idx="2223">12</cx:pt>
          <cx:pt idx="2224">22</cx:pt>
          <cx:pt idx="2225">7</cx:pt>
          <cx:pt idx="2226">24</cx:pt>
          <cx:pt idx="2227">14</cx:pt>
          <cx:pt idx="2228">1.5</cx:pt>
          <cx:pt idx="2229">4</cx:pt>
          <cx:pt idx="2230">22</cx:pt>
          <cx:pt idx="2231">7</cx:pt>
          <cx:pt idx="2232">9</cx:pt>
          <cx:pt idx="2233">7</cx:pt>
          <cx:pt idx="2234">8</cx:pt>
          <cx:pt idx="2235">13</cx:pt>
          <cx:pt idx="2236">12</cx:pt>
          <cx:pt idx="2237">2</cx:pt>
          <cx:pt idx="2239">9</cx:pt>
          <cx:pt idx="2240">2</cx:pt>
          <cx:pt idx="2241">6</cx:pt>
          <cx:pt idx="2242">10</cx:pt>
          <cx:pt idx="2243">9</cx:pt>
          <cx:pt idx="2244">0</cx:pt>
          <cx:pt idx="2245">4</cx:pt>
          <cx:pt idx="2246">9</cx:pt>
          <cx:pt idx="2247">2</cx:pt>
          <cx:pt idx="2248">9</cx:pt>
          <cx:pt idx="2249">5</cx:pt>
          <cx:pt idx="2250">15</cx:pt>
          <cx:pt idx="2251">1</cx:pt>
          <cx:pt idx="2253">7</cx:pt>
          <cx:pt idx="2254">15</cx:pt>
          <cx:pt idx="2255">25</cx:pt>
          <cx:pt idx="2256">0</cx:pt>
          <cx:pt idx="2257">7</cx:pt>
          <cx:pt idx="2258">0</cx:pt>
          <cx:pt idx="2259">19</cx:pt>
          <cx:pt idx="2260">11</cx:pt>
          <cx:pt idx="2261">6</cx:pt>
          <cx:pt idx="2262">16</cx:pt>
          <cx:pt idx="2263">8</cx:pt>
          <cx:pt idx="2264">15</cx:pt>
          <cx:pt idx="2265">5</cx:pt>
          <cx:pt idx="2266">8.5</cx:pt>
          <cx:pt idx="2267">13</cx:pt>
          <cx:pt idx="2268">4</cx:pt>
          <cx:pt idx="2269">7</cx:pt>
          <cx:pt idx="2270">13</cx:pt>
          <cx:pt idx="2271">15</cx:pt>
          <cx:pt idx="2273">14</cx:pt>
          <cx:pt idx="2275">13</cx:pt>
          <cx:pt idx="2276">10</cx:pt>
          <cx:pt idx="2277">7</cx:pt>
          <cx:pt idx="2278">0</cx:pt>
          <cx:pt idx="2279">5.5</cx:pt>
          <cx:pt idx="2280">0</cx:pt>
          <cx:pt idx="2281">0</cx:pt>
          <cx:pt idx="2282">12</cx:pt>
          <cx:pt idx="2283">8</cx:pt>
          <cx:pt idx="2284">12</cx:pt>
          <cx:pt idx="2285">2</cx:pt>
          <cx:pt idx="2286">13</cx:pt>
          <cx:pt idx="2287">5</cx:pt>
          <cx:pt idx="2288">1</cx:pt>
          <cx:pt idx="2289">3</cx:pt>
          <cx:pt idx="2290">18</cx:pt>
          <cx:pt idx="2291">0</cx:pt>
          <cx:pt idx="2292">9</cx:pt>
          <cx:pt idx="2293">8</cx:pt>
          <cx:pt idx="2294">10</cx:pt>
          <cx:pt idx="2295">5</cx:pt>
          <cx:pt idx="2296">9</cx:pt>
          <cx:pt idx="2297">9</cx:pt>
          <cx:pt idx="2298">12</cx:pt>
          <cx:pt idx="2299">2</cx:pt>
          <cx:pt idx="2300">8</cx:pt>
          <cx:pt idx="2301">17</cx:pt>
          <cx:pt idx="2302">0</cx:pt>
          <cx:pt idx="2305">10</cx:pt>
          <cx:pt idx="2307">8</cx:pt>
          <cx:pt idx="2308">5</cx:pt>
          <cx:pt idx="2311">9</cx:pt>
          <cx:pt idx="2312">10</cx:pt>
          <cx:pt idx="2313">7</cx:pt>
          <cx:pt idx="2314">6</cx:pt>
          <cx:pt idx="2315">4</cx:pt>
          <cx:pt idx="2316">27</cx:pt>
          <cx:pt idx="2317">7.4000000000000004</cx:pt>
          <cx:pt idx="2318">23</cx:pt>
          <cx:pt idx="2319">13</cx:pt>
          <cx:pt idx="2320">8</cx:pt>
          <cx:pt idx="2321">18</cx:pt>
          <cx:pt idx="2322">3</cx:pt>
          <cx:pt idx="2323">0</cx:pt>
          <cx:pt idx="2324">7</cx:pt>
          <cx:pt idx="2325">8</cx:pt>
          <cx:pt idx="2326">8</cx:pt>
          <cx:pt idx="2327">6</cx:pt>
          <cx:pt idx="2328">5</cx:pt>
          <cx:pt idx="2329">17</cx:pt>
          <cx:pt idx="2330">13</cx:pt>
          <cx:pt idx="2331">15</cx:pt>
          <cx:pt idx="2332">8</cx:pt>
          <cx:pt idx="2333">6</cx:pt>
          <cx:pt idx="2334">8</cx:pt>
          <cx:pt idx="2335">8</cx:pt>
          <cx:pt idx="2336">0</cx:pt>
          <cx:pt idx="2337">21</cx:pt>
          <cx:pt idx="2338">6</cx:pt>
          <cx:pt idx="2339">1</cx:pt>
          <cx:pt idx="2340">19</cx:pt>
          <cx:pt idx="2341">26</cx:pt>
          <cx:pt idx="2342">8</cx:pt>
          <cx:pt idx="2343">1</cx:pt>
          <cx:pt idx="2344">8</cx:pt>
          <cx:pt idx="2345">21</cx:pt>
          <cx:pt idx="2346">8</cx:pt>
          <cx:pt idx="2347">13</cx:pt>
          <cx:pt idx="2348">10</cx:pt>
          <cx:pt idx="2349">19</cx:pt>
          <cx:pt idx="2350">10</cx:pt>
          <cx:pt idx="2351">6</cx:pt>
          <cx:pt idx="2352">21</cx:pt>
          <cx:pt idx="2353">2</cx:pt>
          <cx:pt idx="2354">0</cx:pt>
          <cx:pt idx="2356">4</cx:pt>
          <cx:pt idx="2357">9</cx:pt>
          <cx:pt idx="2358">2</cx:pt>
          <cx:pt idx="2359">3</cx:pt>
          <cx:pt idx="2360">6</cx:pt>
          <cx:pt idx="2361">0.59999999999999998</cx:pt>
          <cx:pt idx="2362">0</cx:pt>
          <cx:pt idx="2363">20</cx:pt>
          <cx:pt idx="2364">23</cx:pt>
          <cx:pt idx="2365">1</cx:pt>
          <cx:pt idx="2366">0</cx:pt>
          <cx:pt idx="2367">2</cx:pt>
          <cx:pt idx="2368">8</cx:pt>
          <cx:pt idx="2369">4</cx:pt>
          <cx:pt idx="2370">30</cx:pt>
          <cx:pt idx="2371">17</cx:pt>
          <cx:pt idx="2372">0</cx:pt>
          <cx:pt idx="2373">9</cx:pt>
          <cx:pt idx="2374">10</cx:pt>
          <cx:pt idx="2375">9</cx:pt>
          <cx:pt idx="2376">0</cx:pt>
          <cx:pt idx="2377">14</cx:pt>
          <cx:pt idx="2378">14</cx:pt>
          <cx:pt idx="2380">6</cx:pt>
          <cx:pt idx="2381">0</cx:pt>
          <cx:pt idx="2382">3</cx:pt>
          <cx:pt idx="2383">4</cx:pt>
          <cx:pt idx="2384">10</cx:pt>
          <cx:pt idx="2385">6</cx:pt>
          <cx:pt idx="2386">14</cx:pt>
          <cx:pt idx="2387">0</cx:pt>
          <cx:pt idx="2388">0</cx:pt>
          <cx:pt idx="2389">9</cx:pt>
          <cx:pt idx="2390">11</cx:pt>
          <cx:pt idx="2391">2</cx:pt>
          <cx:pt idx="2393">4</cx:pt>
          <cx:pt idx="2394">20</cx:pt>
          <cx:pt idx="2396">8</cx:pt>
          <cx:pt idx="2397">8</cx:pt>
          <cx:pt idx="2398">7</cx:pt>
          <cx:pt idx="2399">9</cx:pt>
          <cx:pt idx="2401">3</cx:pt>
          <cx:pt idx="2402">11</cx:pt>
          <cx:pt idx="2403">5</cx:pt>
          <cx:pt idx="2404">4</cx:pt>
          <cx:pt idx="2405">9</cx:pt>
          <cx:pt idx="2406">3</cx:pt>
          <cx:pt idx="2407">11</cx:pt>
          <cx:pt idx="2408">24</cx:pt>
          <cx:pt idx="2409">10</cx:pt>
          <cx:pt idx="2410">1</cx:pt>
          <cx:pt idx="2411">1</cx:pt>
          <cx:pt idx="2412">18</cx:pt>
          <cx:pt idx="2413">0.20000000000000001</cx:pt>
          <cx:pt idx="2414">25</cx:pt>
          <cx:pt idx="2415">9</cx:pt>
          <cx:pt idx="2416">4</cx:pt>
          <cx:pt idx="2417">7</cx:pt>
          <cx:pt idx="2418">12</cx:pt>
          <cx:pt idx="2419">19</cx:pt>
          <cx:pt idx="2420">4</cx:pt>
          <cx:pt idx="2421">6</cx:pt>
          <cx:pt idx="2422">8</cx:pt>
          <cx:pt idx="2423">24</cx:pt>
          <cx:pt idx="2424">2</cx:pt>
          <cx:pt idx="2425">5</cx:pt>
          <cx:pt idx="2427">8</cx:pt>
          <cx:pt idx="2428">4</cx:pt>
          <cx:pt idx="2429">14</cx:pt>
          <cx:pt idx="2430">10</cx:pt>
          <cx:pt idx="2431">9</cx:pt>
          <cx:pt idx="2432">24</cx:pt>
          <cx:pt idx="2433">4</cx:pt>
          <cx:pt idx="2434">13</cx:pt>
          <cx:pt idx="2435">11</cx:pt>
          <cx:pt idx="2436">30</cx:pt>
          <cx:pt idx="2437">4</cx:pt>
          <cx:pt idx="2438">0</cx:pt>
          <cx:pt idx="2441">0</cx:pt>
          <cx:pt idx="2443">9</cx:pt>
          <cx:pt idx="2444">5</cx:pt>
          <cx:pt idx="2445">9</cx:pt>
          <cx:pt idx="2446">3</cx:pt>
          <cx:pt idx="2447">17</cx:pt>
          <cx:pt idx="2448">14</cx:pt>
          <cx:pt idx="2449">13</cx:pt>
          <cx:pt idx="2451">3</cx:pt>
          <cx:pt idx="2452">9</cx:pt>
          <cx:pt idx="2453">11</cx:pt>
          <cx:pt idx="2454">14</cx:pt>
          <cx:pt idx="2455">9</cx:pt>
          <cx:pt idx="2456">8</cx:pt>
          <cx:pt idx="2457">6</cx:pt>
          <cx:pt idx="2458">8</cx:pt>
          <cx:pt idx="2459">2</cx:pt>
          <cx:pt idx="2460">5</cx:pt>
          <cx:pt idx="2461">14</cx:pt>
          <cx:pt idx="2462">5</cx:pt>
          <cx:pt idx="2463">4</cx:pt>
          <cx:pt idx="2465">1</cx:pt>
          <cx:pt idx="2466">7</cx:pt>
          <cx:pt idx="2467">4</cx:pt>
          <cx:pt idx="2468">31</cx:pt>
          <cx:pt idx="2469">8</cx:pt>
          <cx:pt idx="2470">10</cx:pt>
          <cx:pt idx="2471">7</cx:pt>
          <cx:pt idx="2472">3</cx:pt>
          <cx:pt idx="2473">0</cx:pt>
          <cx:pt idx="2474">0</cx:pt>
          <cx:pt idx="2475">9</cx:pt>
          <cx:pt idx="2477">0.10000000000000001</cx:pt>
          <cx:pt idx="2478">6</cx:pt>
          <cx:pt idx="2480">6</cx:pt>
          <cx:pt idx="2481">7</cx:pt>
          <cx:pt idx="2482">4</cx:pt>
          <cx:pt idx="2483">4</cx:pt>
          <cx:pt idx="2484">2</cx:pt>
          <cx:pt idx="2485">0</cx:pt>
          <cx:pt idx="2486">30</cx:pt>
          <cx:pt idx="2487">7</cx:pt>
          <cx:pt idx="2488">6</cx:pt>
          <cx:pt idx="2489">6</cx:pt>
          <cx:pt idx="2490">2</cx:pt>
          <cx:pt idx="2491">4</cx:pt>
          <cx:pt idx="2492">4</cx:pt>
          <cx:pt idx="2493">15</cx:pt>
          <cx:pt idx="2494">12</cx:pt>
          <cx:pt idx="2495">5</cx:pt>
          <cx:pt idx="2497">9</cx:pt>
          <cx:pt idx="2498">0</cx:pt>
          <cx:pt idx="2499">0</cx:pt>
          <cx:pt idx="2500">8</cx:pt>
          <cx:pt idx="2501">12</cx:pt>
          <cx:pt idx="2503">7</cx:pt>
          <cx:pt idx="2504">6</cx:pt>
          <cx:pt idx="2505">6</cx:pt>
          <cx:pt idx="2506">18</cx:pt>
          <cx:pt idx="2507">13</cx:pt>
          <cx:pt idx="2508">0</cx:pt>
          <cx:pt idx="2509">3</cx:pt>
          <cx:pt idx="2510">1</cx:pt>
          <cx:pt idx="2511">3</cx:pt>
          <cx:pt idx="2512">3</cx:pt>
          <cx:pt idx="2513">5</cx:pt>
          <cx:pt idx="2514">4</cx:pt>
          <cx:pt idx="2515">6</cx:pt>
          <cx:pt idx="2516">11</cx:pt>
          <cx:pt idx="2517">4</cx:pt>
          <cx:pt idx="2518">8</cx:pt>
          <cx:pt idx="2519">10</cx:pt>
          <cx:pt idx="2520">14</cx:pt>
          <cx:pt idx="2521">11</cx:pt>
          <cx:pt idx="2522">11</cx:pt>
          <cx:pt idx="2523">0.90000000000000002</cx:pt>
          <cx:pt idx="2524">1</cx:pt>
          <cx:pt idx="2526">24</cx:pt>
          <cx:pt idx="2527">11</cx:pt>
          <cx:pt idx="2528">18</cx:pt>
          <cx:pt idx="2529">1.5</cx:pt>
          <cx:pt idx="2530">10</cx:pt>
          <cx:pt idx="2531">6</cx:pt>
          <cx:pt idx="2532">7</cx:pt>
          <cx:pt idx="2533">1</cx:pt>
          <cx:pt idx="2534">2</cx:pt>
          <cx:pt idx="2535">18</cx:pt>
          <cx:pt idx="2537">13</cx:pt>
          <cx:pt idx="2538">7</cx:pt>
          <cx:pt idx="2539">6</cx:pt>
          <cx:pt idx="2540">0</cx:pt>
          <cx:pt idx="2541">1</cx:pt>
          <cx:pt idx="2542">10</cx:pt>
          <cx:pt idx="2543">10</cx:pt>
          <cx:pt idx="2544">9.1999999999999993</cx:pt>
          <cx:pt idx="2546">19.5</cx:pt>
          <cx:pt idx="2547">2</cx:pt>
          <cx:pt idx="2548">25</cx:pt>
          <cx:pt idx="2549">9</cx:pt>
          <cx:pt idx="2550">0.20000000000000001</cx:pt>
          <cx:pt idx="2552">0.29999999999999999</cx:pt>
          <cx:pt idx="2553">28</cx:pt>
          <cx:pt idx="2554">5.5</cx:pt>
          <cx:pt idx="2555">7</cx:pt>
          <cx:pt idx="2556">23</cx:pt>
          <cx:pt idx="2557">20</cx:pt>
          <cx:pt idx="2558">2</cx:pt>
          <cx:pt idx="2559">1</cx:pt>
          <cx:pt idx="2560">0.5</cx:pt>
          <cx:pt idx="2562">11</cx:pt>
          <cx:pt idx="2564">5</cx:pt>
          <cx:pt idx="2565">10</cx:pt>
          <cx:pt idx="2566">9</cx:pt>
          <cx:pt idx="2567">18</cx:pt>
          <cx:pt idx="2568">5</cx:pt>
          <cx:pt idx="2569">2</cx:pt>
          <cx:pt idx="2570">1.3</cx:pt>
          <cx:pt idx="2571">14</cx:pt>
          <cx:pt idx="2573">0</cx:pt>
          <cx:pt idx="2574">1.5</cx:pt>
          <cx:pt idx="2575">1</cx:pt>
          <cx:pt idx="2576">0.40000000000000002</cx:pt>
          <cx:pt idx="2577">3</cx:pt>
          <cx:pt idx="2578">26</cx:pt>
          <cx:pt idx="2579">1</cx:pt>
          <cx:pt idx="2580">3.5</cx:pt>
          <cx:pt idx="2581">20</cx:pt>
          <cx:pt idx="2582">1</cx:pt>
          <cx:pt idx="2583">8</cx:pt>
          <cx:pt idx="2584">0</cx:pt>
          <cx:pt idx="2585">11</cx:pt>
          <cx:pt idx="2586">0</cx:pt>
          <cx:pt idx="2587">10</cx:pt>
          <cx:pt idx="2588">8</cx:pt>
          <cx:pt idx="2589">0.90000000000000002</cx:pt>
          <cx:pt idx="2590">17.5</cx:pt>
          <cx:pt idx="2591">1.5</cx:pt>
          <cx:pt idx="2592">7</cx:pt>
          <cx:pt idx="2593">18</cx:pt>
          <cx:pt idx="2594">1.6000000000000001</cx:pt>
          <cx:pt idx="2595">1</cx:pt>
          <cx:pt idx="2596">4</cx:pt>
          <cx:pt idx="2597">12</cx:pt>
          <cx:pt idx="2598">1</cx:pt>
          <cx:pt idx="2599">9</cx:pt>
          <cx:pt idx="2600">10</cx:pt>
          <cx:pt idx="2601">5.2999999999999998</cx:pt>
          <cx:pt idx="2602">3.5</cx:pt>
          <cx:pt idx="2603">2.8999999999999999</cx:pt>
          <cx:pt idx="2604">2</cx:pt>
          <cx:pt idx="2605">18</cx:pt>
          <cx:pt idx="2606">4</cx:pt>
          <cx:pt idx="2607">6</cx:pt>
          <cx:pt idx="2608">0.40000000000000002</cx:pt>
          <cx:pt idx="2609">10</cx:pt>
          <cx:pt idx="2610">4</cx:pt>
          <cx:pt idx="2611">22</cx:pt>
          <cx:pt idx="2612">15</cx:pt>
          <cx:pt idx="2613">20</cx:pt>
          <cx:pt idx="2614">0</cx:pt>
          <cx:pt idx="2615">7</cx:pt>
          <cx:pt idx="2616">4</cx:pt>
          <cx:pt idx="2617">10</cx:pt>
          <cx:pt idx="2618">1</cx:pt>
          <cx:pt idx="2620">19</cx:pt>
          <cx:pt idx="2621">12</cx:pt>
          <cx:pt idx="2622">1</cx:pt>
          <cx:pt idx="2623">11</cx:pt>
          <cx:pt idx="2624">2</cx:pt>
          <cx:pt idx="2625">4</cx:pt>
          <cx:pt idx="2627">5</cx:pt>
          <cx:pt idx="2628">5</cx:pt>
          <cx:pt idx="2629">2</cx:pt>
          <cx:pt idx="2630">4</cx:pt>
          <cx:pt idx="2631">0</cx:pt>
          <cx:pt idx="2632">2</cx:pt>
          <cx:pt idx="2633">13</cx:pt>
          <cx:pt idx="2634">0</cx:pt>
          <cx:pt idx="2635">5</cx:pt>
          <cx:pt idx="2636">0</cx:pt>
          <cx:pt idx="2637">5</cx:pt>
          <cx:pt idx="2638">4</cx:pt>
          <cx:pt idx="2639">27</cx:pt>
          <cx:pt idx="2640">12</cx:pt>
          <cx:pt idx="2642">9</cx:pt>
          <cx:pt idx="2643">4</cx:pt>
          <cx:pt idx="2644">5</cx:pt>
          <cx:pt idx="2645">5</cx:pt>
          <cx:pt idx="2646">13</cx:pt>
          <cx:pt idx="2647">9</cx:pt>
          <cx:pt idx="2649">0.90000000000000002</cx:pt>
          <cx:pt idx="2650">2</cx:pt>
          <cx:pt idx="2651">4</cx:pt>
          <cx:pt idx="2652">5</cx:pt>
          <cx:pt idx="2653">21</cx:pt>
          <cx:pt idx="2654">20</cx:pt>
          <cx:pt idx="2655">11</cx:pt>
          <cx:pt idx="2656">3</cx:pt>
          <cx:pt idx="2657">14</cx:pt>
          <cx:pt idx="2658">27</cx:pt>
          <cx:pt idx="2659">11</cx:pt>
          <cx:pt idx="2660">1</cx:pt>
          <cx:pt idx="2661">3</cx:pt>
          <cx:pt idx="2662">17</cx:pt>
          <cx:pt idx="2663">8</cx:pt>
          <cx:pt idx="2664">12</cx:pt>
          <cx:pt idx="2665">1</cx:pt>
          <cx:pt idx="2666">6</cx:pt>
          <cx:pt idx="2667">1</cx:pt>
          <cx:pt idx="2669">2</cx:pt>
          <cx:pt idx="2671">13</cx:pt>
          <cx:pt idx="2672">1</cx:pt>
          <cx:pt idx="2673">2</cx:pt>
          <cx:pt idx="2675">10</cx:pt>
          <cx:pt idx="2676">1</cx:pt>
          <cx:pt idx="2677">0</cx:pt>
          <cx:pt idx="2678">2</cx:pt>
          <cx:pt idx="2679">2</cx:pt>
          <cx:pt idx="2680">8</cx:pt>
          <cx:pt idx="2681">1</cx:pt>
          <cx:pt idx="2682">1</cx:pt>
          <cx:pt idx="2683">8</cx:pt>
          <cx:pt idx="2684">0</cx:pt>
          <cx:pt idx="2685">1</cx:pt>
          <cx:pt idx="2686">8</cx:pt>
          <cx:pt idx="2687">28</cx:pt>
          <cx:pt idx="2688">9</cx:pt>
          <cx:pt idx="2689">1</cx:pt>
          <cx:pt idx="2692">5</cx:pt>
          <cx:pt idx="2693">3.5</cx:pt>
          <cx:pt idx="2694">1</cx:pt>
          <cx:pt idx="2695">7</cx:pt>
          <cx:pt idx="2696">20</cx:pt>
          <cx:pt idx="2697">5</cx:pt>
          <cx:pt idx="2698">0</cx:pt>
          <cx:pt idx="2700">18</cx:pt>
          <cx:pt idx="2701">8</cx:pt>
          <cx:pt idx="2702">0</cx:pt>
          <cx:pt idx="2703">6</cx:pt>
          <cx:pt idx="2704">0</cx:pt>
          <cx:pt idx="2705">1</cx:pt>
          <cx:pt idx="2707">4</cx:pt>
          <cx:pt idx="2708">2</cx:pt>
          <cx:pt idx="2709">6</cx:pt>
          <cx:pt idx="2710">0</cx:pt>
          <cx:pt idx="2711">4</cx:pt>
          <cx:pt idx="2712">4</cx:pt>
          <cx:pt idx="2713">9</cx:pt>
          <cx:pt idx="2714">10</cx:pt>
          <cx:pt idx="2715">17</cx:pt>
          <cx:pt idx="2716">7</cx:pt>
          <cx:pt idx="2717">4</cx:pt>
          <cx:pt idx="2718">25</cx:pt>
          <cx:pt idx="2719">2</cx:pt>
          <cx:pt idx="2720">2</cx:pt>
          <cx:pt idx="2721">3</cx:pt>
          <cx:pt idx="2722">1</cx:pt>
          <cx:pt idx="2723">5</cx:pt>
          <cx:pt idx="2724">10</cx:pt>
          <cx:pt idx="2725">0</cx:pt>
          <cx:pt idx="2726">6</cx:pt>
          <cx:pt idx="2727">16</cx:pt>
          <cx:pt idx="2728">3</cx:pt>
          <cx:pt idx="2729">2</cx:pt>
          <cx:pt idx="2730">2</cx:pt>
          <cx:pt idx="2731">10</cx:pt>
          <cx:pt idx="2732">14</cx:pt>
          <cx:pt idx="2733">3</cx:pt>
          <cx:pt idx="2734">4</cx:pt>
          <cx:pt idx="2735">7</cx:pt>
          <cx:pt idx="2736">3</cx:pt>
          <cx:pt idx="2737">10</cx:pt>
          <cx:pt idx="2738">2</cx:pt>
          <cx:pt idx="2739">8</cx:pt>
          <cx:pt idx="2740">1</cx:pt>
          <cx:pt idx="2742">6</cx:pt>
          <cx:pt idx="2743">9</cx:pt>
          <cx:pt idx="2744">3</cx:pt>
          <cx:pt idx="2745">13</cx:pt>
          <cx:pt idx="2746">0</cx:pt>
          <cx:pt idx="2747">19</cx:pt>
          <cx:pt idx="2748">13</cx:pt>
          <cx:pt idx="2749">19</cx:pt>
          <cx:pt idx="2750">0</cx:pt>
          <cx:pt idx="2751">30</cx:pt>
          <cx:pt idx="2752">15</cx:pt>
          <cx:pt idx="2753">21</cx:pt>
          <cx:pt idx="2754">8</cx:pt>
          <cx:pt idx="2755">9</cx:pt>
          <cx:pt idx="2756">0</cx:pt>
          <cx:pt idx="2757">7</cx:pt>
          <cx:pt idx="2758">27</cx:pt>
          <cx:pt idx="2759">13</cx:pt>
          <cx:pt idx="2760">6</cx:pt>
          <cx:pt idx="2761">3</cx:pt>
          <cx:pt idx="2762">17</cx:pt>
          <cx:pt idx="2763">1</cx:pt>
          <cx:pt idx="2764">12</cx:pt>
          <cx:pt idx="2765">9</cx:pt>
          <cx:pt idx="2766">3</cx:pt>
          <cx:pt idx="2767">3</cx:pt>
          <cx:pt idx="2768">4</cx:pt>
          <cx:pt idx="2769">11</cx:pt>
          <cx:pt idx="2770">1</cx:pt>
          <cx:pt idx="2771">10</cx:pt>
          <cx:pt idx="2772">0</cx:pt>
          <cx:pt idx="2773">9</cx:pt>
          <cx:pt idx="2774">0</cx:pt>
          <cx:pt idx="2775">2</cx:pt>
          <cx:pt idx="2776">0</cx:pt>
          <cx:pt idx="2777">6</cx:pt>
          <cx:pt idx="2778">11</cx:pt>
          <cx:pt idx="2779">0.20000000000000001</cx:pt>
          <cx:pt idx="2780">13</cx:pt>
          <cx:pt idx="2781">7</cx:pt>
          <cx:pt idx="2782">7</cx:pt>
          <cx:pt idx="2783">2</cx:pt>
          <cx:pt idx="2784">1</cx:pt>
          <cx:pt idx="2785">2</cx:pt>
          <cx:pt idx="2786">21</cx:pt>
          <cx:pt idx="2787">0</cx:pt>
          <cx:pt idx="2788">22</cx:pt>
          <cx:pt idx="2789">10</cx:pt>
          <cx:pt idx="2790">5</cx:pt>
          <cx:pt idx="2791">10</cx:pt>
          <cx:pt idx="2792">0</cx:pt>
          <cx:pt idx="2793">3</cx:pt>
          <cx:pt idx="2794">16</cx:pt>
          <cx:pt idx="2795">25</cx:pt>
          <cx:pt idx="2796">1</cx:pt>
          <cx:pt idx="2797">10</cx:pt>
          <cx:pt idx="2798">12</cx:pt>
          <cx:pt idx="2799">19</cx:pt>
          <cx:pt idx="2800">0.20000000000000001</cx:pt>
          <cx:pt idx="2801">0.20000000000000001</cx:pt>
          <cx:pt idx="2802">1</cx:pt>
          <cx:pt idx="2803">9</cx:pt>
          <cx:pt idx="2804">2</cx:pt>
          <cx:pt idx="2805">21</cx:pt>
          <cx:pt idx="2806">2</cx:pt>
          <cx:pt idx="2807">5</cx:pt>
          <cx:pt idx="2808">4</cx:pt>
          <cx:pt idx="2809">25</cx:pt>
          <cx:pt idx="2810">6</cx:pt>
          <cx:pt idx="2811">19</cx:pt>
          <cx:pt idx="2812">29</cx:pt>
          <cx:pt idx="2813">5</cx:pt>
          <cx:pt idx="2815">12</cx:pt>
          <cx:pt idx="2816">1</cx:pt>
          <cx:pt idx="2817">1</cx:pt>
          <cx:pt idx="2818">8</cx:pt>
          <cx:pt idx="2820">12</cx:pt>
          <cx:pt idx="2821">1</cx:pt>
          <cx:pt idx="2822">0</cx:pt>
          <cx:pt idx="2823">2</cx:pt>
          <cx:pt idx="2824">1</cx:pt>
          <cx:pt idx="2825">2</cx:pt>
          <cx:pt idx="2826">19</cx:pt>
          <cx:pt idx="2827">2</cx:pt>
          <cx:pt idx="2828">0</cx:pt>
          <cx:pt idx="2829">16</cx:pt>
          <cx:pt idx="2830">2</cx:pt>
          <cx:pt idx="2831">3</cx:pt>
          <cx:pt idx="2832">13</cx:pt>
          <cx:pt idx="2833">0</cx:pt>
          <cx:pt idx="2834">28</cx:pt>
          <cx:pt idx="2835">0</cx:pt>
          <cx:pt idx="2836">4</cx:pt>
          <cx:pt idx="2837">3</cx:pt>
          <cx:pt idx="2838">26</cx:pt>
          <cx:pt idx="2839">8</cx:pt>
          <cx:pt idx="2841">3</cx:pt>
          <cx:pt idx="2842">23</cx:pt>
          <cx:pt idx="2843">7</cx:pt>
          <cx:pt idx="2844">4</cx:pt>
          <cx:pt idx="2845">18</cx:pt>
          <cx:pt idx="2846">1</cx:pt>
          <cx:pt idx="2847">1</cx:pt>
          <cx:pt idx="2848">0</cx:pt>
          <cx:pt idx="2849">0</cx:pt>
          <cx:pt idx="2850">0</cx:pt>
          <cx:pt idx="2851">2</cx:pt>
          <cx:pt idx="2852">6</cx:pt>
          <cx:pt idx="2853">4</cx:pt>
          <cx:pt idx="2854">0</cx:pt>
          <cx:pt idx="2855">9</cx:pt>
          <cx:pt idx="2856">9</cx:pt>
          <cx:pt idx="2857">1</cx:pt>
          <cx:pt idx="2858">4</cx:pt>
          <cx:pt idx="2859">4</cx:pt>
          <cx:pt idx="2860">1</cx:pt>
          <cx:pt idx="2861">4.5999999999999996</cx:pt>
          <cx:pt idx="2862">15</cx:pt>
          <cx:pt idx="2863">1</cx:pt>
          <cx:pt idx="2864">17</cx:pt>
          <cx:pt idx="2865">4</cx:pt>
          <cx:pt idx="2866">1</cx:pt>
          <cx:pt idx="2868">10</cx:pt>
          <cx:pt idx="2869">7</cx:pt>
          <cx:pt idx="2870">10</cx:pt>
          <cx:pt idx="2871">8</cx:pt>
          <cx:pt idx="2872">8</cx:pt>
          <cx:pt idx="2873">13</cx:pt>
          <cx:pt idx="2874">3</cx:pt>
          <cx:pt idx="2875">0</cx:pt>
          <cx:pt idx="2877">24</cx:pt>
          <cx:pt idx="2878">3</cx:pt>
          <cx:pt idx="2879">6</cx:pt>
          <cx:pt idx="2880">5</cx:pt>
          <cx:pt idx="2881">0</cx:pt>
          <cx:pt idx="2883">7</cx:pt>
          <cx:pt idx="2884">11</cx:pt>
          <cx:pt idx="2885">16</cx:pt>
          <cx:pt idx="2886">7.5</cx:pt>
          <cx:pt idx="2887">1.8999999999999999</cx:pt>
          <cx:pt idx="2888">5</cx:pt>
          <cx:pt idx="2889">3.5</cx:pt>
          <cx:pt idx="2890">17</cx:pt>
          <cx:pt idx="2892">0.20000000000000001</cx:pt>
          <cx:pt idx="2893">10</cx:pt>
          <cx:pt idx="2894">2</cx:pt>
          <cx:pt idx="2895">0.59999999999999998</cx:pt>
          <cx:pt idx="2896">4</cx:pt>
          <cx:pt idx="2897">2.5</cx:pt>
          <cx:pt idx="2898">18</cx:pt>
          <cx:pt idx="2900">13</cx:pt>
          <cx:pt idx="2901">8</cx:pt>
          <cx:pt idx="2902">30</cx:pt>
          <cx:pt idx="2903">10</cx:pt>
          <cx:pt idx="2904">7</cx:pt>
          <cx:pt idx="2905">5</cx:pt>
          <cx:pt idx="2908">1</cx:pt>
          <cx:pt idx="2909">9</cx:pt>
          <cx:pt idx="2910">2</cx:pt>
          <cx:pt idx="2911">5</cx:pt>
          <cx:pt idx="2912">1</cx:pt>
          <cx:pt idx="2913">7</cx:pt>
          <cx:pt idx="2914">3</cx:pt>
          <cx:pt idx="2915">5</cx:pt>
          <cx:pt idx="2916">6</cx:pt>
          <cx:pt idx="2917">11</cx:pt>
          <cx:pt idx="2919">31</cx:pt>
          <cx:pt idx="2920">11</cx:pt>
          <cx:pt idx="2921">0</cx:pt>
          <cx:pt idx="2922">3</cx:pt>
          <cx:pt idx="2923">5</cx:pt>
          <cx:pt idx="2924">0</cx:pt>
          <cx:pt idx="2925">8</cx:pt>
          <cx:pt idx="2926">12</cx:pt>
          <cx:pt idx="2927">1</cx:pt>
          <cx:pt idx="2928">1</cx:pt>
          <cx:pt idx="2929">17</cx:pt>
          <cx:pt idx="2930">1</cx:pt>
          <cx:pt idx="2931">2</cx:pt>
          <cx:pt idx="2932">11</cx:pt>
          <cx:pt idx="2933">7</cx:pt>
          <cx:pt idx="2934">8</cx:pt>
          <cx:pt idx="2935">5</cx:pt>
          <cx:pt idx="2936">8</cx:pt>
          <cx:pt idx="2937">3</cx:pt>
          <cx:pt idx="2938">2</cx:pt>
          <cx:pt idx="2939">21</cx:pt>
          <cx:pt idx="2940">2</cx:pt>
          <cx:pt idx="2941">2</cx:pt>
          <cx:pt idx="2942">4</cx:pt>
          <cx:pt idx="2943">23</cx:pt>
          <cx:pt idx="2944">20</cx:pt>
          <cx:pt idx="2945">2</cx:pt>
          <cx:pt idx="2947">10</cx:pt>
          <cx:pt idx="2948">1</cx:pt>
          <cx:pt idx="2949">17</cx:pt>
          <cx:pt idx="2950">5</cx:pt>
          <cx:pt idx="2951">7</cx:pt>
          <cx:pt idx="2952">14</cx:pt>
          <cx:pt idx="2953">5</cx:pt>
          <cx:pt idx="2954">16</cx:pt>
          <cx:pt idx="2955">5</cx:pt>
          <cx:pt idx="2956">9</cx:pt>
          <cx:pt idx="2957">20</cx:pt>
          <cx:pt idx="2958">0</cx:pt>
          <cx:pt idx="2959">0</cx:pt>
          <cx:pt idx="2960">13</cx:pt>
          <cx:pt idx="2961">11</cx:pt>
          <cx:pt idx="2962">2</cx:pt>
          <cx:pt idx="2963">12</cx:pt>
          <cx:pt idx="2964">9</cx:pt>
          <cx:pt idx="2965">14</cx:pt>
          <cx:pt idx="2966">23</cx:pt>
          <cx:pt idx="2967">30</cx:pt>
          <cx:pt idx="2968">2</cx:pt>
          <cx:pt idx="2969">1</cx:pt>
          <cx:pt idx="2971">8</cx:pt>
          <cx:pt idx="2972">5</cx:pt>
          <cx:pt idx="2973">2</cx:pt>
          <cx:pt idx="2974">11</cx:pt>
          <cx:pt idx="2976">9</cx:pt>
          <cx:pt idx="2977">8</cx:pt>
          <cx:pt idx="2979">8</cx:pt>
          <cx:pt idx="2980">9</cx:pt>
          <cx:pt idx="2981">1</cx:pt>
          <cx:pt idx="2982">4</cx:pt>
          <cx:pt idx="2983">6</cx:pt>
          <cx:pt idx="2984">7</cx:pt>
          <cx:pt idx="2985">7</cx:pt>
          <cx:pt idx="2986">1</cx:pt>
          <cx:pt idx="2987">16</cx:pt>
          <cx:pt idx="2989">3</cx:pt>
          <cx:pt idx="2990">21</cx:pt>
          <cx:pt idx="2991">4</cx:pt>
          <cx:pt idx="2993">8</cx:pt>
          <cx:pt idx="2994">1</cx:pt>
          <cx:pt idx="2996">10</cx:pt>
          <cx:pt idx="2997">9</cx:pt>
          <cx:pt idx="2999">0</cx:pt>
          <cx:pt idx="3000">4</cx:pt>
          <cx:pt idx="3001">27</cx:pt>
          <cx:pt idx="3002">2</cx:pt>
          <cx:pt idx="3003">29</cx:pt>
          <cx:pt idx="3004">0</cx:pt>
          <cx:pt idx="3005">10</cx:pt>
          <cx:pt idx="3007">5</cx:pt>
          <cx:pt idx="3009">6</cx:pt>
          <cx:pt idx="3010">2</cx:pt>
          <cx:pt idx="3011">16</cx:pt>
          <cx:pt idx="3012">7</cx:pt>
          <cx:pt idx="3013">7</cx:pt>
          <cx:pt idx="3014">30</cx:pt>
          <cx:pt idx="3015">9</cx:pt>
          <cx:pt idx="3016">8</cx:pt>
          <cx:pt idx="3017">9</cx:pt>
          <cx:pt idx="3018">5</cx:pt>
          <cx:pt idx="3019">10</cx:pt>
          <cx:pt idx="3020">22</cx:pt>
          <cx:pt idx="3021">20</cx:pt>
          <cx:pt idx="3022">1</cx:pt>
          <cx:pt idx="3023">14</cx:pt>
          <cx:pt idx="3024">1</cx:pt>
          <cx:pt idx="3025">8</cx:pt>
          <cx:pt idx="3026">2</cx:pt>
          <cx:pt idx="3027">10</cx:pt>
          <cx:pt idx="3028">18</cx:pt>
          <cx:pt idx="3029">26</cx:pt>
          <cx:pt idx="3030">1</cx:pt>
          <cx:pt idx="3031">2</cx:pt>
          <cx:pt idx="3032">5</cx:pt>
          <cx:pt idx="3033">2</cx:pt>
          <cx:pt idx="3034">20</cx:pt>
          <cx:pt idx="3035">10</cx:pt>
          <cx:pt idx="3036">25</cx:pt>
          <cx:pt idx="3037">17</cx:pt>
          <cx:pt idx="3038">23</cx:pt>
          <cx:pt idx="3039">0</cx:pt>
          <cx:pt idx="3040">1</cx:pt>
          <cx:pt idx="3041">3</cx:pt>
          <cx:pt idx="3042">9</cx:pt>
          <cx:pt idx="3043">11</cx:pt>
          <cx:pt idx="3044">4</cx:pt>
          <cx:pt idx="3045">9</cx:pt>
          <cx:pt idx="3046">14</cx:pt>
          <cx:pt idx="3048">0</cx:pt>
          <cx:pt idx="3049">1</cx:pt>
          <cx:pt idx="3050">9</cx:pt>
          <cx:pt idx="3052">3</cx:pt>
          <cx:pt idx="3053">6</cx:pt>
          <cx:pt idx="3054">2</cx:pt>
          <cx:pt idx="3055">1</cx:pt>
          <cx:pt idx="3056">1.5</cx:pt>
          <cx:pt idx="3057">0</cx:pt>
          <cx:pt idx="3058">2</cx:pt>
          <cx:pt idx="3059">5</cx:pt>
          <cx:pt idx="3060">6</cx:pt>
          <cx:pt idx="3061">20</cx:pt>
          <cx:pt idx="3063">0</cx:pt>
          <cx:pt idx="3064">9</cx:pt>
          <cx:pt idx="3065">2</cx:pt>
          <cx:pt idx="3066">10</cx:pt>
          <cx:pt idx="3067">0</cx:pt>
          <cx:pt idx="3068">13</cx:pt>
          <cx:pt idx="3069">7</cx:pt>
          <cx:pt idx="3070">12</cx:pt>
          <cx:pt idx="3071">14</cx:pt>
          <cx:pt idx="3072">6</cx:pt>
          <cx:pt idx="3073">1</cx:pt>
          <cx:pt idx="3074">2</cx:pt>
          <cx:pt idx="3075">13</cx:pt>
          <cx:pt idx="3076">2</cx:pt>
          <cx:pt idx="3077">17</cx:pt>
          <cx:pt idx="3078">7</cx:pt>
          <cx:pt idx="3079">1</cx:pt>
          <cx:pt idx="3080">20</cx:pt>
          <cx:pt idx="3081">3</cx:pt>
          <cx:pt idx="3082">5</cx:pt>
          <cx:pt idx="3083">14</cx:pt>
          <cx:pt idx="3084">0</cx:pt>
          <cx:pt idx="3085">3</cx:pt>
          <cx:pt idx="3086">6</cx:pt>
          <cx:pt idx="3087">4</cx:pt>
          <cx:pt idx="3088">8</cx:pt>
          <cx:pt idx="3089">10</cx:pt>
          <cx:pt idx="3090">21</cx:pt>
          <cx:pt idx="3091">4</cx:pt>
          <cx:pt idx="3092">17</cx:pt>
          <cx:pt idx="3093">0</cx:pt>
          <cx:pt idx="3094">1</cx:pt>
          <cx:pt idx="3095">5</cx:pt>
          <cx:pt idx="3097">6</cx:pt>
          <cx:pt idx="3098">3</cx:pt>
          <cx:pt idx="3099">5</cx:pt>
          <cx:pt idx="3100">1</cx:pt>
          <cx:pt idx="3101">1</cx:pt>
          <cx:pt idx="3102">27</cx:pt>
          <cx:pt idx="3103">5</cx:pt>
          <cx:pt idx="3104">1</cx:pt>
          <cx:pt idx="3105">25</cx:pt>
          <cx:pt idx="3106">11</cx:pt>
          <cx:pt idx="3107">2</cx:pt>
          <cx:pt idx="3108">15</cx:pt>
          <cx:pt idx="3109">4</cx:pt>
          <cx:pt idx="3110">1</cx:pt>
          <cx:pt idx="3111">11</cx:pt>
          <cx:pt idx="3112">1</cx:pt>
          <cx:pt idx="3113">15</cx:pt>
          <cx:pt idx="3115">2</cx:pt>
          <cx:pt idx="3116">26</cx:pt>
          <cx:pt idx="3117">9</cx:pt>
          <cx:pt idx="3118">0</cx:pt>
          <cx:pt idx="3119">21</cx:pt>
          <cx:pt idx="3120">4</cx:pt>
          <cx:pt idx="3121">29</cx:pt>
          <cx:pt idx="3122">19</cx:pt>
          <cx:pt idx="3123">3</cx:pt>
          <cx:pt idx="3124">9</cx:pt>
          <cx:pt idx="3126">9</cx:pt>
          <cx:pt idx="3127">9</cx:pt>
          <cx:pt idx="3128">0</cx:pt>
          <cx:pt idx="3129">3</cx:pt>
          <cx:pt idx="3130">24</cx:pt>
          <cx:pt idx="3131">1</cx:pt>
          <cx:pt idx="3132">7</cx:pt>
          <cx:pt idx="3133">5</cx:pt>
          <cx:pt idx="3134">2</cx:pt>
          <cx:pt idx="3135">8</cx:pt>
          <cx:pt idx="3138">6</cx:pt>
          <cx:pt idx="3140">15</cx:pt>
          <cx:pt idx="3141">8</cx:pt>
          <cx:pt idx="3142">7</cx:pt>
          <cx:pt idx="3143">7</cx:pt>
          <cx:pt idx="3144">0</cx:pt>
          <cx:pt idx="3145">27</cx:pt>
          <cx:pt idx="3146">0</cx:pt>
          <cx:pt idx="3147">7</cx:pt>
          <cx:pt idx="3148">10</cx:pt>
          <cx:pt idx="3149">4</cx:pt>
          <cx:pt idx="3150">0</cx:pt>
          <cx:pt idx="3151">4</cx:pt>
          <cx:pt idx="3153">1</cx:pt>
          <cx:pt idx="3154">17</cx:pt>
          <cx:pt idx="3155">9</cx:pt>
          <cx:pt idx="3156">16</cx:pt>
          <cx:pt idx="3157">12</cx:pt>
          <cx:pt idx="3158">21</cx:pt>
          <cx:pt idx="3159">7.5</cx:pt>
          <cx:pt idx="3160">0.5</cx:pt>
          <cx:pt idx="3161">41</cx:pt>
          <cx:pt idx="3162">0.40000000000000002</cx:pt>
          <cx:pt idx="3163">2</cx:pt>
          <cx:pt idx="3164">9</cx:pt>
          <cx:pt idx="3165">19</cx:pt>
          <cx:pt idx="3166">22</cx:pt>
          <cx:pt idx="3167">20</cx:pt>
          <cx:pt idx="3168">25</cx:pt>
          <cx:pt idx="3169">8</cx:pt>
          <cx:pt idx="3170">3</cx:pt>
          <cx:pt idx="3171">14</cx:pt>
          <cx:pt idx="3172">2</cx:pt>
          <cx:pt idx="3173">0</cx:pt>
          <cx:pt idx="3174">1</cx:pt>
          <cx:pt idx="3175">3</cx:pt>
          <cx:pt idx="3176">17</cx:pt>
          <cx:pt idx="3177">1</cx:pt>
          <cx:pt idx="3178">10</cx:pt>
          <cx:pt idx="3179">7</cx:pt>
          <cx:pt idx="3180">5</cx:pt>
          <cx:pt idx="3181">21</cx:pt>
          <cx:pt idx="3182">27</cx:pt>
          <cx:pt idx="3183">1</cx:pt>
          <cx:pt idx="3184">11</cx:pt>
          <cx:pt idx="3185">5</cx:pt>
          <cx:pt idx="3186">4</cx:pt>
          <cx:pt idx="3187">1</cx:pt>
          <cx:pt idx="3188">0</cx:pt>
          <cx:pt idx="3189">0</cx:pt>
          <cx:pt idx="3190">6</cx:pt>
          <cx:pt idx="3191">7</cx:pt>
          <cx:pt idx="3192">6</cx:pt>
          <cx:pt idx="3193">3</cx:pt>
          <cx:pt idx="3194">14</cx:pt>
          <cx:pt idx="3195">8</cx:pt>
          <cx:pt idx="3198">16</cx:pt>
          <cx:pt idx="3199">18</cx:pt>
          <cx:pt idx="3200">27</cx:pt>
          <cx:pt idx="3201">25</cx:pt>
          <cx:pt idx="3202">9</cx:pt>
          <cx:pt idx="3203">6</cx:pt>
          <cx:pt idx="3204">13</cx:pt>
          <cx:pt idx="3205">0</cx:pt>
          <cx:pt idx="3206">0</cx:pt>
          <cx:pt idx="3207">14</cx:pt>
          <cx:pt idx="3208">7</cx:pt>
          <cx:pt idx="3209">22</cx:pt>
          <cx:pt idx="3210">5</cx:pt>
          <cx:pt idx="3211">7</cx:pt>
          <cx:pt idx="3212">15</cx:pt>
          <cx:pt idx="3213">4</cx:pt>
          <cx:pt idx="3214">13</cx:pt>
          <cx:pt idx="3215">21</cx:pt>
          <cx:pt idx="3216">5</cx:pt>
          <cx:pt idx="3217">17</cx:pt>
          <cx:pt idx="3218">3</cx:pt>
          <cx:pt idx="3219">4</cx:pt>
          <cx:pt idx="3220">0</cx:pt>
          <cx:pt idx="3221">1</cx:pt>
          <cx:pt idx="3222">14</cx:pt>
          <cx:pt idx="3223">9</cx:pt>
          <cx:pt idx="3224">29</cx:pt>
          <cx:pt idx="3225">5</cx:pt>
          <cx:pt idx="3226">1</cx:pt>
          <cx:pt idx="3227">15</cx:pt>
          <cx:pt idx="3229">4</cx:pt>
          <cx:pt idx="3230">10</cx:pt>
          <cx:pt idx="3231">6</cx:pt>
          <cx:pt idx="3232">16</cx:pt>
          <cx:pt idx="3233">17</cx:pt>
          <cx:pt idx="3234">5</cx:pt>
          <cx:pt idx="3235">4</cx:pt>
          <cx:pt idx="3236">0</cx:pt>
          <cx:pt idx="3237">2</cx:pt>
          <cx:pt idx="3238">13</cx:pt>
          <cx:pt idx="3239">8</cx:pt>
          <cx:pt idx="3240">6</cx:pt>
          <cx:pt idx="3241">6</cx:pt>
          <cx:pt idx="3242">0</cx:pt>
          <cx:pt idx="3243">3</cx:pt>
          <cx:pt idx="3244">0</cx:pt>
          <cx:pt idx="3245">1</cx:pt>
          <cx:pt idx="3246">4</cx:pt>
          <cx:pt idx="3247">0</cx:pt>
          <cx:pt idx="3248">4</cx:pt>
          <cx:pt idx="3249">4</cx:pt>
          <cx:pt idx="3251">0</cx:pt>
          <cx:pt idx="3252">4</cx:pt>
          <cx:pt idx="3253">4</cx:pt>
          <cx:pt idx="3254">5</cx:pt>
          <cx:pt idx="3255">16</cx:pt>
          <cx:pt idx="3256">2</cx:pt>
          <cx:pt idx="3257">1</cx:pt>
          <cx:pt idx="3258">23</cx:pt>
          <cx:pt idx="3259">26</cx:pt>
          <cx:pt idx="3260">7</cx:pt>
          <cx:pt idx="3261">4</cx:pt>
          <cx:pt idx="3262">1</cx:pt>
          <cx:pt idx="3263">0</cx:pt>
          <cx:pt idx="3264">0</cx:pt>
          <cx:pt idx="3265">16</cx:pt>
          <cx:pt idx="3266">27</cx:pt>
          <cx:pt idx="3268">4</cx:pt>
          <cx:pt idx="3269">10</cx:pt>
          <cx:pt idx="3270">17</cx:pt>
          <cx:pt idx="3271">0</cx:pt>
          <cx:pt idx="3272">2</cx:pt>
          <cx:pt idx="3273">12</cx:pt>
          <cx:pt idx="3274">0</cx:pt>
          <cx:pt idx="3275">13</cx:pt>
          <cx:pt idx="3276">0</cx:pt>
          <cx:pt idx="3277">19</cx:pt>
          <cx:pt idx="3278">1</cx:pt>
          <cx:pt idx="3280">5</cx:pt>
          <cx:pt idx="3281">3</cx:pt>
          <cx:pt idx="3282">1</cx:pt>
          <cx:pt idx="3283">7</cx:pt>
          <cx:pt idx="3284">5</cx:pt>
          <cx:pt idx="3285">3</cx:pt>
          <cx:pt idx="3286">1</cx:pt>
          <cx:pt idx="3287">11</cx:pt>
          <cx:pt idx="3288">19</cx:pt>
          <cx:pt idx="3289">7</cx:pt>
          <cx:pt idx="3290">19</cx:pt>
          <cx:pt idx="3291">4</cx:pt>
          <cx:pt idx="3292">3</cx:pt>
          <cx:pt idx="3293">0.5</cx:pt>
          <cx:pt idx="3294">15</cx:pt>
          <cx:pt idx="3295">1</cx:pt>
          <cx:pt idx="3296">2</cx:pt>
          <cx:pt idx="3297">8</cx:pt>
          <cx:pt idx="3298">6</cx:pt>
          <cx:pt idx="3299">17</cx:pt>
          <cx:pt idx="3301">1</cx:pt>
          <cx:pt idx="3302">12</cx:pt>
          <cx:pt idx="3303">0</cx:pt>
          <cx:pt idx="3304">1</cx:pt>
          <cx:pt idx="3305">1</cx:pt>
          <cx:pt idx="3306">3</cx:pt>
          <cx:pt idx="3307">2</cx:pt>
          <cx:pt idx="3309">19</cx:pt>
          <cx:pt idx="3310">1</cx:pt>
          <cx:pt idx="3311">1</cx:pt>
          <cx:pt idx="3312">0</cx:pt>
          <cx:pt idx="3313">1</cx:pt>
          <cx:pt idx="3314">0</cx:pt>
          <cx:pt idx="3315">21</cx:pt>
          <cx:pt idx="3316">5</cx:pt>
          <cx:pt idx="3317">17</cx:pt>
          <cx:pt idx="3318">6</cx:pt>
          <cx:pt idx="3319">7</cx:pt>
          <cx:pt idx="3320">13</cx:pt>
          <cx:pt idx="3321">0</cx:pt>
          <cx:pt idx="3322">14</cx:pt>
          <cx:pt idx="3323">1</cx:pt>
          <cx:pt idx="3324">5</cx:pt>
          <cx:pt idx="3325">14</cx:pt>
          <cx:pt idx="3326">20</cx:pt>
          <cx:pt idx="3327">2</cx:pt>
          <cx:pt idx="3328">11</cx:pt>
          <cx:pt idx="3329">3</cx:pt>
          <cx:pt idx="3330">3</cx:pt>
          <cx:pt idx="3331">6</cx:pt>
          <cx:pt idx="3332">7</cx:pt>
          <cx:pt idx="3333">2</cx:pt>
          <cx:pt idx="3334">11</cx:pt>
          <cx:pt idx="3335">4</cx:pt>
          <cx:pt idx="3336">3</cx:pt>
          <cx:pt idx="3337">1</cx:pt>
          <cx:pt idx="3338">0</cx:pt>
          <cx:pt idx="3339">1</cx:pt>
          <cx:pt idx="3340">4</cx:pt>
          <cx:pt idx="3341">2</cx:pt>
          <cx:pt idx="3342">17</cx:pt>
          <cx:pt idx="3343">5</cx:pt>
          <cx:pt idx="3344">1</cx:pt>
          <cx:pt idx="3346">1</cx:pt>
          <cx:pt idx="3347">0</cx:pt>
          <cx:pt idx="3348">29</cx:pt>
          <cx:pt idx="3349">5</cx:pt>
          <cx:pt idx="3350">0</cx:pt>
          <cx:pt idx="3352">16</cx:pt>
          <cx:pt idx="3353">12</cx:pt>
          <cx:pt idx="3354">23</cx:pt>
          <cx:pt idx="3355">23</cx:pt>
          <cx:pt idx="3356">13</cx:pt>
          <cx:pt idx="3357">9</cx:pt>
          <cx:pt idx="3358">18</cx:pt>
          <cx:pt idx="3359">7</cx:pt>
          <cx:pt idx="3360">20</cx:pt>
          <cx:pt idx="3361">4</cx:pt>
          <cx:pt idx="3362">1</cx:pt>
          <cx:pt idx="3363">2</cx:pt>
          <cx:pt idx="3364">7</cx:pt>
          <cx:pt idx="3365">1</cx:pt>
          <cx:pt idx="3367">13</cx:pt>
          <cx:pt idx="3368">0</cx:pt>
          <cx:pt idx="3369">6</cx:pt>
          <cx:pt idx="3370">7</cx:pt>
          <cx:pt idx="3371">6</cx:pt>
          <cx:pt idx="3372">5</cx:pt>
          <cx:pt idx="3373">1</cx:pt>
          <cx:pt idx="3374">10</cx:pt>
          <cx:pt idx="3375">26</cx:pt>
          <cx:pt idx="3376">2</cx:pt>
          <cx:pt idx="3377">1</cx:pt>
          <cx:pt idx="3378">10</cx:pt>
          <cx:pt idx="3379">10</cx:pt>
          <cx:pt idx="3380">8</cx:pt>
          <cx:pt idx="3381">3</cx:pt>
          <cx:pt idx="3382">5</cx:pt>
          <cx:pt idx="3383">1</cx:pt>
          <cx:pt idx="3384">22</cx:pt>
          <cx:pt idx="3386">7</cx:pt>
          <cx:pt idx="3387">4</cx:pt>
          <cx:pt idx="3388">21</cx:pt>
          <cx:pt idx="3389">16</cx:pt>
          <cx:pt idx="3390">5</cx:pt>
          <cx:pt idx="3391">6</cx:pt>
          <cx:pt idx="3392">0.20000000000000001</cx:pt>
          <cx:pt idx="3394">14</cx:pt>
          <cx:pt idx="3395">13</cx:pt>
          <cx:pt idx="3396">1</cx:pt>
          <cx:pt idx="3397">25</cx:pt>
          <cx:pt idx="3398">10</cx:pt>
          <cx:pt idx="3399">4</cx:pt>
          <cx:pt idx="3400">15</cx:pt>
          <cx:pt idx="3401">5</cx:pt>
          <cx:pt idx="3402">16</cx:pt>
          <cx:pt idx="3403">8.9000000000000004</cx:pt>
          <cx:pt idx="3404">10</cx:pt>
          <cx:pt idx="3405">6</cx:pt>
          <cx:pt idx="3406">1</cx:pt>
          <cx:pt idx="3407">2</cx:pt>
          <cx:pt idx="3408">0</cx:pt>
          <cx:pt idx="3409">7</cx:pt>
          <cx:pt idx="3410">7</cx:pt>
          <cx:pt idx="3411">13</cx:pt>
          <cx:pt idx="3412">0</cx:pt>
          <cx:pt idx="3413">5</cx:pt>
          <cx:pt idx="3414">9</cx:pt>
          <cx:pt idx="3415">10</cx:pt>
          <cx:pt idx="3416">27</cx:pt>
          <cx:pt idx="3418">6</cx:pt>
          <cx:pt idx="3419">0</cx:pt>
          <cx:pt idx="3420">11</cx:pt>
          <cx:pt idx="3421">0</cx:pt>
          <cx:pt idx="3422">11</cx:pt>
          <cx:pt idx="3423">10</cx:pt>
          <cx:pt idx="3424">19</cx:pt>
          <cx:pt idx="3425">10</cx:pt>
          <cx:pt idx="3426">0</cx:pt>
          <cx:pt idx="3427">13</cx:pt>
          <cx:pt idx="3428">8</cx:pt>
          <cx:pt idx="3429">2</cx:pt>
          <cx:pt idx="3430">8</cx:pt>
          <cx:pt idx="3431">10</cx:pt>
          <cx:pt idx="3433">17</cx:pt>
          <cx:pt idx="3434">17</cx:pt>
          <cx:pt idx="3435">8</cx:pt>
          <cx:pt idx="3436">5</cx:pt>
          <cx:pt idx="3437">10</cx:pt>
          <cx:pt idx="3438">4</cx:pt>
          <cx:pt idx="3439">23</cx:pt>
          <cx:pt idx="3440">0</cx:pt>
          <cx:pt idx="3441">22</cx:pt>
          <cx:pt idx="3442">15</cx:pt>
          <cx:pt idx="3443">20</cx:pt>
          <cx:pt idx="3444">15</cx:pt>
          <cx:pt idx="3447">0.10000000000000001</cx:pt>
          <cx:pt idx="3448">24</cx:pt>
          <cx:pt idx="3449">15</cx:pt>
          <cx:pt idx="3450">2</cx:pt>
          <cx:pt idx="3452">20</cx:pt>
          <cx:pt idx="3453">4</cx:pt>
          <cx:pt idx="3454">0</cx:pt>
          <cx:pt idx="3455">0</cx:pt>
          <cx:pt idx="3456">15</cx:pt>
          <cx:pt idx="3457">0</cx:pt>
          <cx:pt idx="3458">1</cx:pt>
          <cx:pt idx="3459">25</cx:pt>
          <cx:pt idx="3460">16</cx:pt>
          <cx:pt idx="3461">16</cx:pt>
          <cx:pt idx="3462">3</cx:pt>
          <cx:pt idx="3463">1</cx:pt>
          <cx:pt idx="3464">10</cx:pt>
          <cx:pt idx="3465">2</cx:pt>
          <cx:pt idx="3466">15</cx:pt>
          <cx:pt idx="3467">1</cx:pt>
          <cx:pt idx="3468">6</cx:pt>
          <cx:pt idx="3469">12</cx:pt>
          <cx:pt idx="3470">16</cx:pt>
          <cx:pt idx="3471">13</cx:pt>
          <cx:pt idx="3472">10</cx:pt>
          <cx:pt idx="3473">0</cx:pt>
          <cx:pt idx="3474">5</cx:pt>
          <cx:pt idx="3475">1</cx:pt>
          <cx:pt idx="3476">7</cx:pt>
          <cx:pt idx="3477">13</cx:pt>
          <cx:pt idx="3478">13</cx:pt>
          <cx:pt idx="3479">3</cx:pt>
          <cx:pt idx="3480">8</cx:pt>
          <cx:pt idx="3481">7</cx:pt>
          <cx:pt idx="3482">0</cx:pt>
          <cx:pt idx="3483">1</cx:pt>
          <cx:pt idx="3484">1</cx:pt>
          <cx:pt idx="3485">23</cx:pt>
          <cx:pt idx="3486">23</cx:pt>
          <cx:pt idx="3487">2</cx:pt>
          <cx:pt idx="3488">26</cx:pt>
          <cx:pt idx="3489">8</cx:pt>
          <cx:pt idx="3490">1</cx:pt>
          <cx:pt idx="3491">6</cx:pt>
          <cx:pt idx="3492">12</cx:pt>
          <cx:pt idx="3493">9</cx:pt>
          <cx:pt idx="3495">27</cx:pt>
          <cx:pt idx="3496">6</cx:pt>
          <cx:pt idx="3497">20</cx:pt>
          <cx:pt idx="3498">0</cx:pt>
          <cx:pt idx="3500">2</cx:pt>
          <cx:pt idx="3501">4</cx:pt>
          <cx:pt idx="3502">19</cx:pt>
          <cx:pt idx="3504">7</cx:pt>
          <cx:pt idx="3505">11</cx:pt>
          <cx:pt idx="3506">0</cx:pt>
          <cx:pt idx="3507">1</cx:pt>
          <cx:pt idx="3509">2</cx:pt>
          <cx:pt idx="3510">2</cx:pt>
          <cx:pt idx="3511">1</cx:pt>
          <cx:pt idx="3512">9</cx:pt>
          <cx:pt idx="3513">3</cx:pt>
          <cx:pt idx="3515">6</cx:pt>
          <cx:pt idx="3516">10</cx:pt>
          <cx:pt idx="3517">22</cx:pt>
          <cx:pt idx="3518">25</cx:pt>
          <cx:pt idx="3519">12</cx:pt>
          <cx:pt idx="3520">0</cx:pt>
          <cx:pt idx="3521">9</cx:pt>
          <cx:pt idx="3522">9</cx:pt>
          <cx:pt idx="3523">8</cx:pt>
          <cx:pt idx="3524">12</cx:pt>
          <cx:pt idx="3525">1</cx:pt>
          <cx:pt idx="3526">4</cx:pt>
          <cx:pt idx="3527">14</cx:pt>
          <cx:pt idx="3530">0</cx:pt>
          <cx:pt idx="3531">4</cx:pt>
          <cx:pt idx="3532">2</cx:pt>
          <cx:pt idx="3533">23</cx:pt>
          <cx:pt idx="3534">5</cx:pt>
          <cx:pt idx="3535">17</cx:pt>
          <cx:pt idx="3536">4</cx:pt>
          <cx:pt idx="3537">2</cx:pt>
          <cx:pt idx="3538">0</cx:pt>
          <cx:pt idx="3539">6</cx:pt>
          <cx:pt idx="3540">6</cx:pt>
          <cx:pt idx="3542">1</cx:pt>
          <cx:pt idx="3544">6</cx:pt>
          <cx:pt idx="3545">0</cx:pt>
          <cx:pt idx="3546">25</cx:pt>
          <cx:pt idx="3547">3</cx:pt>
          <cx:pt idx="3548">0</cx:pt>
          <cx:pt idx="3549">25</cx:pt>
          <cx:pt idx="3550">30</cx:pt>
          <cx:pt idx="3551">0</cx:pt>
          <cx:pt idx="3552">11</cx:pt>
          <cx:pt idx="3553">10</cx:pt>
          <cx:pt idx="3554">0</cx:pt>
          <cx:pt idx="3555">3</cx:pt>
          <cx:pt idx="3556">12</cx:pt>
          <cx:pt idx="3558">9</cx:pt>
          <cx:pt idx="3559">7</cx:pt>
          <cx:pt idx="3560">1</cx:pt>
          <cx:pt idx="3561">0</cx:pt>
          <cx:pt idx="3562">7</cx:pt>
          <cx:pt idx="3563">27</cx:pt>
          <cx:pt idx="3564">12</cx:pt>
          <cx:pt idx="3565">0</cx:pt>
          <cx:pt idx="3566">0</cx:pt>
          <cx:pt idx="3567">7</cx:pt>
          <cx:pt idx="3568">0</cx:pt>
          <cx:pt idx="3569">20</cx:pt>
          <cx:pt idx="3570">14</cx:pt>
          <cx:pt idx="3571">26</cx:pt>
          <cx:pt idx="3572">0</cx:pt>
          <cx:pt idx="3573">8</cx:pt>
          <cx:pt idx="3574">10</cx:pt>
          <cx:pt idx="3575">14</cx:pt>
          <cx:pt idx="3576">9</cx:pt>
          <cx:pt idx="3577">18</cx:pt>
          <cx:pt idx="3578">2</cx:pt>
          <cx:pt idx="3579">1</cx:pt>
          <cx:pt idx="3580">0</cx:pt>
          <cx:pt idx="3581">0</cx:pt>
          <cx:pt idx="3582">8</cx:pt>
          <cx:pt idx="3584">24</cx:pt>
          <cx:pt idx="3585">8</cx:pt>
          <cx:pt idx="3586">6</cx:pt>
          <cx:pt idx="3587">14</cx:pt>
          <cx:pt idx="3588">2</cx:pt>
          <cx:pt idx="3589">13</cx:pt>
          <cx:pt idx="3590">4</cx:pt>
          <cx:pt idx="3591">15</cx:pt>
          <cx:pt idx="3592">21</cx:pt>
          <cx:pt idx="3593">9</cx:pt>
          <cx:pt idx="3594">7</cx:pt>
          <cx:pt idx="3595">2</cx:pt>
          <cx:pt idx="3596">11</cx:pt>
          <cx:pt idx="3597">6</cx:pt>
          <cx:pt idx="3598">14</cx:pt>
          <cx:pt idx="3600">16</cx:pt>
          <cx:pt idx="3601">4</cx:pt>
          <cx:pt idx="3603">1</cx:pt>
          <cx:pt idx="3604">15</cx:pt>
          <cx:pt idx="3606">8</cx:pt>
          <cx:pt idx="3607">0</cx:pt>
          <cx:pt idx="3608">16</cx:pt>
          <cx:pt idx="3609">7</cx:pt>
          <cx:pt idx="3610">2</cx:pt>
          <cx:pt idx="3611">16</cx:pt>
          <cx:pt idx="3612">19</cx:pt>
          <cx:pt idx="3613">0</cx:pt>
          <cx:pt idx="3615">1</cx:pt>
          <cx:pt idx="3616">10</cx:pt>
          <cx:pt idx="3617">3</cx:pt>
          <cx:pt idx="3618">9</cx:pt>
          <cx:pt idx="3619">7</cx:pt>
          <cx:pt idx="3620">8</cx:pt>
          <cx:pt idx="3621">7</cx:pt>
          <cx:pt idx="3622">5</cx:pt>
          <cx:pt idx="3623">12</cx:pt>
          <cx:pt idx="3625">2</cx:pt>
          <cx:pt idx="3626">13</cx:pt>
          <cx:pt idx="3627">9</cx:pt>
          <cx:pt idx="3628">19</cx:pt>
          <cx:pt idx="3629">5</cx:pt>
          <cx:pt idx="3630">9.8000000000000007</cx:pt>
          <cx:pt idx="3631">1</cx:pt>
          <cx:pt idx="3633">5</cx:pt>
          <cx:pt idx="3634">13</cx:pt>
          <cx:pt idx="3635">10</cx:pt>
          <cx:pt idx="3636">19</cx:pt>
          <cx:pt idx="3637">3.2000000000000002</cx:pt>
          <cx:pt idx="3638">6</cx:pt>
          <cx:pt idx="3639">7</cx:pt>
          <cx:pt idx="3640">7</cx:pt>
          <cx:pt idx="3641">16</cx:pt>
          <cx:pt idx="3642">6</cx:pt>
          <cx:pt idx="3643">16</cx:pt>
          <cx:pt idx="3644">12</cx:pt>
          <cx:pt idx="3645">15</cx:pt>
          <cx:pt idx="3646">15</cx:pt>
          <cx:pt idx="3647">5</cx:pt>
          <cx:pt idx="3648">1</cx:pt>
          <cx:pt idx="3649">1</cx:pt>
          <cx:pt idx="3650">16</cx:pt>
          <cx:pt idx="3651">8</cx:pt>
          <cx:pt idx="3652">1</cx:pt>
          <cx:pt idx="3654">4</cx:pt>
          <cx:pt idx="3655">7</cx:pt>
          <cx:pt idx="3656">13</cx:pt>
          <cx:pt idx="3657">7</cx:pt>
          <cx:pt idx="3658">18</cx:pt>
          <cx:pt idx="3659">6</cx:pt>
          <cx:pt idx="3660">0</cx:pt>
          <cx:pt idx="3661">9</cx:pt>
          <cx:pt idx="3662">18</cx:pt>
          <cx:pt idx="3663">3</cx:pt>
          <cx:pt idx="3664">15</cx:pt>
          <cx:pt idx="3665">15</cx:pt>
          <cx:pt idx="3666">9</cx:pt>
          <cx:pt idx="3667">5</cx:pt>
          <cx:pt idx="3668">12</cx:pt>
          <cx:pt idx="3669">0</cx:pt>
          <cx:pt idx="3670">17</cx:pt>
          <cx:pt idx="3671">7</cx:pt>
          <cx:pt idx="3672">13</cx:pt>
          <cx:pt idx="3673">0</cx:pt>
          <cx:pt idx="3674">1</cx:pt>
          <cx:pt idx="3675">4</cx:pt>
          <cx:pt idx="3676">6</cx:pt>
          <cx:pt idx="3677">0</cx:pt>
          <cx:pt idx="3678">13</cx:pt>
          <cx:pt idx="3679">6</cx:pt>
          <cx:pt idx="3680">13</cx:pt>
          <cx:pt idx="3681">3</cx:pt>
          <cx:pt idx="3682">11</cx:pt>
          <cx:pt idx="3683">6</cx:pt>
          <cx:pt idx="3685">5</cx:pt>
          <cx:pt idx="3686">9</cx:pt>
          <cx:pt idx="3687">1</cx:pt>
          <cx:pt idx="3688">6</cx:pt>
          <cx:pt idx="3689">18</cx:pt>
          <cx:pt idx="3690">5</cx:pt>
          <cx:pt idx="3691">6</cx:pt>
          <cx:pt idx="3692">0</cx:pt>
          <cx:pt idx="3693">12</cx:pt>
          <cx:pt idx="3694">9</cx:pt>
          <cx:pt idx="3696">11</cx:pt>
          <cx:pt idx="3697">3</cx:pt>
          <cx:pt idx="3699">3</cx:pt>
          <cx:pt idx="3700">0</cx:pt>
          <cx:pt idx="3701">13</cx:pt>
          <cx:pt idx="3702">0</cx:pt>
          <cx:pt idx="3703">12</cx:pt>
          <cx:pt idx="3704">7</cx:pt>
          <cx:pt idx="3705">15</cx:pt>
          <cx:pt idx="3706">23</cx:pt>
          <cx:pt idx="3707">6</cx:pt>
          <cx:pt idx="3708">12</cx:pt>
          <cx:pt idx="3709">4</cx:pt>
          <cx:pt idx="3710">9</cx:pt>
          <cx:pt idx="3712">0</cx:pt>
          <cx:pt idx="3713">9</cx:pt>
          <cx:pt idx="3714">4</cx:pt>
          <cx:pt idx="3715">19</cx:pt>
          <cx:pt idx="3716">18</cx:pt>
          <cx:pt idx="3717">12</cx:pt>
          <cx:pt idx="3718">14</cx:pt>
          <cx:pt idx="3719">6</cx:pt>
          <cx:pt idx="3720">12</cx:pt>
          <cx:pt idx="3721">18</cx:pt>
          <cx:pt idx="3722">2</cx:pt>
          <cx:pt idx="3723">17</cx:pt>
          <cx:pt idx="3724">16</cx:pt>
          <cx:pt idx="3725">0</cx:pt>
          <cx:pt idx="3726">6</cx:pt>
          <cx:pt idx="3727">9</cx:pt>
          <cx:pt idx="3728">9</cx:pt>
          <cx:pt idx="3729">0</cx:pt>
          <cx:pt idx="3731">11</cx:pt>
          <cx:pt idx="3732">0</cx:pt>
          <cx:pt idx="3733">0</cx:pt>
          <cx:pt idx="3734">9</cx:pt>
          <cx:pt idx="3735">0</cx:pt>
          <cx:pt idx="3736">11</cx:pt>
          <cx:pt idx="3737">1</cx:pt>
          <cx:pt idx="3739">4</cx:pt>
          <cx:pt idx="3740">20</cx:pt>
          <cx:pt idx="3741">4</cx:pt>
          <cx:pt idx="3742">1</cx:pt>
          <cx:pt idx="3743">6</cx:pt>
          <cx:pt idx="3744">4</cx:pt>
          <cx:pt idx="3745">1</cx:pt>
          <cx:pt idx="3746">12</cx:pt>
          <cx:pt idx="3747">6</cx:pt>
          <cx:pt idx="3749">27</cx:pt>
          <cx:pt idx="3750">14</cx:pt>
          <cx:pt idx="3751">8</cx:pt>
          <cx:pt idx="3752">9</cx:pt>
          <cx:pt idx="3753">13</cx:pt>
          <cx:pt idx="3754">10</cx:pt>
          <cx:pt idx="3757">7</cx:pt>
          <cx:pt idx="3758">12</cx:pt>
          <cx:pt idx="3759">5</cx:pt>
          <cx:pt idx="3760">8</cx:pt>
          <cx:pt idx="3761">0</cx:pt>
          <cx:pt idx="3762">14</cx:pt>
          <cx:pt idx="3764">0.5</cx:pt>
          <cx:pt idx="3765">11</cx:pt>
          <cx:pt idx="3766">9</cx:pt>
          <cx:pt idx="3767">11</cx:pt>
          <cx:pt idx="3769">10</cx:pt>
          <cx:pt idx="3770">21</cx:pt>
          <cx:pt idx="3771">4.5</cx:pt>
          <cx:pt idx="3772">2</cx:pt>
          <cx:pt idx="3773">9</cx:pt>
          <cx:pt idx="3774">10</cx:pt>
          <cx:pt idx="3775">11</cx:pt>
          <cx:pt idx="3776">8</cx:pt>
          <cx:pt idx="3777">8</cx:pt>
          <cx:pt idx="3778">5</cx:pt>
          <cx:pt idx="3779">10</cx:pt>
          <cx:pt idx="3780">16</cx:pt>
          <cx:pt idx="3781">2</cx:pt>
          <cx:pt idx="3782">4</cx:pt>
          <cx:pt idx="3783">7</cx:pt>
          <cx:pt idx="3784">26</cx:pt>
          <cx:pt idx="3785">1</cx:pt>
          <cx:pt idx="3786">26</cx:pt>
          <cx:pt idx="3787">8</cx:pt>
          <cx:pt idx="3788">5</cx:pt>
          <cx:pt idx="3789">18</cx:pt>
          <cx:pt idx="3790">24</cx:pt>
          <cx:pt idx="3791">14</cx:pt>
          <cx:pt idx="3792">2</cx:pt>
          <cx:pt idx="3794">5</cx:pt>
          <cx:pt idx="3795">2</cx:pt>
          <cx:pt idx="3796">8</cx:pt>
          <cx:pt idx="3797">0</cx:pt>
          <cx:pt idx="3799">22</cx:pt>
          <cx:pt idx="3800">11</cx:pt>
          <cx:pt idx="3801">3</cx:pt>
          <cx:pt idx="3802">6</cx:pt>
          <cx:pt idx="3803">5</cx:pt>
          <cx:pt idx="3804">3</cx:pt>
          <cx:pt idx="3805">25</cx:pt>
          <cx:pt idx="3807">9.8000000000000007</cx:pt>
          <cx:pt idx="3808">15</cx:pt>
          <cx:pt idx="3809">28</cx:pt>
          <cx:pt idx="3810">2.6000000000000001</cx:pt>
          <cx:pt idx="3811">16</cx:pt>
          <cx:pt idx="3813">1.5</cx:pt>
          <cx:pt idx="3814">2</cx:pt>
          <cx:pt idx="3815">7</cx:pt>
          <cx:pt idx="3816">19</cx:pt>
          <cx:pt idx="3817">9.3000000000000007</cx:pt>
          <cx:pt idx="3818">14</cx:pt>
          <cx:pt idx="3819">3.7000000000000002</cx:pt>
          <cx:pt idx="3820">0.20000000000000001</cx:pt>
          <cx:pt idx="3821">0.10000000000000001</cx:pt>
          <cx:pt idx="3822">4</cx:pt>
          <cx:pt idx="3823">1</cx:pt>
          <cx:pt idx="3824">16</cx:pt>
          <cx:pt idx="3825">2</cx:pt>
          <cx:pt idx="3826">25</cx:pt>
          <cx:pt idx="3827">10</cx:pt>
          <cx:pt idx="3828">21</cx:pt>
          <cx:pt idx="3830">7</cx:pt>
          <cx:pt idx="3831">2</cx:pt>
          <cx:pt idx="3832">24</cx:pt>
          <cx:pt idx="3833">18</cx:pt>
          <cx:pt idx="3834">13</cx:pt>
          <cx:pt idx="3836">3</cx:pt>
          <cx:pt idx="3837">21</cx:pt>
          <cx:pt idx="3838">5</cx:pt>
          <cx:pt idx="3840">3</cx:pt>
          <cx:pt idx="3842">18</cx:pt>
          <cx:pt idx="3843">3</cx:pt>
          <cx:pt idx="3844">10</cx:pt>
          <cx:pt idx="3846">8</cx:pt>
          <cx:pt idx="3847">5</cx:pt>
          <cx:pt idx="3848">10</cx:pt>
          <cx:pt idx="3849">8</cx:pt>
          <cx:pt idx="3850">11</cx:pt>
          <cx:pt idx="3851">3</cx:pt>
          <cx:pt idx="3852">18</cx:pt>
          <cx:pt idx="3853">6</cx:pt>
          <cx:pt idx="3855">10</cx:pt>
          <cx:pt idx="3856">7</cx:pt>
          <cx:pt idx="3857">1</cx:pt>
          <cx:pt idx="3858">17</cx:pt>
          <cx:pt idx="3859">8</cx:pt>
          <cx:pt idx="3860">6</cx:pt>
          <cx:pt idx="3861">4</cx:pt>
          <cx:pt idx="3862">14</cx:pt>
          <cx:pt idx="3863">6</cx:pt>
          <cx:pt idx="3864">10</cx:pt>
          <cx:pt idx="3865">1</cx:pt>
          <cx:pt idx="3866">1</cx:pt>
          <cx:pt idx="3867">2</cx:pt>
          <cx:pt idx="3868">6</cx:pt>
          <cx:pt idx="3869">1</cx:pt>
          <cx:pt idx="3870">18</cx:pt>
          <cx:pt idx="3871">5</cx:pt>
          <cx:pt idx="3872">41</cx:pt>
          <cx:pt idx="3873">7</cx:pt>
          <cx:pt idx="3874">15</cx:pt>
          <cx:pt idx="3875">13</cx:pt>
          <cx:pt idx="3876">4</cx:pt>
          <cx:pt idx="3878">11</cx:pt>
          <cx:pt idx="3880">7</cx:pt>
          <cx:pt idx="3881">22</cx:pt>
          <cx:pt idx="3882">21</cx:pt>
          <cx:pt idx="3884">19</cx:pt>
          <cx:pt idx="3885">11</cx:pt>
          <cx:pt idx="3886">9</cx:pt>
          <cx:pt idx="3887">12</cx:pt>
          <cx:pt idx="3888">0</cx:pt>
          <cx:pt idx="3889">12</cx:pt>
          <cx:pt idx="3890">15</cx:pt>
          <cx:pt idx="3891">9</cx:pt>
          <cx:pt idx="3892">23</cx:pt>
          <cx:pt idx="3893">6</cx:pt>
          <cx:pt idx="3894">9</cx:pt>
          <cx:pt idx="3895">5</cx:pt>
          <cx:pt idx="3896">5</cx:pt>
          <cx:pt idx="3897">13</cx:pt>
          <cx:pt idx="3898">12</cx:pt>
          <cx:pt idx="3899">18</cx:pt>
          <cx:pt idx="3900">13</cx:pt>
          <cx:pt idx="3901">8</cx:pt>
          <cx:pt idx="3902">25</cx:pt>
          <cx:pt idx="3903">0</cx:pt>
          <cx:pt idx="3904">4</cx:pt>
          <cx:pt idx="3905">3</cx:pt>
          <cx:pt idx="3907">1</cx:pt>
          <cx:pt idx="3908">8</cx:pt>
          <cx:pt idx="3909">28</cx:pt>
          <cx:pt idx="3910">1</cx:pt>
          <cx:pt idx="3911">11</cx:pt>
          <cx:pt idx="3912">3</cx:pt>
          <cx:pt idx="3913">0</cx:pt>
          <cx:pt idx="3914">13</cx:pt>
          <cx:pt idx="3915">4</cx:pt>
          <cx:pt idx="3916">12</cx:pt>
          <cx:pt idx="3917">9</cx:pt>
          <cx:pt idx="3918">14</cx:pt>
          <cx:pt idx="3919">5</cx:pt>
          <cx:pt idx="3920">14</cx:pt>
          <cx:pt idx="3921">2</cx:pt>
          <cx:pt idx="3923">2.5</cx:pt>
          <cx:pt idx="3924">10</cx:pt>
          <cx:pt idx="3925">7</cx:pt>
          <cx:pt idx="3926">8</cx:pt>
          <cx:pt idx="3928">13</cx:pt>
          <cx:pt idx="3929">5</cx:pt>
          <cx:pt idx="3930">16</cx:pt>
          <cx:pt idx="3931">6</cx:pt>
          <cx:pt idx="3932">2</cx:pt>
          <cx:pt idx="3933">3</cx:pt>
          <cx:pt idx="3934">5</cx:pt>
          <cx:pt idx="3935">3</cx:pt>
          <cx:pt idx="3936">24</cx:pt>
          <cx:pt idx="3937">13</cx:pt>
          <cx:pt idx="3938">4</cx:pt>
          <cx:pt idx="3939">7</cx:pt>
          <cx:pt idx="3940">12</cx:pt>
          <cx:pt idx="3941">0</cx:pt>
          <cx:pt idx="3942">1</cx:pt>
          <cx:pt idx="3943">17</cx:pt>
          <cx:pt idx="3944">0</cx:pt>
          <cx:pt idx="3946">5</cx:pt>
          <cx:pt idx="3947">5</cx:pt>
          <cx:pt idx="3948">4</cx:pt>
          <cx:pt idx="3949">3</cx:pt>
          <cx:pt idx="3950">4</cx:pt>
          <cx:pt idx="3951">7</cx:pt>
          <cx:pt idx="3952">13</cx:pt>
          <cx:pt idx="3953">4</cx:pt>
          <cx:pt idx="3955">26</cx:pt>
          <cx:pt idx="3957">6</cx:pt>
          <cx:pt idx="3958">2</cx:pt>
          <cx:pt idx="3959">12</cx:pt>
          <cx:pt idx="3961">7</cx:pt>
          <cx:pt idx="3962">3</cx:pt>
          <cx:pt idx="3963">5</cx:pt>
          <cx:pt idx="3964">0</cx:pt>
          <cx:pt idx="3965">9</cx:pt>
          <cx:pt idx="3966">11</cx:pt>
          <cx:pt idx="3967">16</cx:pt>
          <cx:pt idx="3968">4</cx:pt>
          <cx:pt idx="3969">6</cx:pt>
          <cx:pt idx="3970">7</cx:pt>
          <cx:pt idx="3971">7</cx:pt>
          <cx:pt idx="3972">1</cx:pt>
          <cx:pt idx="3974">4</cx:pt>
          <cx:pt idx="3975">10</cx:pt>
          <cx:pt idx="3976">0</cx:pt>
          <cx:pt idx="3977">6</cx:pt>
          <cx:pt idx="3978">6</cx:pt>
          <cx:pt idx="3979">0</cx:pt>
          <cx:pt idx="3980">1</cx:pt>
          <cx:pt idx="3981">1</cx:pt>
          <cx:pt idx="3982">2</cx:pt>
          <cx:pt idx="3983">1</cx:pt>
          <cx:pt idx="3984">13</cx:pt>
          <cx:pt idx="3985">9</cx:pt>
          <cx:pt idx="3986">9</cx:pt>
          <cx:pt idx="3988">6</cx:pt>
          <cx:pt idx="3989">11</cx:pt>
          <cx:pt idx="3990">1</cx:pt>
          <cx:pt idx="3991">6</cx:pt>
          <cx:pt idx="3992">13</cx:pt>
          <cx:pt idx="3993">1</cx:pt>
          <cx:pt idx="3994">5</cx:pt>
          <cx:pt idx="3995">3</cx:pt>
          <cx:pt idx="3996">1</cx:pt>
          <cx:pt idx="3997">2.5</cx:pt>
          <cx:pt idx="3998">2</cx:pt>
          <cx:pt idx="4000">1</cx:pt>
          <cx:pt idx="4001">13</cx:pt>
          <cx:pt idx="4002">5</cx:pt>
          <cx:pt idx="4003">9</cx:pt>
          <cx:pt idx="4004">5</cx:pt>
          <cx:pt idx="4005">26</cx:pt>
          <cx:pt idx="4006">7</cx:pt>
          <cx:pt idx="4007">4</cx:pt>
          <cx:pt idx="4008">3</cx:pt>
          <cx:pt idx="4009">9</cx:pt>
          <cx:pt idx="4011">9</cx:pt>
          <cx:pt idx="4014">5</cx:pt>
          <cx:pt idx="4015">22</cx:pt>
          <cx:pt idx="4016">2</cx:pt>
          <cx:pt idx="4017">8</cx:pt>
          <cx:pt idx="4018">7</cx:pt>
          <cx:pt idx="4019">9.9000000000000004</cx:pt>
          <cx:pt idx="4020">3.5</cx:pt>
          <cx:pt idx="4021">7</cx:pt>
          <cx:pt idx="4022">7</cx:pt>
          <cx:pt idx="4023">22</cx:pt>
          <cx:pt idx="4024">16</cx:pt>
          <cx:pt idx="4025">8</cx:pt>
          <cx:pt idx="4026">0.29999999999999999</cx:pt>
          <cx:pt idx="4027">7</cx:pt>
          <cx:pt idx="4028">5</cx:pt>
          <cx:pt idx="4029">1</cx:pt>
          <cx:pt idx="4030">7</cx:pt>
          <cx:pt idx="4031">5</cx:pt>
          <cx:pt idx="4033">7</cx:pt>
          <cx:pt idx="4034">12</cx:pt>
          <cx:pt idx="4035">4</cx:pt>
          <cx:pt idx="4036">24</cx:pt>
          <cx:pt idx="4038">10</cx:pt>
          <cx:pt idx="4039">9</cx:pt>
          <cx:pt idx="4040">6</cx:pt>
          <cx:pt idx="4041">19</cx:pt>
          <cx:pt idx="4042">19</cx:pt>
          <cx:pt idx="4043">25</cx:pt>
          <cx:pt idx="4044">7</cx:pt>
          <cx:pt idx="4045">6</cx:pt>
          <cx:pt idx="4046">13</cx:pt>
          <cx:pt idx="4047">9</cx:pt>
          <cx:pt idx="4048">27</cx:pt>
          <cx:pt idx="4049">8</cx:pt>
          <cx:pt idx="4050">7</cx:pt>
          <cx:pt idx="4051">4</cx:pt>
          <cx:pt idx="4052">12</cx:pt>
          <cx:pt idx="4053">12</cx:pt>
          <cx:pt idx="4054">5</cx:pt>
          <cx:pt idx="4055">13</cx:pt>
          <cx:pt idx="4056">1</cx:pt>
          <cx:pt idx="4057">9</cx:pt>
          <cx:pt idx="4058">7</cx:pt>
          <cx:pt idx="4059">14</cx:pt>
          <cx:pt idx="4060">17</cx:pt>
          <cx:pt idx="4061">18</cx:pt>
          <cx:pt idx="4062">2</cx:pt>
          <cx:pt idx="4063">11</cx:pt>
          <cx:pt idx="4064">3</cx:pt>
          <cx:pt idx="4065">18</cx:pt>
          <cx:pt idx="4066">1</cx:pt>
          <cx:pt idx="4067">16</cx:pt>
          <cx:pt idx="4068">25</cx:pt>
          <cx:pt idx="4069">14</cx:pt>
          <cx:pt idx="4070">15</cx:pt>
          <cx:pt idx="4071">5</cx:pt>
          <cx:pt idx="4072">3</cx:pt>
          <cx:pt idx="4073">1</cx:pt>
          <cx:pt idx="4075">4</cx:pt>
          <cx:pt idx="4076">10</cx:pt>
          <cx:pt idx="4077">1</cx:pt>
          <cx:pt idx="4078">3</cx:pt>
          <cx:pt idx="4079">24</cx:pt>
          <cx:pt idx="4080">9</cx:pt>
          <cx:pt idx="4081">0</cx:pt>
          <cx:pt idx="4082">3</cx:pt>
          <cx:pt idx="4083">12</cx:pt>
          <cx:pt idx="4084">8</cx:pt>
          <cx:pt idx="4085">7</cx:pt>
          <cx:pt idx="4086">9</cx:pt>
          <cx:pt idx="4087">3</cx:pt>
          <cx:pt idx="4089">14</cx:pt>
          <cx:pt idx="4090">6</cx:pt>
          <cx:pt idx="4091">24</cx:pt>
          <cx:pt idx="4092">4</cx:pt>
          <cx:pt idx="4093">7</cx:pt>
          <cx:pt idx="4095">1</cx:pt>
          <cx:pt idx="4096">11</cx:pt>
          <cx:pt idx="4097">3</cx:pt>
          <cx:pt idx="4099">25</cx:pt>
          <cx:pt idx="4100">18</cx:pt>
          <cx:pt idx="4101">11</cx:pt>
          <cx:pt idx="4103">6</cx:pt>
          <cx:pt idx="4104">4</cx:pt>
          <cx:pt idx="4105">7</cx:pt>
          <cx:pt idx="4106">6</cx:pt>
          <cx:pt idx="4107">7</cx:pt>
          <cx:pt idx="4108">11</cx:pt>
          <cx:pt idx="4109">10</cx:pt>
          <cx:pt idx="4111">16</cx:pt>
          <cx:pt idx="4112">6</cx:pt>
          <cx:pt idx="4113">8</cx:pt>
          <cx:pt idx="4114">1</cx:pt>
          <cx:pt idx="4115">3</cx:pt>
          <cx:pt idx="4116">18</cx:pt>
          <cx:pt idx="4117">20</cx:pt>
          <cx:pt idx="4118">13</cx:pt>
          <cx:pt idx="4119">24</cx:pt>
          <cx:pt idx="4120">27</cx:pt>
          <cx:pt idx="4121">10</cx:pt>
          <cx:pt idx="4122">13</cx:pt>
          <cx:pt idx="4123">1</cx:pt>
          <cx:pt idx="4125">22</cx:pt>
          <cx:pt idx="4126">2</cx:pt>
          <cx:pt idx="4127">25</cx:pt>
          <cx:pt idx="4129">5</cx:pt>
          <cx:pt idx="4130">17</cx:pt>
          <cx:pt idx="4131">0</cx:pt>
          <cx:pt idx="4132">0</cx:pt>
          <cx:pt idx="4133">2</cx:pt>
          <cx:pt idx="4134">16</cx:pt>
          <cx:pt idx="4135">11</cx:pt>
          <cx:pt idx="4136">11</cx:pt>
          <cx:pt idx="4137">11</cx:pt>
          <cx:pt idx="4138">14</cx:pt>
          <cx:pt idx="4139">8</cx:pt>
          <cx:pt idx="4140">13</cx:pt>
          <cx:pt idx="4141">25</cx:pt>
          <cx:pt idx="4142">14</cx:pt>
          <cx:pt idx="4144">13</cx:pt>
          <cx:pt idx="4145">18</cx:pt>
          <cx:pt idx="4146">9</cx:pt>
          <cx:pt idx="4149">11</cx:pt>
          <cx:pt idx="4150">23</cx:pt>
          <cx:pt idx="4152">5</cx:pt>
          <cx:pt idx="4153">10</cx:pt>
          <cx:pt idx="4154">11</cx:pt>
          <cx:pt idx="4155">18</cx:pt>
          <cx:pt idx="4157">5</cx:pt>
          <cx:pt idx="4158">0</cx:pt>
          <cx:pt idx="4159">5</cx:pt>
          <cx:pt idx="4160">25</cx:pt>
          <cx:pt idx="4161">0</cx:pt>
          <cx:pt idx="4162">14</cx:pt>
          <cx:pt idx="4163">13</cx:pt>
          <cx:pt idx="4164">2</cx:pt>
          <cx:pt idx="4165">5</cx:pt>
          <cx:pt idx="4166">22</cx:pt>
          <cx:pt idx="4167">10</cx:pt>
          <cx:pt idx="4168">5</cx:pt>
          <cx:pt idx="4169">26</cx:pt>
          <cx:pt idx="4170">10</cx:pt>
          <cx:pt idx="4171">0</cx:pt>
          <cx:pt idx="4172">11</cx:pt>
          <cx:pt idx="4173">4</cx:pt>
          <cx:pt idx="4174">2</cx:pt>
          <cx:pt idx="4175">0</cx:pt>
          <cx:pt idx="4176">26</cx:pt>
          <cx:pt idx="4177">2</cx:pt>
          <cx:pt idx="4178">20</cx:pt>
          <cx:pt idx="4179">3</cx:pt>
          <cx:pt idx="4180">13</cx:pt>
          <cx:pt idx="4181">3</cx:pt>
          <cx:pt idx="4182">5</cx:pt>
          <cx:pt idx="4183">8</cx:pt>
          <cx:pt idx="4187">2</cx:pt>
          <cx:pt idx="4188">15</cx:pt>
          <cx:pt idx="4189">15</cx:pt>
          <cx:pt idx="4190">3</cx:pt>
          <cx:pt idx="4191">6</cx:pt>
          <cx:pt idx="4192">25</cx:pt>
          <cx:pt idx="4194">6</cx:pt>
          <cx:pt idx="4195">13</cx:pt>
          <cx:pt idx="4196">10</cx:pt>
          <cx:pt idx="4197">5</cx:pt>
          <cx:pt idx="4198">10</cx:pt>
          <cx:pt idx="4202">10</cx:pt>
          <cx:pt idx="4203">5</cx:pt>
          <cx:pt idx="4204">15</cx:pt>
          <cx:pt idx="4205">7</cx:pt>
          <cx:pt idx="4207">13</cx:pt>
          <cx:pt idx="4208">5</cx:pt>
          <cx:pt idx="4209">10</cx:pt>
          <cx:pt idx="4210">7</cx:pt>
          <cx:pt idx="4211">9</cx:pt>
          <cx:pt idx="4212">5</cx:pt>
          <cx:pt idx="4213">6</cx:pt>
          <cx:pt idx="4216">8</cx:pt>
          <cx:pt idx="4217">6</cx:pt>
          <cx:pt idx="4218">6</cx:pt>
          <cx:pt idx="4219">9</cx:pt>
          <cx:pt idx="4220">12</cx:pt>
          <cx:pt idx="4221">9</cx:pt>
          <cx:pt idx="4222">27</cx:pt>
          <cx:pt idx="4223">1</cx:pt>
          <cx:pt idx="4224">8</cx:pt>
          <cx:pt idx="4225">6</cx:pt>
          <cx:pt idx="4226">18</cx:pt>
          <cx:pt idx="4227">3</cx:pt>
          <cx:pt idx="4228">1</cx:pt>
          <cx:pt idx="4229">24</cx:pt>
          <cx:pt idx="4230">4</cx:pt>
          <cx:pt idx="4231">1</cx:pt>
          <cx:pt idx="4232">8</cx:pt>
          <cx:pt idx="4233">20</cx:pt>
          <cx:pt idx="4234">12</cx:pt>
          <cx:pt idx="4235">6</cx:pt>
          <cx:pt idx="4236">2</cx:pt>
          <cx:pt idx="4237">2</cx:pt>
          <cx:pt idx="4238">20</cx:pt>
          <cx:pt idx="4239">0</cx:pt>
          <cx:pt idx="4240">17</cx:pt>
          <cx:pt idx="4241">13</cx:pt>
          <cx:pt idx="4242">11</cx:pt>
          <cx:pt idx="4243">8</cx:pt>
          <cx:pt idx="4244">25</cx:pt>
          <cx:pt idx="4245">8</cx:pt>
          <cx:pt idx="4246">12</cx:pt>
          <cx:pt idx="4247">14.4</cx:pt>
          <cx:pt idx="4248">9</cx:pt>
          <cx:pt idx="4249">7</cx:pt>
          <cx:pt idx="4250">11</cx:pt>
          <cx:pt idx="4251">4</cx:pt>
          <cx:pt idx="4252">9</cx:pt>
          <cx:pt idx="4253">4</cx:pt>
          <cx:pt idx="4254">8</cx:pt>
          <cx:pt idx="4255">25</cx:pt>
          <cx:pt idx="4256">5</cx:pt>
          <cx:pt idx="4257">24</cx:pt>
          <cx:pt idx="4259">3</cx:pt>
          <cx:pt idx="4260">22</cx:pt>
          <cx:pt idx="4261">11</cx:pt>
          <cx:pt idx="4263">2</cx:pt>
          <cx:pt idx="4264">18</cx:pt>
          <cx:pt idx="4266">17</cx:pt>
          <cx:pt idx="4267">4</cx:pt>
          <cx:pt idx="4268">0</cx:pt>
          <cx:pt idx="4269">6</cx:pt>
          <cx:pt idx="4270">8</cx:pt>
          <cx:pt idx="4271">2</cx:pt>
          <cx:pt idx="4272">1</cx:pt>
          <cx:pt idx="4273">8</cx:pt>
          <cx:pt idx="4274">28</cx:pt>
          <cx:pt idx="4275">9</cx:pt>
          <cx:pt idx="4276">5</cx:pt>
          <cx:pt idx="4277">0.10000000000000001</cx:pt>
          <cx:pt idx="4278">10</cx:pt>
          <cx:pt idx="4279">6</cx:pt>
          <cx:pt idx="4280">25</cx:pt>
          <cx:pt idx="4281">2</cx:pt>
          <cx:pt idx="4283">21</cx:pt>
          <cx:pt idx="4284">15</cx:pt>
          <cx:pt idx="4285">23</cx:pt>
          <cx:pt idx="4286">5</cx:pt>
          <cx:pt idx="4287">2</cx:pt>
          <cx:pt idx="4288">10</cx:pt>
          <cx:pt idx="4289">18</cx:pt>
          <cx:pt idx="4290">6</cx:pt>
          <cx:pt idx="4291">7</cx:pt>
          <cx:pt idx="4293">14</cx:pt>
          <cx:pt idx="4294">2</cx:pt>
          <cx:pt idx="4295">5</cx:pt>
          <cx:pt idx="4296">1</cx:pt>
          <cx:pt idx="4297">6</cx:pt>
          <cx:pt idx="4298">23</cx:pt>
          <cx:pt idx="4299">9</cx:pt>
          <cx:pt idx="4301">11</cx:pt>
          <cx:pt idx="4302">14</cx:pt>
          <cx:pt idx="4303">9</cx:pt>
          <cx:pt idx="4304">3</cx:pt>
          <cx:pt idx="4305">2</cx:pt>
          <cx:pt idx="4306">0</cx:pt>
          <cx:pt idx="4307">9</cx:pt>
          <cx:pt idx="4308">20</cx:pt>
          <cx:pt idx="4309">2</cx:pt>
          <cx:pt idx="4310">10</cx:pt>
          <cx:pt idx="4311">15</cx:pt>
          <cx:pt idx="4313">25</cx:pt>
          <cx:pt idx="4314">13</cx:pt>
          <cx:pt idx="4315">6</cx:pt>
          <cx:pt idx="4318">9</cx:pt>
          <cx:pt idx="4320">1</cx:pt>
          <cx:pt idx="4321">24</cx:pt>
          <cx:pt idx="4322">1</cx:pt>
          <cx:pt idx="4324">4</cx:pt>
          <cx:pt idx="4325">7</cx:pt>
          <cx:pt idx="4327">13</cx:pt>
          <cx:pt idx="4328">3</cx:pt>
          <cx:pt idx="4329">14</cx:pt>
          <cx:pt idx="4331">10</cx:pt>
          <cx:pt idx="4332">8</cx:pt>
          <cx:pt idx="4333">2</cx:pt>
          <cx:pt idx="4334">24</cx:pt>
          <cx:pt idx="4335">9</cx:pt>
          <cx:pt idx="4336">7</cx:pt>
          <cx:pt idx="4337">26</cx:pt>
          <cx:pt idx="4338">6</cx:pt>
          <cx:pt idx="4339">0</cx:pt>
          <cx:pt idx="4340">24</cx:pt>
          <cx:pt idx="4341">9</cx:pt>
          <cx:pt idx="4342">5</cx:pt>
          <cx:pt idx="4343">2</cx:pt>
          <cx:pt idx="4344">3</cx:pt>
          <cx:pt idx="4347">6</cx:pt>
          <cx:pt idx="4348">16</cx:pt>
          <cx:pt idx="4349">0.10000000000000001</cx:pt>
          <cx:pt idx="4350">11</cx:pt>
          <cx:pt idx="4351">9</cx:pt>
          <cx:pt idx="4352">4</cx:pt>
          <cx:pt idx="4354">5</cx:pt>
          <cx:pt idx="4356">5</cx:pt>
          <cx:pt idx="4357">9</cx:pt>
          <cx:pt idx="4359">17</cx:pt>
          <cx:pt idx="4360">26</cx:pt>
          <cx:pt idx="4361">8</cx:pt>
          <cx:pt idx="4362">7</cx:pt>
          <cx:pt idx="4363">1</cx:pt>
          <cx:pt idx="4365">3</cx:pt>
          <cx:pt idx="4366">14</cx:pt>
          <cx:pt idx="4367">6</cx:pt>
          <cx:pt idx="4369">24</cx:pt>
          <cx:pt idx="4370">7</cx:pt>
          <cx:pt idx="4371">3</cx:pt>
          <cx:pt idx="4372">6</cx:pt>
          <cx:pt idx="4373">15</cx:pt>
          <cx:pt idx="4374">11</cx:pt>
          <cx:pt idx="4376">20</cx:pt>
          <cx:pt idx="4377">8</cx:pt>
          <cx:pt idx="4378">9</cx:pt>
          <cx:pt idx="4379">1</cx:pt>
          <cx:pt idx="4380">4</cx:pt>
          <cx:pt idx="4381">25</cx:pt>
          <cx:pt idx="4382">11</cx:pt>
          <cx:pt idx="4384">8</cx:pt>
          <cx:pt idx="4385">2</cx:pt>
          <cx:pt idx="4387">8</cx:pt>
          <cx:pt idx="4390">8</cx:pt>
          <cx:pt idx="4391">7</cx:pt>
          <cx:pt idx="4392">19</cx:pt>
          <cx:pt idx="4393">5</cx:pt>
          <cx:pt idx="4395">3</cx:pt>
          <cx:pt idx="4396">3</cx:pt>
          <cx:pt idx="4397">24</cx:pt>
          <cx:pt idx="4398">13</cx:pt>
          <cx:pt idx="4399">0</cx:pt>
          <cx:pt idx="4400">26</cx:pt>
          <cx:pt idx="4401">3</cx:pt>
          <cx:pt idx="4402">3</cx:pt>
          <cx:pt idx="4403">6</cx:pt>
          <cx:pt idx="4404">16</cx:pt>
          <cx:pt idx="4405">21</cx:pt>
          <cx:pt idx="4406">5</cx:pt>
          <cx:pt idx="4407">3.8999999999999999</cx:pt>
          <cx:pt idx="4408">3</cx:pt>
          <cx:pt idx="4409">9</cx:pt>
          <cx:pt idx="4410">2</cx:pt>
          <cx:pt idx="4411">14</cx:pt>
          <cx:pt idx="4412">25</cx:pt>
          <cx:pt idx="4413">24</cx:pt>
          <cx:pt idx="4414">8</cx:pt>
          <cx:pt idx="4415">8</cx:pt>
          <cx:pt idx="4416">5</cx:pt>
          <cx:pt idx="4417">16</cx:pt>
          <cx:pt idx="4419">18</cx:pt>
          <cx:pt idx="4422">4</cx:pt>
          <cx:pt idx="4423">8</cx:pt>
          <cx:pt idx="4424">8</cx:pt>
          <cx:pt idx="4425">4</cx:pt>
          <cx:pt idx="4427">0</cx:pt>
          <cx:pt idx="4428">12</cx:pt>
          <cx:pt idx="4429">26</cx:pt>
          <cx:pt idx="4430">2</cx:pt>
          <cx:pt idx="4431">3.5</cx:pt>
          <cx:pt idx="4432">7</cx:pt>
          <cx:pt idx="4433">7</cx:pt>
          <cx:pt idx="4434">10</cx:pt>
          <cx:pt idx="4435">8</cx:pt>
          <cx:pt idx="4436">17.800000000000001</cx:pt>
          <cx:pt idx="4437">0.40000000000000002</cx:pt>
          <cx:pt idx="4438">4</cx:pt>
          <cx:pt idx="4439">6</cx:pt>
          <cx:pt idx="4441">5</cx:pt>
          <cx:pt idx="4442">24</cx:pt>
          <cx:pt idx="4443">1</cx:pt>
          <cx:pt idx="4444">1</cx:pt>
          <cx:pt idx="4445">6</cx:pt>
          <cx:pt idx="4446">9</cx:pt>
          <cx:pt idx="4447">5</cx:pt>
          <cx:pt idx="4448">24</cx:pt>
          <cx:pt idx="4449">26</cx:pt>
          <cx:pt idx="4450">5</cx:pt>
          <cx:pt idx="4451">10</cx:pt>
          <cx:pt idx="4452">15</cx:pt>
          <cx:pt idx="4453">2</cx:pt>
          <cx:pt idx="4454">5</cx:pt>
          <cx:pt idx="4455">2</cx:pt>
          <cx:pt idx="4456">3</cx:pt>
          <cx:pt idx="4458">16</cx:pt>
          <cx:pt idx="4459">0</cx:pt>
          <cx:pt idx="4460">21</cx:pt>
          <cx:pt idx="4461">7</cx:pt>
          <cx:pt idx="4462">6</cx:pt>
          <cx:pt idx="4463">6</cx:pt>
          <cx:pt idx="4464">5</cx:pt>
          <cx:pt idx="4466">9</cx:pt>
          <cx:pt idx="4467">7</cx:pt>
          <cx:pt idx="4468">2</cx:pt>
          <cx:pt idx="4469">8</cx:pt>
          <cx:pt idx="4470">19</cx:pt>
          <cx:pt idx="4471">2</cx:pt>
          <cx:pt idx="4472">18</cx:pt>
          <cx:pt idx="4473">6</cx:pt>
          <cx:pt idx="4474">16</cx:pt>
          <cx:pt idx="4475">1</cx:pt>
          <cx:pt idx="4477">8</cx:pt>
          <cx:pt idx="4479">13</cx:pt>
          <cx:pt idx="4481">8</cx:pt>
          <cx:pt idx="4482">2</cx:pt>
          <cx:pt idx="4483">6</cx:pt>
          <cx:pt idx="4484">6</cx:pt>
          <cx:pt idx="4485">6</cx:pt>
          <cx:pt idx="4486">2</cx:pt>
          <cx:pt idx="4488">3</cx:pt>
          <cx:pt idx="4489">24</cx:pt>
          <cx:pt idx="4490">26</cx:pt>
          <cx:pt idx="4491">9</cx:pt>
          <cx:pt idx="4492">9</cx:pt>
          <cx:pt idx="4493">22</cx:pt>
          <cx:pt idx="4494">16</cx:pt>
          <cx:pt idx="4495">26</cx:pt>
          <cx:pt idx="4496">6</cx:pt>
          <cx:pt idx="4497">6</cx:pt>
          <cx:pt idx="4498">8</cx:pt>
          <cx:pt idx="4499">6</cx:pt>
          <cx:pt idx="4500">3.5</cx:pt>
          <cx:pt idx="4501">10</cx:pt>
          <cx:pt idx="4502">0</cx:pt>
          <cx:pt idx="4503">6</cx:pt>
          <cx:pt idx="4504">2</cx:pt>
          <cx:pt idx="4505">26</cx:pt>
          <cx:pt idx="4506">23</cx:pt>
          <cx:pt idx="4507">2</cx:pt>
          <cx:pt idx="4508">3</cx:pt>
          <cx:pt idx="4509">15</cx:pt>
          <cx:pt idx="4510">4</cx:pt>
          <cx:pt idx="4511">1</cx:pt>
          <cx:pt idx="4512">24</cx:pt>
          <cx:pt idx="4513">4</cx:pt>
          <cx:pt idx="4514">3</cx:pt>
          <cx:pt idx="4515">4</cx:pt>
          <cx:pt idx="4516">13</cx:pt>
          <cx:pt idx="4517">1</cx:pt>
          <cx:pt idx="4519">11</cx:pt>
          <cx:pt idx="4520">13</cx:pt>
          <cx:pt idx="4521">10</cx:pt>
          <cx:pt idx="4522">6</cx:pt>
          <cx:pt idx="4523">26</cx:pt>
          <cx:pt idx="4524">24</cx:pt>
          <cx:pt idx="4525">11</cx:pt>
          <cx:pt idx="4526">10</cx:pt>
          <cx:pt idx="4527">14</cx:pt>
          <cx:pt idx="4528">1</cx:pt>
          <cx:pt idx="4529">2</cx:pt>
          <cx:pt idx="4531">11</cx:pt>
          <cx:pt idx="4532">6</cx:pt>
          <cx:pt idx="4534">21</cx:pt>
          <cx:pt idx="4535">5</cx:pt>
          <cx:pt idx="4536">17</cx:pt>
          <cx:pt idx="4537">4</cx:pt>
          <cx:pt idx="4538">19</cx:pt>
          <cx:pt idx="4539">6</cx:pt>
          <cx:pt idx="4540">4</cx:pt>
          <cx:pt idx="4541">20</cx:pt>
          <cx:pt idx="4542">5</cx:pt>
          <cx:pt idx="4544">10</cx:pt>
          <cx:pt idx="4545">8</cx:pt>
          <cx:pt idx="4546">15</cx:pt>
          <cx:pt idx="4547">2.6000000000000001</cx:pt>
          <cx:pt idx="4549">22</cx:pt>
          <cx:pt idx="4551">26</cx:pt>
          <cx:pt idx="4552">1</cx:pt>
          <cx:pt idx="4553">10</cx:pt>
          <cx:pt idx="4554">6</cx:pt>
          <cx:pt idx="4555">7</cx:pt>
          <cx:pt idx="4556">6</cx:pt>
          <cx:pt idx="4557">15</cx:pt>
          <cx:pt idx="4558">2</cx:pt>
          <cx:pt idx="4559">1</cx:pt>
          <cx:pt idx="4560">28</cx:pt>
          <cx:pt idx="4561">8</cx:pt>
          <cx:pt idx="4563">10</cx:pt>
          <cx:pt idx="4564">6</cx:pt>
          <cx:pt idx="4565">17</cx:pt>
          <cx:pt idx="4566">7</cx:pt>
          <cx:pt idx="4568">25</cx:pt>
          <cx:pt idx="4570">11</cx:pt>
          <cx:pt idx="4571">17</cx:pt>
          <cx:pt idx="4574">0.80000000000000004</cx:pt>
          <cx:pt idx="4575">17</cx:pt>
          <cx:pt idx="4576">27</cx:pt>
          <cx:pt idx="4577">9</cx:pt>
          <cx:pt idx="4578">3</cx:pt>
          <cx:pt idx="4579">7</cx:pt>
          <cx:pt idx="4580">26</cx:pt>
          <cx:pt idx="4581">8</cx:pt>
          <cx:pt idx="4582">23</cx:pt>
          <cx:pt idx="4584">25</cx:pt>
          <cx:pt idx="4585">10</cx:pt>
          <cx:pt idx="4586">3</cx:pt>
          <cx:pt idx="4587">6</cx:pt>
          <cx:pt idx="4588">24</cx:pt>
          <cx:pt idx="4589">2</cx:pt>
          <cx:pt idx="4591">25</cx:pt>
          <cx:pt idx="4592">5</cx:pt>
          <cx:pt idx="4593">4</cx:pt>
          <cx:pt idx="4594">16</cx:pt>
          <cx:pt idx="4595">3</cx:pt>
          <cx:pt idx="4596">3</cx:pt>
          <cx:pt idx="4597">3</cx:pt>
          <cx:pt idx="4598">7</cx:pt>
          <cx:pt idx="4599">15</cx:pt>
          <cx:pt idx="4600">23</cx:pt>
          <cx:pt idx="4601">2</cx:pt>
          <cx:pt idx="4602">7</cx:pt>
          <cx:pt idx="4603">10</cx:pt>
          <cx:pt idx="4604">11</cx:pt>
          <cx:pt idx="4605">2</cx:pt>
          <cx:pt idx="4606">6</cx:pt>
          <cx:pt idx="4607">18</cx:pt>
          <cx:pt idx="4608">14</cx:pt>
          <cx:pt idx="4609">22</cx:pt>
          <cx:pt idx="4610">8</cx:pt>
          <cx:pt idx="4612">24.5</cx:pt>
          <cx:pt idx="4613">25</cx:pt>
          <cx:pt idx="4614">21</cx:pt>
          <cx:pt idx="4615">9</cx:pt>
          <cx:pt idx="4616">6</cx:pt>
          <cx:pt idx="4617">6</cx:pt>
          <cx:pt idx="4618">13</cx:pt>
          <cx:pt idx="4619">4</cx:pt>
          <cx:pt idx="4620">3</cx:pt>
          <cx:pt idx="4621">16</cx:pt>
          <cx:pt idx="4622">23</cx:pt>
          <cx:pt idx="4623">15</cx:pt>
          <cx:pt idx="4624">1</cx:pt>
          <cx:pt idx="4625">2</cx:pt>
          <cx:pt idx="4626">14</cx:pt>
          <cx:pt idx="4627">6</cx:pt>
          <cx:pt idx="4628">9</cx:pt>
          <cx:pt idx="4629">7</cx:pt>
          <cx:pt idx="4631">27</cx:pt>
          <cx:pt idx="4632">9</cx:pt>
          <cx:pt idx="4633">6</cx:pt>
          <cx:pt idx="4635">1</cx:pt>
          <cx:pt idx="4636">26</cx:pt>
          <cx:pt idx="4637">4</cx:pt>
          <cx:pt idx="4638">23</cx:pt>
          <cx:pt idx="4639">24</cx:pt>
          <cx:pt idx="4640">5</cx:pt>
          <cx:pt idx="4641">33</cx:pt>
          <cx:pt idx="4642">12</cx:pt>
          <cx:pt idx="4643">3</cx:pt>
          <cx:pt idx="4644">15</cx:pt>
          <cx:pt idx="4645">6</cx:pt>
          <cx:pt idx="4646">6</cx:pt>
          <cx:pt idx="4647">3</cx:pt>
          <cx:pt idx="4648">2</cx:pt>
          <cx:pt idx="4649">13</cx:pt>
          <cx:pt idx="4651">24</cx:pt>
          <cx:pt idx="4652">17</cx:pt>
          <cx:pt idx="4653">6</cx:pt>
          <cx:pt idx="4654">15</cx:pt>
          <cx:pt idx="4655">23</cx:pt>
          <cx:pt idx="4656">8</cx:pt>
          <cx:pt idx="4657">1</cx:pt>
          <cx:pt idx="4658">6</cx:pt>
          <cx:pt idx="4659">17</cx:pt>
          <cx:pt idx="4660">2</cx:pt>
          <cx:pt idx="4661">14</cx:pt>
          <cx:pt idx="4663">25</cx:pt>
          <cx:pt idx="4664">18</cx:pt>
          <cx:pt idx="4665">2</cx:pt>
          <cx:pt idx="4666">7</cx:pt>
          <cx:pt idx="4667">5</cx:pt>
          <cx:pt idx="4668">8</cx:pt>
          <cx:pt idx="4669">14</cx:pt>
          <cx:pt idx="4670">1.5</cx:pt>
          <cx:pt idx="4671">0.40000000000000002</cx:pt>
          <cx:pt idx="4672">5</cx:pt>
          <cx:pt idx="4674">11</cx:pt>
          <cx:pt idx="4675">2</cx:pt>
          <cx:pt idx="4676">21</cx:pt>
          <cx:pt idx="4677">15</cx:pt>
          <cx:pt idx="4678">9</cx:pt>
          <cx:pt idx="4679">1</cx:pt>
          <cx:pt idx="4680">19</cx:pt>
          <cx:pt idx="4681">5</cx:pt>
          <cx:pt idx="4683">1</cx:pt>
          <cx:pt idx="4684">5</cx:pt>
          <cx:pt idx="4685">7</cx:pt>
          <cx:pt idx="4686">5</cx:pt>
          <cx:pt idx="4687">15</cx:pt>
          <cx:pt idx="4688">24</cx:pt>
          <cx:pt idx="4689">10</cx:pt>
          <cx:pt idx="4690">0</cx:pt>
          <cx:pt idx="4691">4</cx:pt>
          <cx:pt idx="4692">5</cx:pt>
          <cx:pt idx="4693">23</cx:pt>
          <cx:pt idx="4694">9</cx:pt>
          <cx:pt idx="4697">3</cx:pt>
          <cx:pt idx="4698">11</cx:pt>
          <cx:pt idx="4700">3</cx:pt>
          <cx:pt idx="4701">19</cx:pt>
          <cx:pt idx="4702">10</cx:pt>
          <cx:pt idx="4703">8</cx:pt>
          <cx:pt idx="4704">8</cx:pt>
          <cx:pt idx="4705">6</cx:pt>
          <cx:pt idx="4706">7</cx:pt>
          <cx:pt idx="4707">9</cx:pt>
          <cx:pt idx="4708">5</cx:pt>
          <cx:pt idx="4709">16</cx:pt>
          <cx:pt idx="4710">7</cx:pt>
          <cx:pt idx="4711">19</cx:pt>
          <cx:pt idx="4712">6</cx:pt>
          <cx:pt idx="4713">3</cx:pt>
          <cx:pt idx="4714">9</cx:pt>
          <cx:pt idx="4715">6</cx:pt>
          <cx:pt idx="4716">10</cx:pt>
          <cx:pt idx="4718">10</cx:pt>
          <cx:pt idx="4720">1</cx:pt>
          <cx:pt idx="4721">21</cx:pt>
          <cx:pt idx="4722">9</cx:pt>
          <cx:pt idx="4723">26</cx:pt>
          <cx:pt idx="4724">17</cx:pt>
          <cx:pt idx="4725">11</cx:pt>
          <cx:pt idx="4726">23</cx:pt>
          <cx:pt idx="4727">11</cx:pt>
          <cx:pt idx="4728">0.40000000000000002</cx:pt>
          <cx:pt idx="4729">29</cx:pt>
          <cx:pt idx="4730">2.5</cx:pt>
          <cx:pt idx="4732">2</cx:pt>
          <cx:pt idx="4733">16</cx:pt>
          <cx:pt idx="4734">9</cx:pt>
          <cx:pt idx="4735">1.5</cx:pt>
          <cx:pt idx="4736">22</cx:pt>
          <cx:pt idx="4737">10</cx:pt>
          <cx:pt idx="4738">10</cx:pt>
          <cx:pt idx="4739">0</cx:pt>
          <cx:pt idx="4740">8</cx:pt>
          <cx:pt idx="4741">12.6</cx:pt>
          <cx:pt idx="4742">36</cx:pt>
          <cx:pt idx="4743">9</cx:pt>
          <cx:pt idx="4744">12</cx:pt>
          <cx:pt idx="4745">24</cx:pt>
          <cx:pt idx="4746">4</cx:pt>
          <cx:pt idx="4747">0</cx:pt>
          <cx:pt idx="4748">5</cx:pt>
          <cx:pt idx="4749">1</cx:pt>
          <cx:pt idx="4750">10</cx:pt>
          <cx:pt idx="4751">5</cx:pt>
          <cx:pt idx="4752">10</cx:pt>
          <cx:pt idx="4753">3</cx:pt>
          <cx:pt idx="4754">22</cx:pt>
          <cx:pt idx="4755">2</cx:pt>
          <cx:pt idx="4756">1</cx:pt>
          <cx:pt idx="4757">8</cx:pt>
          <cx:pt idx="4758">4</cx:pt>
          <cx:pt idx="4759">7</cx:pt>
          <cx:pt idx="4761">15</cx:pt>
          <cx:pt idx="4762">15</cx:pt>
          <cx:pt idx="4763">1.8</cx:pt>
          <cx:pt idx="4764">17.5</cx:pt>
          <cx:pt idx="4765">12</cx:pt>
          <cx:pt idx="4766">10</cx:pt>
          <cx:pt idx="4767">11</cx:pt>
          <cx:pt idx="4768">3</cx:pt>
          <cx:pt idx="4769">13</cx:pt>
          <cx:pt idx="4770">14</cx:pt>
          <cx:pt idx="4771">10</cx:pt>
          <cx:pt idx="4772">14</cx:pt>
          <cx:pt idx="4773">8</cx:pt>
          <cx:pt idx="4775">20</cx:pt>
          <cx:pt idx="4776">10</cx:pt>
          <cx:pt idx="4777">1</cx:pt>
          <cx:pt idx="4778">0.69999999999999996</cx:pt>
          <cx:pt idx="4779">6</cx:pt>
          <cx:pt idx="4780">19</cx:pt>
          <cx:pt idx="4781">3</cx:pt>
          <cx:pt idx="4782">5.5</cx:pt>
          <cx:pt idx="4783">4</cx:pt>
          <cx:pt idx="4784">3</cx:pt>
          <cx:pt idx="4786">0</cx:pt>
          <cx:pt idx="4787">10</cx:pt>
          <cx:pt idx="4788">9</cx:pt>
          <cx:pt idx="4789">1</cx:pt>
          <cx:pt idx="4790">23</cx:pt>
          <cx:pt idx="4791">6</cx:pt>
          <cx:pt idx="4792">28</cx:pt>
          <cx:pt idx="4793">3</cx:pt>
          <cx:pt idx="4794">7</cx:pt>
          <cx:pt idx="4796">28</cx:pt>
          <cx:pt idx="4797">17</cx:pt>
          <cx:pt idx="4799">15</cx:pt>
          <cx:pt idx="4800">19</cx:pt>
          <cx:pt idx="4801">16</cx:pt>
          <cx:pt idx="4802">28</cx:pt>
          <cx:pt idx="4803">4</cx:pt>
          <cx:pt idx="4804">28</cx:pt>
          <cx:pt idx="4805">1</cx:pt>
          <cx:pt idx="4806">8</cx:pt>
          <cx:pt idx="4808">27</cx:pt>
          <cx:pt idx="4809">5</cx:pt>
          <cx:pt idx="4810">22</cx:pt>
          <cx:pt idx="4811">25</cx:pt>
          <cx:pt idx="4812">7</cx:pt>
          <cx:pt idx="4813">24</cx:pt>
          <cx:pt idx="4814">8</cx:pt>
          <cx:pt idx="4815">0</cx:pt>
          <cx:pt idx="4816">0</cx:pt>
          <cx:pt idx="4818">25</cx:pt>
          <cx:pt idx="4819">24</cx:pt>
          <cx:pt idx="4820">4</cx:pt>
          <cx:pt idx="4821">26</cx:pt>
          <cx:pt idx="4822">9</cx:pt>
          <cx:pt idx="4823">9</cx:pt>
          <cx:pt idx="4824">0</cx:pt>
          <cx:pt idx="4825">6</cx:pt>
          <cx:pt idx="4826">9</cx:pt>
          <cx:pt idx="4827">7</cx:pt>
          <cx:pt idx="4828">5</cx:pt>
          <cx:pt idx="4829">28</cx:pt>
          <cx:pt idx="4830">6</cx:pt>
          <cx:pt idx="4831">5</cx:pt>
          <cx:pt idx="4832">23</cx:pt>
          <cx:pt idx="4833">24</cx:pt>
          <cx:pt idx="4834">3</cx:pt>
          <cx:pt idx="4835">4</cx:pt>
          <cx:pt idx="4836">6</cx:pt>
          <cx:pt idx="4837">18</cx:pt>
          <cx:pt idx="4838">0</cx:pt>
          <cx:pt idx="4839">2</cx:pt>
          <cx:pt idx="4840">0</cx:pt>
          <cx:pt idx="4841">1</cx:pt>
          <cx:pt idx="4842">0</cx:pt>
          <cx:pt idx="4843">10</cx:pt>
          <cx:pt idx="4844">9</cx:pt>
          <cx:pt idx="4845">21</cx:pt>
          <cx:pt idx="4846">10</cx:pt>
          <cx:pt idx="4848">17</cx:pt>
          <cx:pt idx="4849">27</cx:pt>
          <cx:pt idx="4850">13</cx:pt>
          <cx:pt idx="4851">17</cx:pt>
          <cx:pt idx="4853">0</cx:pt>
          <cx:pt idx="4854">23</cx:pt>
          <cx:pt idx="4855">7</cx:pt>
          <cx:pt idx="4856">6</cx:pt>
          <cx:pt idx="4857">9</cx:pt>
          <cx:pt idx="4858">10</cx:pt>
          <cx:pt idx="4860">20</cx:pt>
          <cx:pt idx="4861">9</cx:pt>
          <cx:pt idx="4862">17</cx:pt>
          <cx:pt idx="4863">1</cx:pt>
          <cx:pt idx="4864">12</cx:pt>
          <cx:pt idx="4865">5</cx:pt>
          <cx:pt idx="4866">8</cx:pt>
          <cx:pt idx="4868">15</cx:pt>
          <cx:pt idx="4870">1</cx:pt>
          <cx:pt idx="4872">23</cx:pt>
          <cx:pt idx="4873">4</cx:pt>
          <cx:pt idx="4874">8</cx:pt>
          <cx:pt idx="4875">8</cx:pt>
          <cx:pt idx="4876">2</cx:pt>
          <cx:pt idx="4877">5</cx:pt>
          <cx:pt idx="4878">7</cx:pt>
          <cx:pt idx="4880">0</cx:pt>
          <cx:pt idx="4881">25</cx:pt>
          <cx:pt idx="4883">19</cx:pt>
          <cx:pt idx="4884">7</cx:pt>
          <cx:pt idx="4885">5</cx:pt>
          <cx:pt idx="4886">1</cx:pt>
          <cx:pt idx="4887">4</cx:pt>
          <cx:pt idx="4888">5</cx:pt>
          <cx:pt idx="4889">6</cx:pt>
          <cx:pt idx="4890">23</cx:pt>
          <cx:pt idx="4891">13</cx:pt>
          <cx:pt idx="4892">15</cx:pt>
          <cx:pt idx="4893">9</cx:pt>
          <cx:pt idx="4894">24</cx:pt>
          <cx:pt idx="4895">23</cx:pt>
          <cx:pt idx="4896">8</cx:pt>
          <cx:pt idx="4897">10</cx:pt>
          <cx:pt idx="4898">8</cx:pt>
          <cx:pt idx="4899">0</cx:pt>
          <cx:pt idx="4901">7</cx:pt>
          <cx:pt idx="4902">19</cx:pt>
          <cx:pt idx="4903">15</cx:pt>
          <cx:pt idx="4904">3</cx:pt>
          <cx:pt idx="4905">25</cx:pt>
          <cx:pt idx="4906">26</cx:pt>
          <cx:pt idx="4907">12</cx:pt>
          <cx:pt idx="4908">11</cx:pt>
          <cx:pt idx="4909">16</cx:pt>
          <cx:pt idx="4910">7</cx:pt>
          <cx:pt idx="4912">6</cx:pt>
          <cx:pt idx="4913">2</cx:pt>
          <cx:pt idx="4914">8</cx:pt>
          <cx:pt idx="4915">24</cx:pt>
          <cx:pt idx="4916">20</cx:pt>
          <cx:pt idx="4917">8</cx:pt>
          <cx:pt idx="4918">3</cx:pt>
          <cx:pt idx="4919">6</cx:pt>
          <cx:pt idx="4920">10</cx:pt>
          <cx:pt idx="4921">0</cx:pt>
          <cx:pt idx="4922">22</cx:pt>
          <cx:pt idx="4923">2</cx:pt>
          <cx:pt idx="4924">1</cx:pt>
          <cx:pt idx="4925">2</cx:pt>
          <cx:pt idx="4926">2</cx:pt>
          <cx:pt idx="4927">8</cx:pt>
          <cx:pt idx="4928">1</cx:pt>
          <cx:pt idx="4929">5</cx:pt>
          <cx:pt idx="4930">22</cx:pt>
          <cx:pt idx="4931">9</cx:pt>
          <cx:pt idx="4932">20</cx:pt>
          <cx:pt idx="4933">6</cx:pt>
          <cx:pt idx="4934">6</cx:pt>
          <cx:pt idx="4935">10</cx:pt>
          <cx:pt idx="4936">1</cx:pt>
          <cx:pt idx="4937">0</cx:pt>
          <cx:pt idx="4938">5</cx:pt>
          <cx:pt idx="4939">5</cx:pt>
          <cx:pt idx="4940">9</cx:pt>
          <cx:pt idx="4941">24</cx:pt>
          <cx:pt idx="4942">17</cx:pt>
          <cx:pt idx="4943">9</cx:pt>
          <cx:pt idx="4944">7</cx:pt>
          <cx:pt idx="4945">18</cx:pt>
          <cx:pt idx="4946">10</cx:pt>
          <cx:pt idx="4947">9</cx:pt>
          <cx:pt idx="4948">9</cx:pt>
          <cx:pt idx="4950">7</cx:pt>
          <cx:pt idx="4951">23</cx:pt>
          <cx:pt idx="4952">21</cx:pt>
          <cx:pt idx="4953">3</cx:pt>
          <cx:pt idx="4954">24</cx:pt>
          <cx:pt idx="4955">9</cx:pt>
          <cx:pt idx="4956">4</cx:pt>
          <cx:pt idx="4957">5</cx:pt>
          <cx:pt idx="4958">28</cx:pt>
          <cx:pt idx="4959">0</cx:pt>
          <cx:pt idx="4960">23</cx:pt>
          <cx:pt idx="4961">1</cx:pt>
          <cx:pt idx="4962">11</cx:pt>
          <cx:pt idx="4964">9</cx:pt>
          <cx:pt idx="4965">10</cx:pt>
          <cx:pt idx="4966">26</cx:pt>
          <cx:pt idx="4967">0</cx:pt>
          <cx:pt idx="4968">5</cx:pt>
          <cx:pt idx="4969">17</cx:pt>
          <cx:pt idx="4970">35</cx:pt>
          <cx:pt idx="4971">24</cx:pt>
          <cx:pt idx="4972">7</cx:pt>
          <cx:pt idx="4973">24</cx:pt>
          <cx:pt idx="4975">3</cx:pt>
          <cx:pt idx="4979">8</cx:pt>
          <cx:pt idx="4980">7</cx:pt>
          <cx:pt idx="4981">0</cx:pt>
          <cx:pt idx="4982">17</cx:pt>
          <cx:pt idx="4983">0</cx:pt>
          <cx:pt idx="4984">10</cx:pt>
          <cx:pt idx="4985">10</cx:pt>
          <cx:pt idx="4986">9</cx:pt>
          <cx:pt idx="4987">1</cx:pt>
          <cx:pt idx="4988">2</cx:pt>
          <cx:pt idx="4989">7</cx:pt>
          <cx:pt idx="4990">0</cx:pt>
          <cx:pt idx="4991">18</cx:pt>
          <cx:pt idx="4992">6</cx:pt>
          <cx:pt idx="4993">9</cx:pt>
          <cx:pt idx="4994">8</cx:pt>
          <cx:pt idx="4995">1</cx:pt>
          <cx:pt idx="4997">3</cx:pt>
          <cx:pt idx="4998">25</cx:pt>
          <cx:pt idx="4999">16</cx:pt>
          <cx:pt idx="5000">6</cx:pt>
          <cx:pt idx="5001">11</cx:pt>
          <cx:pt idx="5002">15</cx:pt>
          <cx:pt idx="5003">0</cx:pt>
          <cx:pt idx="5004">26</cx:pt>
          <cx:pt idx="5005">2</cx:pt>
          <cx:pt idx="5006">2</cx:pt>
          <cx:pt idx="5007">14</cx:pt>
          <cx:pt idx="5008">0</cx:pt>
          <cx:pt idx="5009">0.40000000000000002</cx:pt>
          <cx:pt idx="5010">4</cx:pt>
          <cx:pt idx="5011">8</cx:pt>
          <cx:pt idx="5012">27</cx:pt>
          <cx:pt idx="5013">24</cx:pt>
          <cx:pt idx="5014">9</cx:pt>
          <cx:pt idx="5015">1</cx:pt>
          <cx:pt idx="5016">1</cx:pt>
          <cx:pt idx="5017">16</cx:pt>
          <cx:pt idx="5018">0</cx:pt>
          <cx:pt idx="5019">4</cx:pt>
          <cx:pt idx="5020">5</cx:pt>
          <cx:pt idx="5021">2</cx:pt>
          <cx:pt idx="5022">23</cx:pt>
          <cx:pt idx="5023">1</cx:pt>
          <cx:pt idx="5024">2</cx:pt>
          <cx:pt idx="5025">11</cx:pt>
          <cx:pt idx="5026">14</cx:pt>
          <cx:pt idx="5027">1</cx:pt>
          <cx:pt idx="5028">1</cx:pt>
          <cx:pt idx="5029">11</cx:pt>
          <cx:pt idx="5030">8</cx:pt>
          <cx:pt idx="5031">10</cx:pt>
          <cx:pt idx="5032">36</cx:pt>
          <cx:pt idx="5033">0</cx:pt>
          <cx:pt idx="5034">1</cx:pt>
          <cx:pt idx="5035">25</cx:pt>
          <cx:pt idx="5036">7</cx:pt>
          <cx:pt idx="5037">8</cx:pt>
          <cx:pt idx="5038">12</cx:pt>
          <cx:pt idx="5039">23</cx:pt>
          <cx:pt idx="5040">4</cx:pt>
          <cx:pt idx="5041">5</cx:pt>
          <cx:pt idx="5042">7</cx:pt>
          <cx:pt idx="5043">1</cx:pt>
          <cx:pt idx="5044">17</cx:pt>
          <cx:pt idx="5045">14</cx:pt>
          <cx:pt idx="5046">6</cx:pt>
          <cx:pt idx="5047">5</cx:pt>
          <cx:pt idx="5048">10</cx:pt>
          <cx:pt idx="5049">0</cx:pt>
          <cx:pt idx="5050">0</cx:pt>
          <cx:pt idx="5051">7</cx:pt>
          <cx:pt idx="5052">11</cx:pt>
          <cx:pt idx="5053">0</cx:pt>
          <cx:pt idx="5054">4</cx:pt>
          <cx:pt idx="5055">0.59999999999999998</cx:pt>
          <cx:pt idx="5056">16</cx:pt>
          <cx:pt idx="5057">11</cx:pt>
          <cx:pt idx="5058">0</cx:pt>
          <cx:pt idx="5059">0</cx:pt>
          <cx:pt idx="5060">4</cx:pt>
          <cx:pt idx="5061">10</cx:pt>
          <cx:pt idx="5062">23</cx:pt>
          <cx:pt idx="5063">8</cx:pt>
          <cx:pt idx="5064">9</cx:pt>
          <cx:pt idx="5065">4</cx:pt>
          <cx:pt idx="5066">8</cx:pt>
          <cx:pt idx="5067">16</cx:pt>
          <cx:pt idx="5068">7</cx:pt>
          <cx:pt idx="5069">0.80000000000000004</cx:pt>
          <cx:pt idx="5070">0.80000000000000004</cx:pt>
          <cx:pt idx="5071">20</cx:pt>
          <cx:pt idx="5072">21</cx:pt>
          <cx:pt idx="5073">9</cx:pt>
          <cx:pt idx="5074">8</cx:pt>
          <cx:pt idx="5075">24</cx:pt>
          <cx:pt idx="5076">36</cx:pt>
          <cx:pt idx="5077">26</cx:pt>
          <cx:pt idx="5078">8</cx:pt>
          <cx:pt idx="5079">8</cx:pt>
          <cx:pt idx="5080">27</cx:pt>
          <cx:pt idx="5081">14</cx:pt>
          <cx:pt idx="5083">23</cx:pt>
          <cx:pt idx="5084">2</cx:pt>
          <cx:pt idx="5085">24</cx:pt>
          <cx:pt idx="5086">6</cx:pt>
          <cx:pt idx="5088">8</cx:pt>
          <cx:pt idx="5089">1</cx:pt>
          <cx:pt idx="5090">6</cx:pt>
          <cx:pt idx="5091">17</cx:pt>
          <cx:pt idx="5092">16</cx:pt>
          <cx:pt idx="5093">10</cx:pt>
          <cx:pt idx="5094">0</cx:pt>
          <cx:pt idx="5095">10</cx:pt>
          <cx:pt idx="5096">35</cx:pt>
          <cx:pt idx="5097">22</cx:pt>
          <cx:pt idx="5098">11</cx:pt>
          <cx:pt idx="5099">5</cx:pt>
          <cx:pt idx="5100">22</cx:pt>
          <cx:pt idx="5101">10</cx:pt>
          <cx:pt idx="5102">22</cx:pt>
          <cx:pt idx="5103">0</cx:pt>
          <cx:pt idx="5104">1</cx:pt>
          <cx:pt idx="5105">3</cx:pt>
          <cx:pt idx="5106">12</cx:pt>
          <cx:pt idx="5107">22</cx:pt>
          <cx:pt idx="5108">9</cx:pt>
          <cx:pt idx="5109">9</cx:pt>
          <cx:pt idx="5110">6</cx:pt>
          <cx:pt idx="5111">11</cx:pt>
          <cx:pt idx="5112">12</cx:pt>
          <cx:pt idx="5113">21</cx:pt>
          <cx:pt idx="5114">16</cx:pt>
          <cx:pt idx="5115">11</cx:pt>
          <cx:pt idx="5116">7</cx:pt>
          <cx:pt idx="5117">8</cx:pt>
          <cx:pt idx="5118">6</cx:pt>
          <cx:pt idx="5119">3</cx:pt>
          <cx:pt idx="5120">1</cx:pt>
          <cx:pt idx="5121">21</cx:pt>
          <cx:pt idx="5122">18</cx:pt>
          <cx:pt idx="5123">9</cx:pt>
          <cx:pt idx="5124">23</cx:pt>
          <cx:pt idx="5125">4</cx:pt>
          <cx:pt idx="5126">1</cx:pt>
          <cx:pt idx="5127">10</cx:pt>
          <cx:pt idx="5128">3</cx:pt>
          <cx:pt idx="5129">8</cx:pt>
          <cx:pt idx="5130">5</cx:pt>
          <cx:pt idx="5131">9</cx:pt>
          <cx:pt idx="5132">10</cx:pt>
          <cx:pt idx="5133">25</cx:pt>
          <cx:pt idx="5134">22</cx:pt>
          <cx:pt idx="5135">12</cx:pt>
          <cx:pt idx="5136">0</cx:pt>
          <cx:pt idx="5137">2</cx:pt>
          <cx:pt idx="5138">11</cx:pt>
          <cx:pt idx="5139">0</cx:pt>
          <cx:pt idx="5140">3</cx:pt>
          <cx:pt idx="5141">16</cx:pt>
          <cx:pt idx="5142">10</cx:pt>
          <cx:pt idx="5143">0</cx:pt>
          <cx:pt idx="5144">10</cx:pt>
          <cx:pt idx="5145">24</cx:pt>
          <cx:pt idx="5146">4</cx:pt>
          <cx:pt idx="5147">2</cx:pt>
          <cx:pt idx="5148">12</cx:pt>
          <cx:pt idx="5149">6</cx:pt>
          <cx:pt idx="5150">1</cx:pt>
          <cx:pt idx="5151">5</cx:pt>
          <cx:pt idx="5152">15</cx:pt>
          <cx:pt idx="5153">24</cx:pt>
          <cx:pt idx="5154">18</cx:pt>
          <cx:pt idx="5155">9</cx:pt>
          <cx:pt idx="5156">10</cx:pt>
          <cx:pt idx="5157">18</cx:pt>
          <cx:pt idx="5158">20</cx:pt>
          <cx:pt idx="5159">24</cx:pt>
          <cx:pt idx="5160">9</cx:pt>
          <cx:pt idx="5161">0</cx:pt>
          <cx:pt idx="5162">8</cx:pt>
          <cx:pt idx="5163">12</cx:pt>
          <cx:pt idx="5164">20</cx:pt>
          <cx:pt idx="5165">9</cx:pt>
          <cx:pt idx="5166">0</cx:pt>
          <cx:pt idx="5167">11</cx:pt>
          <cx:pt idx="5168">4</cx:pt>
          <cx:pt idx="5169">0</cx:pt>
          <cx:pt idx="5170">13</cx:pt>
          <cx:pt idx="5171">11</cx:pt>
          <cx:pt idx="5172">5</cx:pt>
          <cx:pt idx="5173">1</cx:pt>
          <cx:pt idx="5174">24</cx:pt>
          <cx:pt idx="5175">15</cx:pt>
          <cx:pt idx="5176">2</cx:pt>
          <cx:pt idx="5177">6</cx:pt>
          <cx:pt idx="5178">0</cx:pt>
          <cx:pt idx="5179">0</cx:pt>
          <cx:pt idx="5180">11</cx:pt>
          <cx:pt idx="5181">5</cx:pt>
          <cx:pt idx="5182">9</cx:pt>
          <cx:pt idx="5183">5</cx:pt>
          <cx:pt idx="5184">10</cx:pt>
          <cx:pt idx="5185">0</cx:pt>
          <cx:pt idx="5186">9</cx:pt>
          <cx:pt idx="5187">1</cx:pt>
          <cx:pt idx="5188">7</cx:pt>
          <cx:pt idx="5189">1</cx:pt>
          <cx:pt idx="5190">5</cx:pt>
          <cx:pt idx="5191">9</cx:pt>
          <cx:pt idx="5192">8</cx:pt>
          <cx:pt idx="5193">5</cx:pt>
          <cx:pt idx="5194">24</cx:pt>
          <cx:pt idx="5195">16</cx:pt>
          <cx:pt idx="5196">7</cx:pt>
          <cx:pt idx="5197">6</cx:pt>
          <cx:pt idx="5198">6.5</cx:pt>
          <cx:pt idx="5199">14</cx:pt>
          <cx:pt idx="5200">0</cx:pt>
          <cx:pt idx="5201">22</cx:pt>
          <cx:pt idx="5202">0</cx:pt>
          <cx:pt idx="5203">10</cx:pt>
          <cx:pt idx="5204">9</cx:pt>
          <cx:pt idx="5205">35</cx:pt>
          <cx:pt idx="5206">7</cx:pt>
          <cx:pt idx="5207">20</cx:pt>
          <cx:pt idx="5208">7</cx:pt>
          <cx:pt idx="5209">9</cx:pt>
          <cx:pt idx="5210">1</cx:pt>
          <cx:pt idx="5211">1</cx:pt>
          <cx:pt idx="5212">17</cx:pt>
          <cx:pt idx="5213">16</cx:pt>
          <cx:pt idx="5214">8</cx:pt>
          <cx:pt idx="5215">7</cx:pt>
          <cx:pt idx="5216">23</cx:pt>
          <cx:pt idx="5217">19</cx:pt>
          <cx:pt idx="5218">0</cx:pt>
          <cx:pt idx="5219">9</cx:pt>
          <cx:pt idx="5220">1</cx:pt>
          <cx:pt idx="5221">9</cx:pt>
          <cx:pt idx="5222">24</cx:pt>
          <cx:pt idx="5223">3</cx:pt>
          <cx:pt idx="5224">8</cx:pt>
          <cx:pt idx="5225">6</cx:pt>
          <cx:pt idx="5226">24</cx:pt>
          <cx:pt idx="5227">0</cx:pt>
          <cx:pt idx="5228">11</cx:pt>
          <cx:pt idx="5229">4</cx:pt>
          <cx:pt idx="5230">12</cx:pt>
          <cx:pt idx="5231">2</cx:pt>
          <cx:pt idx="5232">0</cx:pt>
          <cx:pt idx="5233">27</cx:pt>
          <cx:pt idx="5234">13</cx:pt>
          <cx:pt idx="5235">1</cx:pt>
          <cx:pt idx="5236">11</cx:pt>
          <cx:pt idx="5237">18</cx:pt>
          <cx:pt idx="5238">0</cx:pt>
          <cx:pt idx="5239">10</cx:pt>
          <cx:pt idx="5240">8</cx:pt>
          <cx:pt idx="5241">22</cx:pt>
          <cx:pt idx="5242">17</cx:pt>
          <cx:pt idx="5243">24</cx:pt>
          <cx:pt idx="5244">1</cx:pt>
          <cx:pt idx="5245">13</cx:pt>
          <cx:pt idx="5246">9</cx:pt>
          <cx:pt idx="5247">21</cx:pt>
          <cx:pt idx="5248">5</cx:pt>
          <cx:pt idx="5249">10</cx:pt>
          <cx:pt idx="5250">12</cx:pt>
          <cx:pt idx="5251">5</cx:pt>
          <cx:pt idx="5252">10</cx:pt>
          <cx:pt idx="5253">13</cx:pt>
          <cx:pt idx="5254">10</cx:pt>
          <cx:pt idx="5255">1</cx:pt>
          <cx:pt idx="5256">2</cx:pt>
          <cx:pt idx="5257">35</cx:pt>
          <cx:pt idx="5258">10</cx:pt>
          <cx:pt idx="5259">1</cx:pt>
          <cx:pt idx="5260">0</cx:pt>
          <cx:pt idx="5261">36</cx:pt>
          <cx:pt idx="5262">12</cx:pt>
          <cx:pt idx="5263">10</cx:pt>
          <cx:pt idx="5264">5</cx:pt>
          <cx:pt idx="5265">19</cx:pt>
          <cx:pt idx="5266">10</cx:pt>
          <cx:pt idx="5267">0</cx:pt>
          <cx:pt idx="5268">10</cx:pt>
          <cx:pt idx="5269">11</cx:pt>
          <cx:pt idx="5270">1</cx:pt>
          <cx:pt idx="5271">1</cx:pt>
          <cx:pt idx="5272">8</cx:pt>
          <cx:pt idx="5273">0</cx:pt>
          <cx:pt idx="5274">8</cx:pt>
          <cx:pt idx="5275">2</cx:pt>
          <cx:pt idx="5276">10</cx:pt>
          <cx:pt idx="5277">2</cx:pt>
          <cx:pt idx="5278">35</cx:pt>
          <cx:pt idx="5279">15</cx:pt>
          <cx:pt idx="5280">0</cx:pt>
          <cx:pt idx="5281">0</cx:pt>
          <cx:pt idx="5282">10</cx:pt>
          <cx:pt idx="5283">2</cx:pt>
          <cx:pt idx="5284">7</cx:pt>
          <cx:pt idx="5285">9</cx:pt>
          <cx:pt idx="5286">19</cx:pt>
          <cx:pt idx="5287">4</cx:pt>
          <cx:pt idx="5288">2</cx:pt>
          <cx:pt idx="5289">16</cx:pt>
          <cx:pt idx="5290">36</cx:pt>
          <cx:pt idx="5291">2</cx:pt>
          <cx:pt idx="5292">34</cx:pt>
          <cx:pt idx="5293">5</cx:pt>
          <cx:pt idx="5294">8</cx:pt>
          <cx:pt idx="5295">1.5</cx:pt>
          <cx:pt idx="5296">4</cx:pt>
          <cx:pt idx="5297">6</cx:pt>
          <cx:pt idx="5298">21</cx:pt>
          <cx:pt idx="5299">1</cx:pt>
          <cx:pt idx="5300">15</cx:pt>
          <cx:pt idx="5301">16</cx:pt>
          <cx:pt idx="5302">6</cx:pt>
          <cx:pt idx="5303">6</cx:pt>
          <cx:pt idx="5304">5</cx:pt>
          <cx:pt idx="5305">13</cx:pt>
          <cx:pt idx="5306">15</cx:pt>
          <cx:pt idx="5307">13</cx:pt>
          <cx:pt idx="5308">1</cx:pt>
          <cx:pt idx="5309">0</cx:pt>
          <cx:pt idx="5310">8</cx:pt>
          <cx:pt idx="5311">15</cx:pt>
          <cx:pt idx="5312">0</cx:pt>
          <cx:pt idx="5313">14</cx:pt>
          <cx:pt idx="5314">1</cx:pt>
          <cx:pt idx="5315">13</cx:pt>
          <cx:pt idx="5316">10</cx:pt>
          <cx:pt idx="5317">15</cx:pt>
          <cx:pt idx="5318">0</cx:pt>
          <cx:pt idx="5319">11</cx:pt>
          <cx:pt idx="5320">2</cx:pt>
          <cx:pt idx="5321">0</cx:pt>
          <cx:pt idx="5322">12</cx:pt>
          <cx:pt idx="5323">6</cx:pt>
          <cx:pt idx="5324">12</cx:pt>
          <cx:pt idx="5325">28.5</cx:pt>
          <cx:pt idx="5326">28</cx:pt>
          <cx:pt idx="5328">3</cx:pt>
          <cx:pt idx="5329">5</cx:pt>
          <cx:pt idx="5330">0</cx:pt>
          <cx:pt idx="5331">4</cx:pt>
          <cx:pt idx="5332">20</cx:pt>
          <cx:pt idx="5333">1</cx:pt>
          <cx:pt idx="5334">0</cx:pt>
          <cx:pt idx="5335">10</cx:pt>
          <cx:pt idx="5336">26</cx:pt>
          <cx:pt idx="5337">0.90000000000000002</cx:pt>
          <cx:pt idx="5338">0</cx:pt>
          <cx:pt idx="5339">2</cx:pt>
          <cx:pt idx="5340">2</cx:pt>
          <cx:pt idx="5341">15</cx:pt>
          <cx:pt idx="5342">10</cx:pt>
          <cx:pt idx="5343">10</cx:pt>
          <cx:pt idx="5344">14</cx:pt>
          <cx:pt idx="5345">19</cx:pt>
          <cx:pt idx="5346">13</cx:pt>
          <cx:pt idx="5347">0</cx:pt>
          <cx:pt idx="5348">13</cx:pt>
          <cx:pt idx="5349">8</cx:pt>
          <cx:pt idx="5350">1</cx:pt>
          <cx:pt idx="5351">1</cx:pt>
          <cx:pt idx="5352">0</cx:pt>
          <cx:pt idx="5353">10</cx:pt>
          <cx:pt idx="5354">1</cx:pt>
          <cx:pt idx="5355">14</cx:pt>
          <cx:pt idx="5356">0</cx:pt>
          <cx:pt idx="5357">12</cx:pt>
          <cx:pt idx="5358">0</cx:pt>
          <cx:pt idx="5359">3</cx:pt>
          <cx:pt idx="5360">10</cx:pt>
          <cx:pt idx="5361">3</cx:pt>
          <cx:pt idx="5362">10</cx:pt>
          <cx:pt idx="5363">13</cx:pt>
          <cx:pt idx="5364">2</cx:pt>
          <cx:pt idx="5365">0</cx:pt>
          <cx:pt idx="5366">11</cx:pt>
          <cx:pt idx="5367">20</cx:pt>
          <cx:pt idx="5368">10</cx:pt>
          <cx:pt idx="5369">11</cx:pt>
          <cx:pt idx="5370">7</cx:pt>
          <cx:pt idx="5371">0</cx:pt>
          <cx:pt idx="5373">1</cx:pt>
          <cx:pt idx="5374">13</cx:pt>
          <cx:pt idx="5375">1</cx:pt>
          <cx:pt idx="5376">28</cx:pt>
          <cx:pt idx="5377">29</cx:pt>
          <cx:pt idx="5378">11</cx:pt>
          <cx:pt idx="5379">30</cx:pt>
          <cx:pt idx="5380">13</cx:pt>
          <cx:pt idx="5381">2</cx:pt>
          <cx:pt idx="5382">12</cx:pt>
          <cx:pt idx="5383">28</cx:pt>
          <cx:pt idx="5384">4</cx:pt>
          <cx:pt idx="5385">27</cx:pt>
          <cx:pt idx="5386">0</cx:pt>
          <cx:pt idx="5387">7</cx:pt>
          <cx:pt idx="5388">10</cx:pt>
          <cx:pt idx="5389">17</cx:pt>
          <cx:pt idx="5390">20</cx:pt>
          <cx:pt idx="5391">0</cx:pt>
          <cx:pt idx="5392">0</cx:pt>
          <cx:pt idx="5393">5</cx:pt>
          <cx:pt idx="5394">1</cx:pt>
          <cx:pt idx="5395">0</cx:pt>
          <cx:pt idx="5396">14</cx:pt>
          <cx:pt idx="5397">0</cx:pt>
          <cx:pt idx="5398">12</cx:pt>
          <cx:pt idx="5399">0</cx:pt>
          <cx:pt idx="5400">21</cx:pt>
          <cx:pt idx="5402">16</cx:pt>
          <cx:pt idx="5403">28</cx:pt>
          <cx:pt idx="5404">15</cx:pt>
          <cx:pt idx="5405">30</cx:pt>
          <cx:pt idx="5406">1</cx:pt>
          <cx:pt idx="5408">12</cx:pt>
          <cx:pt idx="5409">2.6000000000000001</cx:pt>
          <cx:pt idx="5410">1.8999999999999999</cx:pt>
          <cx:pt idx="5411">0</cx:pt>
          <cx:pt idx="5412">4</cx:pt>
          <cx:pt idx="5413">0</cx:pt>
          <cx:pt idx="5414">7</cx:pt>
          <cx:pt idx="5415">1</cx:pt>
          <cx:pt idx="5416">28</cx:pt>
          <cx:pt idx="5417">5</cx:pt>
          <cx:pt idx="5418">3</cx:pt>
          <cx:pt idx="5419">6</cx:pt>
          <cx:pt idx="5420">10</cx:pt>
          <cx:pt idx="5421">14</cx:pt>
          <cx:pt idx="5422">5</cx:pt>
          <cx:pt idx="5423">6</cx:pt>
          <cx:pt idx="5424">12</cx:pt>
          <cx:pt idx="5425">10</cx:pt>
          <cx:pt idx="5426">4</cx:pt>
          <cx:pt idx="5427">29</cx:pt>
          <cx:pt idx="5429">1</cx:pt>
          <cx:pt idx="5430">15</cx:pt>
          <cx:pt idx="5431">0</cx:pt>
          <cx:pt idx="5432">11</cx:pt>
          <cx:pt idx="5433">29</cx:pt>
          <cx:pt idx="5435">13</cx:pt>
          <cx:pt idx="5436">9</cx:pt>
          <cx:pt idx="5437">3</cx:pt>
          <cx:pt idx="5438">2.5</cx:pt>
          <cx:pt idx="5439">1</cx:pt>
          <cx:pt idx="5440">12</cx:pt>
          <cx:pt idx="5441">15</cx:pt>
          <cx:pt idx="5442">0</cx:pt>
          <cx:pt idx="5443">16</cx:pt>
          <cx:pt idx="5444">27</cx:pt>
          <cx:pt idx="5445">11</cx:pt>
          <cx:pt idx="5446">3</cx:pt>
          <cx:pt idx="5447">27</cx:pt>
          <cx:pt idx="5448">0</cx:pt>
          <cx:pt idx="5449">4</cx:pt>
          <cx:pt idx="5450">0</cx:pt>
          <cx:pt idx="5451">0</cx:pt>
          <cx:pt idx="5452">13</cx:pt>
          <cx:pt idx="5453">28</cx:pt>
          <cx:pt idx="5454">8</cx:pt>
          <cx:pt idx="5455">3</cx:pt>
          <cx:pt idx="5456">12</cx:pt>
          <cx:pt idx="5457">13</cx:pt>
          <cx:pt idx="5458">16</cx:pt>
          <cx:pt idx="5459">30</cx:pt>
          <cx:pt idx="5460">15</cx:pt>
          <cx:pt idx="5461">7</cx:pt>
          <cx:pt idx="5462">4</cx:pt>
          <cx:pt idx="5463">30</cx:pt>
          <cx:pt idx="5464">29</cx:pt>
          <cx:pt idx="5466">9</cx:pt>
          <cx:pt idx="5467">28</cx:pt>
          <cx:pt idx="5468">27</cx:pt>
          <cx:pt idx="5469">9</cx:pt>
          <cx:pt idx="5470">13</cx:pt>
          <cx:pt idx="5471">1</cx:pt>
          <cx:pt idx="5472">2</cx:pt>
          <cx:pt idx="5473">0</cx:pt>
          <cx:pt idx="5474">7</cx:pt>
          <cx:pt idx="5475">0</cx:pt>
          <cx:pt idx="5476">3</cx:pt>
          <cx:pt idx="5477">1</cx:pt>
          <cx:pt idx="5478">9</cx:pt>
          <cx:pt idx="5479">22</cx:pt>
          <cx:pt idx="5480">3</cx:pt>
          <cx:pt idx="5481">15</cx:pt>
          <cx:pt idx="5482">1</cx:pt>
          <cx:pt idx="5483">12</cx:pt>
          <cx:pt idx="5484">3</cx:pt>
          <cx:pt idx="5485">19</cx:pt>
          <cx:pt idx="5486">29</cx:pt>
          <cx:pt idx="5487">17</cx:pt>
          <cx:pt idx="5488">4</cx:pt>
          <cx:pt idx="5489">0</cx:pt>
          <cx:pt idx="5490">21</cx:pt>
          <cx:pt idx="5491">6</cx:pt>
          <cx:pt idx="5492">2</cx:pt>
          <cx:pt idx="5493">28</cx:pt>
          <cx:pt idx="5494">9</cx:pt>
          <cx:pt idx="5495">11</cx:pt>
          <cx:pt idx="5496">15</cx:pt>
          <cx:pt idx="5497">5</cx:pt>
          <cx:pt idx="5498">10</cx:pt>
          <cx:pt idx="5499">3</cx:pt>
          <cx:pt idx="5500">1</cx:pt>
          <cx:pt idx="5501">7</cx:pt>
          <cx:pt idx="5502">30</cx:pt>
          <cx:pt idx="5503">9</cx:pt>
          <cx:pt idx="5504">4</cx:pt>
          <cx:pt idx="5505">10</cx:pt>
          <cx:pt idx="5506">22</cx:pt>
          <cx:pt idx="5507">28</cx:pt>
          <cx:pt idx="5508">0</cx:pt>
          <cx:pt idx="5509">15</cx:pt>
          <cx:pt idx="5510">20</cx:pt>
          <cx:pt idx="5511">29</cx:pt>
          <cx:pt idx="5512">6</cx:pt>
          <cx:pt idx="5514">29</cx:pt>
          <cx:pt idx="5515">12</cx:pt>
          <cx:pt idx="5516">1</cx:pt>
          <cx:pt idx="5517">2</cx:pt>
          <cx:pt idx="5518">4</cx:pt>
          <cx:pt idx="5519">15</cx:pt>
          <cx:pt idx="5520">4</cx:pt>
          <cx:pt idx="5521">3</cx:pt>
          <cx:pt idx="5522">23</cx:pt>
          <cx:pt idx="5523">1</cx:pt>
          <cx:pt idx="5524">21</cx:pt>
          <cx:pt idx="5525">1</cx:pt>
          <cx:pt idx="5526">16</cx:pt>
          <cx:pt idx="5527">12</cx:pt>
          <cx:pt idx="5528">19</cx:pt>
          <cx:pt idx="5529">16</cx:pt>
          <cx:pt idx="5530">13</cx:pt>
          <cx:pt idx="5531">10</cx:pt>
          <cx:pt idx="5533">2</cx:pt>
          <cx:pt idx="5534">6</cx:pt>
          <cx:pt idx="5535">23</cx:pt>
          <cx:pt idx="5536">27</cx:pt>
          <cx:pt idx="5538">11</cx:pt>
          <cx:pt idx="5539">21</cx:pt>
          <cx:pt idx="5540">22</cx:pt>
          <cx:pt idx="5541">17</cx:pt>
          <cx:pt idx="5542">2</cx:pt>
          <cx:pt idx="5543">3</cx:pt>
          <cx:pt idx="5544">4</cx:pt>
          <cx:pt idx="5545">3</cx:pt>
          <cx:pt idx="5547">4</cx:pt>
          <cx:pt idx="5548">4.5</cx:pt>
          <cx:pt idx="5550">30</cx:pt>
          <cx:pt idx="5551">0</cx:pt>
          <cx:pt idx="5552">2</cx:pt>
          <cx:pt idx="5553">2</cx:pt>
          <cx:pt idx="5554">30</cx:pt>
          <cx:pt idx="5555">12</cx:pt>
          <cx:pt idx="5556">21</cx:pt>
          <cx:pt idx="5558">7</cx:pt>
          <cx:pt idx="5560">3</cx:pt>
          <cx:pt idx="5561">4</cx:pt>
          <cx:pt idx="5562">12</cx:pt>
          <cx:pt idx="5563">3</cx:pt>
          <cx:pt idx="5564">3</cx:pt>
          <cx:pt idx="5565">21</cx:pt>
          <cx:pt idx="5567">20</cx:pt>
          <cx:pt idx="5568">30</cx:pt>
          <cx:pt idx="5569">11</cx:pt>
          <cx:pt idx="5571">4</cx:pt>
          <cx:pt idx="5576">6</cx:pt>
          <cx:pt idx="5577">6</cx:pt>
          <cx:pt idx="5578">5</cx:pt>
          <cx:pt idx="5579">22</cx:pt>
          <cx:pt idx="5580">4</cx:pt>
          <cx:pt idx="5583">30</cx:pt>
          <cx:pt idx="5584">4</cx:pt>
          <cx:pt idx="5585">23</cx:pt>
          <cx:pt idx="5586">10</cx:pt>
          <cx:pt idx="5587">7</cx:pt>
          <cx:pt idx="5589">32</cx:pt>
          <cx:pt idx="5590">4</cx:pt>
          <cx:pt idx="5595">11</cx:pt>
          <cx:pt idx="5596">12</cx:pt>
          <cx:pt idx="5597">3</cx:pt>
          <cx:pt idx="5598">15</cx:pt>
          <cx:pt idx="5600">6</cx:pt>
          <cx:pt idx="5601">2</cx:pt>
          <cx:pt idx="5602">3</cx:pt>
          <cx:pt idx="5603">2</cx:pt>
          <cx:pt idx="5604">12</cx:pt>
          <cx:pt idx="5607">4</cx:pt>
          <cx:pt idx="5608">5</cx:pt>
          <cx:pt idx="5609">5</cx:pt>
          <cx:pt idx="5610">5</cx:pt>
          <cx:pt idx="5614">3</cx:pt>
          <cx:pt idx="5615">5</cx:pt>
          <cx:pt idx="5616">16</cx:pt>
          <cx:pt idx="5617">3</cx:pt>
          <cx:pt idx="5618">24</cx:pt>
          <cx:pt idx="5619">0.29999999999999999</cx:pt>
          <cx:pt idx="5620">11</cx:pt>
          <cx:pt idx="5621">10</cx:pt>
          <cx:pt idx="5622">3</cx:pt>
          <cx:pt idx="5623">5</cx:pt>
          <cx:pt idx="5624">16</cx:pt>
          <cx:pt idx="5625">11</cx:pt>
          <cx:pt idx="5627">3</cx:pt>
          <cx:pt idx="5628">13</cx:pt>
          <cx:pt idx="5629">10</cx:pt>
          <cx:pt idx="5630">4</cx:pt>
          <cx:pt idx="5632">4</cx:pt>
          <cx:pt idx="5633">0</cx:pt>
          <cx:pt idx="5634">6</cx:pt>
          <cx:pt idx="5635">13</cx:pt>
          <cx:pt idx="5636">2</cx:pt>
          <cx:pt idx="5637">13</cx:pt>
          <cx:pt idx="5638">4</cx:pt>
          <cx:pt idx="5640">3</cx:pt>
          <cx:pt idx="5642">5</cx:pt>
          <cx:pt idx="5643">4.2999999999999998</cx:pt>
          <cx:pt idx="5645">15</cx:pt>
          <cx:pt idx="5646">0</cx:pt>
          <cx:pt idx="5647">6</cx:pt>
          <cx:pt idx="5648">6</cx:pt>
          <cx:pt idx="5649">10</cx:pt>
          <cx:pt idx="5650">3</cx:pt>
          <cx:pt idx="5651">7</cx:pt>
          <cx:pt idx="5653">15</cx:pt>
          <cx:pt idx="5657">5</cx:pt>
          <cx:pt idx="5658">16</cx:pt>
          <cx:pt idx="5660">30</cx:pt>
          <cx:pt idx="5663">3</cx:pt>
          <cx:pt idx="5664">2</cx:pt>
          <cx:pt idx="5665">3.5</cx:pt>
          <cx:pt idx="5666">5</cx:pt>
          <cx:pt idx="5667">0</cx:pt>
          <cx:pt idx="5668">5</cx:pt>
          <cx:pt idx="5669">17</cx:pt>
          <cx:pt idx="5670">22</cx:pt>
          <cx:pt idx="5671">3</cx:pt>
          <cx:pt idx="5673">17</cx:pt>
          <cx:pt idx="5674">2</cx:pt>
          <cx:pt idx="5675">4</cx:pt>
          <cx:pt idx="5676">14</cx:pt>
          <cx:pt idx="5677">34</cx:pt>
          <cx:pt idx="5678">5</cx:pt>
          <cx:pt idx="5679">14</cx:pt>
          <cx:pt idx="5680">5</cx:pt>
          <cx:pt idx="5681">4</cx:pt>
          <cx:pt idx="5683">20</cx:pt>
          <cx:pt idx="5684">5</cx:pt>
          <cx:pt idx="5686">1</cx:pt>
          <cx:pt idx="5689">19</cx:pt>
          <cx:pt idx="5691">30</cx:pt>
          <cx:pt idx="5692">4</cx:pt>
          <cx:pt idx="5693">15</cx:pt>
          <cx:pt idx="5695">15</cx:pt>
          <cx:pt idx="5696">16</cx:pt>
          <cx:pt idx="5697">3</cx:pt>
          <cx:pt idx="5698">14</cx:pt>
          <cx:pt idx="5699">6</cx:pt>
          <cx:pt idx="5700">12</cx:pt>
          <cx:pt idx="5701">1</cx:pt>
          <cx:pt idx="5703">13</cx:pt>
          <cx:pt idx="5706">3</cx:pt>
          <cx:pt idx="5708">16</cx:pt>
          <cx:pt idx="5710">16</cx:pt>
          <cx:pt idx="5711">18</cx:pt>
          <cx:pt idx="5712">2</cx:pt>
          <cx:pt idx="5714">4</cx:pt>
          <cx:pt idx="5715">3</cx:pt>
          <cx:pt idx="5716">21</cx:pt>
          <cx:pt idx="5717">25</cx:pt>
          <cx:pt idx="5718">10</cx:pt>
          <cx:pt idx="5719">12</cx:pt>
          <cx:pt idx="5720">18</cx:pt>
          <cx:pt idx="5721">21</cx:pt>
          <cx:pt idx="5723">19</cx:pt>
          <cx:pt idx="5724">19</cx:pt>
          <cx:pt idx="5725">3</cx:pt>
          <cx:pt idx="5726">18</cx:pt>
          <cx:pt idx="5727">30</cx:pt>
          <cx:pt idx="5729">14</cx:pt>
          <cx:pt idx="5731">12</cx:pt>
          <cx:pt idx="5732">17</cx:pt>
          <cx:pt idx="5735">5</cx:pt>
          <cx:pt idx="5737">14</cx:pt>
          <cx:pt idx="5739">14</cx:pt>
          <cx:pt idx="5740">13</cx:pt>
          <cx:pt idx="5741">20</cx:pt>
          <cx:pt idx="5744">10</cx:pt>
          <cx:pt idx="5745">30</cx:pt>
          <cx:pt idx="5746">3</cx:pt>
          <cx:pt idx="5747">19</cx:pt>
          <cx:pt idx="5748">22</cx:pt>
          <cx:pt idx="5751">31</cx:pt>
          <cx:pt idx="5753">13</cx:pt>
          <cx:pt idx="5756">16</cx:pt>
          <cx:pt idx="5762">13</cx:pt>
          <cx:pt idx="5764">5</cx:pt>
          <cx:pt idx="5765">3</cx:pt>
          <cx:pt idx="5767">14</cx:pt>
          <cx:pt idx="5768">9</cx:pt>
          <cx:pt idx="5770">16</cx:pt>
          <cx:pt idx="5772">11</cx:pt>
          <cx:pt idx="5773">16</cx:pt>
          <cx:pt idx="5774">10</cx:pt>
          <cx:pt idx="5775">17</cx:pt>
          <cx:pt idx="5776">11</cx:pt>
          <cx:pt idx="5777">13</cx:pt>
          <cx:pt idx="5779">10</cx:pt>
          <cx:pt idx="5780">12</cx:pt>
          <cx:pt idx="5782">11</cx:pt>
          <cx:pt idx="5783">10</cx:pt>
          <cx:pt idx="5784">16</cx:pt>
          <cx:pt idx="5785">15</cx:pt>
          <cx:pt idx="5786">9</cx:pt>
          <cx:pt idx="5787">17</cx:pt>
          <cx:pt idx="5788">3</cx:pt>
          <cx:pt idx="5789">10</cx:pt>
          <cx:pt idx="5790">9</cx:pt>
          <cx:pt idx="5791">10</cx:pt>
          <cx:pt idx="5792">16</cx:pt>
          <cx:pt idx="5793">11</cx:pt>
          <cx:pt idx="5794">9</cx:pt>
          <cx:pt idx="5795">7</cx:pt>
          <cx:pt idx="5796">14</cx:pt>
          <cx:pt idx="5798">16</cx:pt>
          <cx:pt idx="5799">8</cx:pt>
          <cx:pt idx="5800">16</cx:pt>
          <cx:pt idx="5801">5</cx:pt>
          <cx:pt idx="5802">9</cx:pt>
          <cx:pt idx="5803">6</cx:pt>
          <cx:pt idx="5804">8</cx:pt>
          <cx:pt idx="5805">3</cx:pt>
          <cx:pt idx="5806">6</cx:pt>
          <cx:pt idx="5807">0</cx:pt>
          <cx:pt idx="5808">3</cx:pt>
          <cx:pt idx="5809">8</cx:pt>
          <cx:pt idx="5810">9</cx:pt>
          <cx:pt idx="5811">9</cx:pt>
          <cx:pt idx="5812">1.3</cx:pt>
          <cx:pt idx="5813">6</cx:pt>
          <cx:pt idx="5814">5</cx:pt>
          <cx:pt idx="5815">3</cx:pt>
          <cx:pt idx="5817">10</cx:pt>
          <cx:pt idx="5818">12</cx:pt>
          <cx:pt idx="5819">5.5</cx:pt>
          <cx:pt idx="5820">26</cx:pt>
          <cx:pt idx="5821">8.3000000000000007</cx:pt>
          <cx:pt idx="5822">0.80000000000000004</cx:pt>
          <cx:pt idx="5823">22</cx:pt>
          <cx:pt idx="5824">12</cx:pt>
          <cx:pt idx="5825">0.29999999999999999</cx:pt>
          <cx:pt idx="5826">8</cx:pt>
          <cx:pt idx="5827">4</cx:pt>
          <cx:pt idx="5829">8</cx:pt>
          <cx:pt idx="5830">0</cx:pt>
          <cx:pt idx="5832">7</cx:pt>
          <cx:pt idx="5833">16</cx:pt>
          <cx:pt idx="5834">9</cx:pt>
          <cx:pt idx="5836">12</cx:pt>
          <cx:pt idx="5837">16</cx:pt>
          <cx:pt idx="5838">10</cx:pt>
          <cx:pt idx="5839">12</cx:pt>
          <cx:pt idx="5840">9</cx:pt>
          <cx:pt idx="5841">0</cx:pt>
          <cx:pt idx="5842">5</cx:pt>
          <cx:pt idx="5843">9</cx:pt>
          <cx:pt idx="5844">9</cx:pt>
          <cx:pt idx="5845">12</cx:pt>
          <cx:pt idx="5846">6</cx:pt>
          <cx:pt idx="5849">5</cx:pt>
          <cx:pt idx="5850">3</cx:pt>
          <cx:pt idx="5851">12</cx:pt>
          <cx:pt idx="5852">5</cx:pt>
          <cx:pt idx="5853">3</cx:pt>
          <cx:pt idx="5854">6</cx:pt>
          <cx:pt idx="5855">10</cx:pt>
          <cx:pt idx="5856">13</cx:pt>
          <cx:pt idx="5857">6</cx:pt>
          <cx:pt idx="5859">6</cx:pt>
          <cx:pt idx="5860">2</cx:pt>
          <cx:pt idx="5861">4</cx:pt>
          <cx:pt idx="5862">6</cx:pt>
          <cx:pt idx="5863">5</cx:pt>
          <cx:pt idx="5864">3</cx:pt>
          <cx:pt idx="5865">10</cx:pt>
          <cx:pt idx="5867">5</cx:pt>
          <cx:pt idx="5868">10</cx:pt>
          <cx:pt idx="5870">2</cx:pt>
          <cx:pt idx="5871">4</cx:pt>
          <cx:pt idx="5872">10</cx:pt>
          <cx:pt idx="5873">11</cx:pt>
          <cx:pt idx="5874">13</cx:pt>
          <cx:pt idx="5875">4</cx:pt>
          <cx:pt idx="5876">5</cx:pt>
          <cx:pt idx="5877">8</cx:pt>
          <cx:pt idx="5878">6</cx:pt>
          <cx:pt idx="5879">5</cx:pt>
          <cx:pt idx="5880">5</cx:pt>
          <cx:pt idx="5881">4</cx:pt>
          <cx:pt idx="5882">12</cx:pt>
          <cx:pt idx="5883">3</cx:pt>
          <cx:pt idx="5885">2</cx:pt>
          <cx:pt idx="5886">10</cx:pt>
          <cx:pt idx="5887">9</cx:pt>
          <cx:pt idx="5889">6</cx:pt>
          <cx:pt idx="5890">3</cx:pt>
          <cx:pt idx="5891">3.5</cx:pt>
          <cx:pt idx="5892">2</cx:pt>
          <cx:pt idx="5893">4</cx:pt>
          <cx:pt idx="5894">3</cx:pt>
          <cx:pt idx="5895">9</cx:pt>
          <cx:pt idx="5896">5</cx:pt>
          <cx:pt idx="5897">4</cx:pt>
          <cx:pt idx="5898">2</cx:pt>
          <cx:pt idx="5899">4</cx:pt>
          <cx:pt idx="5900">7</cx:pt>
          <cx:pt idx="5901">9</cx:pt>
          <cx:pt idx="5902">2</cx:pt>
          <cx:pt idx="5903">3</cx:pt>
          <cx:pt idx="5904">33</cx:pt>
          <cx:pt idx="5905">10</cx:pt>
          <cx:pt idx="5906">9</cx:pt>
          <cx:pt idx="5907">9</cx:pt>
          <cx:pt idx="5908">2</cx:pt>
          <cx:pt idx="5909">10</cx:pt>
          <cx:pt idx="5910">10</cx:pt>
          <cx:pt idx="5911">10</cx:pt>
          <cx:pt idx="5912">9</cx:pt>
          <cx:pt idx="5913">10</cx:pt>
          <cx:pt idx="5914">11</cx:pt>
          <cx:pt idx="5915">10</cx:pt>
          <cx:pt idx="5916">2</cx:pt>
          <cx:pt idx="5917">8</cx:pt>
          <cx:pt idx="5918">10</cx:pt>
          <cx:pt idx="5919">12</cx:pt>
          <cx:pt idx="5920">12</cx:pt>
          <cx:pt idx="5921">9</cx:pt>
          <cx:pt idx="5922">10</cx:pt>
          <cx:pt idx="5923">11</cx:pt>
          <cx:pt idx="5924">10</cx:pt>
          <cx:pt idx="5925">10</cx:pt>
          <cx:pt idx="5926">10</cx:pt>
          <cx:pt idx="5927">10</cx:pt>
          <cx:pt idx="5928">10</cx:pt>
          <cx:pt idx="5929">10</cx:pt>
          <cx:pt idx="5930">9</cx:pt>
          <cx:pt idx="5931">9</cx:pt>
          <cx:pt idx="5932">10</cx:pt>
          <cx:pt idx="5933">12</cx:pt>
          <cx:pt idx="5934">1</cx:pt>
          <cx:pt idx="5935">1</cx:pt>
          <cx:pt idx="5936">12</cx:pt>
          <cx:pt idx="5937">8</cx:pt>
          <cx:pt idx="5938">9</cx:pt>
          <cx:pt idx="5939">27</cx:pt>
          <cx:pt idx="5940">25</cx:pt>
          <cx:pt idx="5941">25</cx:pt>
          <cx:pt idx="5942">26</cx:pt>
          <cx:pt idx="5943">28</cx:pt>
          <cx:pt idx="5944">27</cx:pt>
          <cx:pt idx="5945">27</cx:pt>
          <cx:pt idx="5946">28</cx:pt>
          <cx:pt idx="5947">28</cx:pt>
          <cx:pt idx="5948">25</cx:pt>
          <cx:pt idx="5949">26</cx:pt>
          <cx:pt idx="5950">26</cx:pt>
          <cx:pt idx="5951">26</cx:pt>
          <cx:pt idx="5952">15</cx:pt>
          <cx:pt idx="5953">14</cx:pt>
          <cx:pt idx="5954">15</cx:pt>
          <cx:pt idx="5955">16</cx:pt>
          <cx:pt idx="5956">16</cx:pt>
          <cx:pt idx="5957">16</cx:pt>
          <cx:pt idx="5958">15</cx:pt>
          <cx:pt idx="5959">16</cx:pt>
          <cx:pt idx="5960">16</cx:pt>
          <cx:pt idx="5961">15</cx:pt>
          <cx:pt idx="5962">14</cx:pt>
          <cx:pt idx="5963">15</cx:pt>
        </cx:lvl>
      </cx:numDim>
    </cx:data>
  </cx:chartData>
  <cx:chart>
    <cx:title pos="t" align="ctr" overlay="0">
      <cx:tx>
        <cx:txData>
          <cx:v>Year of Service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b="1"/>
          </a:pPr>
          <a:r>
            <a:rPr lang="en-US" sz="1600" b="1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Year of Service</a:t>
          </a:r>
        </a:p>
      </cx:txPr>
    </cx:title>
    <cx:plotArea>
      <cx:plotAreaRegion>
        <cx:series layoutId="clusteredColumn" uniqueId="{359D91A4-1EA3-4A63-AC12-B23DF6ACBB2D}">
          <cx:tx>
            <cx:txData>
              <cx:f>'loan_home equity'!$G$1</cx:f>
              <cx:v>YOJ</cx:v>
            </cx:txData>
          </cx:tx>
          <cx:spPr>
            <a:solidFill>
              <a:srgbClr val="FFC600"/>
            </a:solidFill>
          </cx:spPr>
          <cx:dataLabels/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386A58-F6DE-77FA-6FFC-66D3DCF4FB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97480-8818-9053-BFE7-4531DAC21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596BF7C-C8F9-4E8B-B299-9404C4964949}" type="datetimeFigureOut">
              <a:rPr lang="en-US"/>
              <a:pPr>
                <a:defRPr/>
              </a:pPr>
              <a:t>7/28/22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255AC-F650-B3D1-23BC-B4306CBA8D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E04D0-24E0-A98A-BEAD-B87C80B37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A8AFD0F3-1CDB-4551-81A6-40CBE5FF66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C7ED8D-E86E-0151-09E3-5D5D0999D1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465CE-EE33-4019-9745-429B0D6133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43CD13-B183-40F8-A8C8-6B612EA3E771}" type="datetimeFigureOut">
              <a:rPr lang="en-US"/>
              <a:pPr>
                <a:defRPr/>
              </a:pPr>
              <a:t>7/28/22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AC8E675-F5D2-F7B6-8350-A6E6FD20D1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0675" y="685800"/>
            <a:ext cx="6216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9818029-AA04-6E38-780B-BA7716727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9DE62-1B98-C8F1-2584-6B03183F05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7A366-52DC-C30B-9ABA-BA6AB755E0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DBE30C24-9F33-43BA-A09F-8648C9ACB8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>
            <a:extLst>
              <a:ext uri="{FF2B5EF4-FFF2-40B4-BE49-F238E27FC236}">
                <a16:creationId xmlns:a16="http://schemas.microsoft.com/office/drawing/2014/main" id="{190B219A-1E0E-5167-6543-88FC4CF7D5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20675" y="685800"/>
            <a:ext cx="62166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2" name="Notes Placeholder 2">
            <a:extLst>
              <a:ext uri="{FF2B5EF4-FFF2-40B4-BE49-F238E27FC236}">
                <a16:creationId xmlns:a16="http://schemas.microsoft.com/office/drawing/2014/main" id="{83231144-D09D-600B-EADA-5306593295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7D1D4D94-9D67-D858-51E1-352D874A2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01252C-E986-472A-9D3C-4C58A30EFFAC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268c204d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0675" y="685800"/>
            <a:ext cx="6216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g13268c204d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3268c204d4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2482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268c204d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0675" y="685800"/>
            <a:ext cx="6216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g13268c204d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3268c204d4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5390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994E68BE-12BF-AB20-468C-6D423E4240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20675" y="685800"/>
            <a:ext cx="62166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B5D08721-B71F-D705-03FF-1F7B822200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CE0A9B21-DE45-9384-3534-C8886F2445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D4B9DF-64B5-4AFF-A66D-84A757B30593}" type="slidenum">
              <a:rPr lang="en-US" altLang="en-US">
                <a:latin typeface="Calibri" panose="020F0502020204030204" pitchFamily="34" charset="0"/>
              </a:rPr>
              <a:pPr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5ECFCF1E-0628-733F-509B-E80F14D62E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20675" y="685800"/>
            <a:ext cx="62166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39B86E59-9DB0-C63B-8F4A-98D5D06E94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73BD3768-116E-0FAB-D80F-F6622A6EC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903258-6E5A-4679-9BDF-B0042E93C0A8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66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5ECFCF1E-0628-733F-509B-E80F14D62E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20675" y="685800"/>
            <a:ext cx="62166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39B86E59-9DB0-C63B-8F4A-98D5D06E94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73BD3768-116E-0FAB-D80F-F6622A6EC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903258-6E5A-4679-9BDF-B0042E93C0A8}" type="slidenum">
              <a:rPr lang="en-US" altLang="en-US">
                <a:latin typeface="Calibri" panose="020F0502020204030204" pitchFamily="34" charset="0"/>
              </a:rPr>
              <a:pPr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07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268c204d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0675" y="685800"/>
            <a:ext cx="6216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g13268c204d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3268c204d4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5865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268c204d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0675" y="685800"/>
            <a:ext cx="6216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g13268c204d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3268c204d4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145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5ECFCF1E-0628-733F-509B-E80F14D62E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20675" y="685800"/>
            <a:ext cx="62166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39B86E59-9DB0-C63B-8F4A-98D5D06E94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73BD3768-116E-0FAB-D80F-F6622A6EC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903258-6E5A-4679-9BDF-B0042E93C0A8}" type="slidenum">
              <a:rPr lang="en-US" altLang="en-US">
                <a:latin typeface="Calibri" panose="020F0502020204030204" pitchFamily="34" charset="0"/>
              </a:rPr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79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5ECFCF1E-0628-733F-509B-E80F14D62E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20675" y="685800"/>
            <a:ext cx="62166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39B86E59-9DB0-C63B-8F4A-98D5D06E94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73BD3768-116E-0FAB-D80F-F6622A6EC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903258-6E5A-4679-9BDF-B0042E93C0A8}" type="slidenum">
              <a:rPr lang="en-US" altLang="en-US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93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5ECFCF1E-0628-733F-509B-E80F14D62E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20675" y="685800"/>
            <a:ext cx="62166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39B86E59-9DB0-C63B-8F4A-98D5D06E94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73BD3768-116E-0FAB-D80F-F6622A6EC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903258-6E5A-4679-9BDF-B0042E93C0A8}" type="slidenum">
              <a:rPr lang="en-US" altLang="en-US">
                <a:latin typeface="Calibri" panose="020F0502020204030204" pitchFamily="34" charset="0"/>
              </a:rPr>
              <a:pPr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72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268c204d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0675" y="685800"/>
            <a:ext cx="6216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g13268c204d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3268c204d4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736" y="2130427"/>
            <a:ext cx="10571004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5471" y="3886200"/>
            <a:ext cx="870553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6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9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5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8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4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1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1DCEE-1A13-371E-62B5-59CB5BDD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70973-3DBE-45A9-8869-D094FDD057B5}" type="datetimeFigureOut">
              <a:rPr lang="en-US"/>
              <a:pPr>
                <a:defRPr/>
              </a:pPr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E1BD-B33D-F775-CD2D-75CF2C15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5D3B3-0F0C-BEF1-D9A0-FFED62C7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8EFFC-C758-4712-954C-DF66C95BFD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21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B4863-AE7F-622A-89C6-58C0F5EB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5674B-52DD-4174-8DEA-2C382C642470}" type="datetimeFigureOut">
              <a:rPr lang="en-US"/>
              <a:pPr>
                <a:defRPr/>
              </a:pPr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BD1EB-3706-3BA3-BC0A-208D1DA7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AC83F-F06B-A2A2-23AB-9A38A6FB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51C95-A81A-43FC-8B8A-A431715F13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25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444" y="274640"/>
            <a:ext cx="279820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1824" y="274640"/>
            <a:ext cx="8187346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2B81-8571-21FC-171D-1C84DA7A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D0710-4830-477F-90C2-483EF2EB882D}" type="datetimeFigureOut">
              <a:rPr lang="en-US"/>
              <a:pPr>
                <a:defRPr/>
              </a:pPr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49701-295F-703A-FB5E-9ABC3082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9F60A-E848-DA17-D7BC-4C138730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1F4F2-BC8E-41B4-ABC2-5340BDA2C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85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DB0C-FB7D-A221-E324-D8F7AE5F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518A1-A7BF-4A36-8F3E-74C3FBA33B8C}" type="datetimeFigureOut">
              <a:rPr lang="en-US"/>
              <a:pPr>
                <a:defRPr/>
              </a:pPr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F0C08-4C14-DF87-83CB-121085EF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63623-C6C3-0ADE-B3A3-9465EB3F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298B7-D709-4C13-99C1-C2F44EE3D5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1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396" y="4406902"/>
            <a:ext cx="10571004" cy="1362075"/>
          </a:xfrm>
        </p:spPr>
        <p:txBody>
          <a:bodyPr anchor="t"/>
          <a:lstStyle>
            <a:lvl1pPr algn="l">
              <a:defRPr sz="408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396" y="2906713"/>
            <a:ext cx="10571004" cy="1500187"/>
          </a:xfrm>
        </p:spPr>
        <p:txBody>
          <a:bodyPr anchor="b"/>
          <a:lstStyle>
            <a:lvl1pPr marL="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1pPr>
            <a:lvl2pPr marL="466390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779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9169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559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949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833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72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111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D4AB-0079-F08E-BA35-C9F15C0F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6499B-4B79-41ED-934C-5CACC030B15E}" type="datetimeFigureOut">
              <a:rPr lang="en-US"/>
              <a:pPr>
                <a:defRPr/>
              </a:pPr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67E9-3B8C-EDA3-BC3B-4E6F3011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48D34-E6F6-C6AD-0C83-B798FA47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5D44F-A54D-488F-A9C2-54E21332D1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501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824" y="1600202"/>
            <a:ext cx="5492776" cy="4525963"/>
          </a:xfrm>
        </p:spPr>
        <p:txBody>
          <a:bodyPr/>
          <a:lstStyle>
            <a:lvl1pPr>
              <a:defRPr sz="2856"/>
            </a:lvl1pPr>
            <a:lvl2pPr>
              <a:defRPr sz="2448"/>
            </a:lvl2pPr>
            <a:lvl3pPr>
              <a:defRPr sz="2040"/>
            </a:lvl3pPr>
            <a:lvl4pPr>
              <a:defRPr sz="1836"/>
            </a:lvl4pPr>
            <a:lvl5pPr>
              <a:defRPr sz="1836"/>
            </a:lvl5pPr>
            <a:lvl6pPr>
              <a:defRPr sz="1836"/>
            </a:lvl6pPr>
            <a:lvl7pPr>
              <a:defRPr sz="1836"/>
            </a:lvl7pPr>
            <a:lvl8pPr>
              <a:defRPr sz="1836"/>
            </a:lvl8pPr>
            <a:lvl9pPr>
              <a:defRPr sz="18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1875" y="1600202"/>
            <a:ext cx="5492776" cy="4525963"/>
          </a:xfrm>
        </p:spPr>
        <p:txBody>
          <a:bodyPr/>
          <a:lstStyle>
            <a:lvl1pPr>
              <a:defRPr sz="2856"/>
            </a:lvl1pPr>
            <a:lvl2pPr>
              <a:defRPr sz="2448"/>
            </a:lvl2pPr>
            <a:lvl3pPr>
              <a:defRPr sz="2040"/>
            </a:lvl3pPr>
            <a:lvl4pPr>
              <a:defRPr sz="1836"/>
            </a:lvl4pPr>
            <a:lvl5pPr>
              <a:defRPr sz="1836"/>
            </a:lvl5pPr>
            <a:lvl6pPr>
              <a:defRPr sz="1836"/>
            </a:lvl6pPr>
            <a:lvl7pPr>
              <a:defRPr sz="1836"/>
            </a:lvl7pPr>
            <a:lvl8pPr>
              <a:defRPr sz="1836"/>
            </a:lvl8pPr>
            <a:lvl9pPr>
              <a:defRPr sz="18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E93D18-A7D1-9468-E523-ABF3A2EE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78456-246A-4D5E-A766-7AD810C9EB53}" type="datetimeFigureOut">
              <a:rPr lang="en-US"/>
              <a:pPr>
                <a:defRPr/>
              </a:pPr>
              <a:t>7/28/22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6938B22-9325-C2D6-337C-A95764F9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B63AAA-CA3D-48F8-2822-80F11FE3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D9B1D-5436-4D2D-9C00-9B6094E557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41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824" y="1535113"/>
            <a:ext cx="5494936" cy="639762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390" indent="0">
              <a:buNone/>
              <a:defRPr sz="2040" b="1"/>
            </a:lvl2pPr>
            <a:lvl3pPr marL="932779" indent="0">
              <a:buNone/>
              <a:defRPr sz="1836" b="1"/>
            </a:lvl3pPr>
            <a:lvl4pPr marL="1399169" indent="0">
              <a:buNone/>
              <a:defRPr sz="1632" b="1"/>
            </a:lvl4pPr>
            <a:lvl5pPr marL="1865559" indent="0">
              <a:buNone/>
              <a:defRPr sz="1632" b="1"/>
            </a:lvl5pPr>
            <a:lvl6pPr marL="2331949" indent="0">
              <a:buNone/>
              <a:defRPr sz="1632" b="1"/>
            </a:lvl6pPr>
            <a:lvl7pPr marL="2798338" indent="0">
              <a:buNone/>
              <a:defRPr sz="1632" b="1"/>
            </a:lvl7pPr>
            <a:lvl8pPr marL="3264728" indent="0">
              <a:buNone/>
              <a:defRPr sz="1632" b="1"/>
            </a:lvl8pPr>
            <a:lvl9pPr marL="3731118" indent="0">
              <a:buNone/>
              <a:defRPr sz="16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824" y="2174875"/>
            <a:ext cx="5494936" cy="3951288"/>
          </a:xfrm>
        </p:spPr>
        <p:txBody>
          <a:bodyPr/>
          <a:lstStyle>
            <a:lvl1pPr>
              <a:defRPr sz="2448"/>
            </a:lvl1pPr>
            <a:lvl2pPr>
              <a:defRPr sz="2040"/>
            </a:lvl2pPr>
            <a:lvl3pPr>
              <a:defRPr sz="1836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7559" y="1535113"/>
            <a:ext cx="5497094" cy="639762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390" indent="0">
              <a:buNone/>
              <a:defRPr sz="2040" b="1"/>
            </a:lvl2pPr>
            <a:lvl3pPr marL="932779" indent="0">
              <a:buNone/>
              <a:defRPr sz="1836" b="1"/>
            </a:lvl3pPr>
            <a:lvl4pPr marL="1399169" indent="0">
              <a:buNone/>
              <a:defRPr sz="1632" b="1"/>
            </a:lvl4pPr>
            <a:lvl5pPr marL="1865559" indent="0">
              <a:buNone/>
              <a:defRPr sz="1632" b="1"/>
            </a:lvl5pPr>
            <a:lvl6pPr marL="2331949" indent="0">
              <a:buNone/>
              <a:defRPr sz="1632" b="1"/>
            </a:lvl6pPr>
            <a:lvl7pPr marL="2798338" indent="0">
              <a:buNone/>
              <a:defRPr sz="1632" b="1"/>
            </a:lvl7pPr>
            <a:lvl8pPr marL="3264728" indent="0">
              <a:buNone/>
              <a:defRPr sz="1632" b="1"/>
            </a:lvl8pPr>
            <a:lvl9pPr marL="3731118" indent="0">
              <a:buNone/>
              <a:defRPr sz="16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7559" y="2174875"/>
            <a:ext cx="5497094" cy="3951288"/>
          </a:xfrm>
        </p:spPr>
        <p:txBody>
          <a:bodyPr/>
          <a:lstStyle>
            <a:lvl1pPr>
              <a:defRPr sz="2448"/>
            </a:lvl1pPr>
            <a:lvl2pPr>
              <a:defRPr sz="2040"/>
            </a:lvl2pPr>
            <a:lvl3pPr>
              <a:defRPr sz="1836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715267D-4745-C5A4-F8FB-FC500881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6C6AB-4CE0-4780-A664-16B40148D436}" type="datetimeFigureOut">
              <a:rPr lang="en-US"/>
              <a:pPr>
                <a:defRPr/>
              </a:pPr>
              <a:t>7/28/22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AA0505-D308-23D4-03BA-56B47FBD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3DED7D0-0C2A-5217-F518-E6772BB5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28130-9D47-48B4-B09C-5118EAA5BB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56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D4DF05-2DBD-CD3F-9271-2823B1A2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D198A-FCF6-49D7-AE80-9FC4777CA07E}" type="datetimeFigureOut">
              <a:rPr lang="en-US"/>
              <a:pPr>
                <a:defRPr/>
              </a:pPr>
              <a:t>7/28/22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3C77C0F-B2B7-B0AD-C2AC-24F8C732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3DB6DF-EC35-5F64-4C00-D6DF676A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ECCA1-B514-4246-9619-FE11184E20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09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9B1173B-D50D-716C-38F4-F29F7808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6F629-CECF-4CA3-942E-3DCD807F27A3}" type="datetimeFigureOut">
              <a:rPr lang="en-US"/>
              <a:pPr>
                <a:defRPr/>
              </a:pPr>
              <a:t>7/28/22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E5D4436-19D3-18A1-3537-CC93D631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FE7315E-B871-63E2-B780-532AB55B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6E90F-C67A-4603-86CA-EDDF0C406B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21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25" y="273050"/>
            <a:ext cx="4091515" cy="1162050"/>
          </a:xfrm>
        </p:spPr>
        <p:txBody>
          <a:bodyPr anchor="b"/>
          <a:lstStyle>
            <a:lvl1pPr algn="l">
              <a:defRPr sz="204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2317" y="273052"/>
            <a:ext cx="6952335" cy="5853113"/>
          </a:xfrm>
        </p:spPr>
        <p:txBody>
          <a:bodyPr/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2040"/>
            </a:lvl6pPr>
            <a:lvl7pPr>
              <a:defRPr sz="2040"/>
            </a:lvl7pPr>
            <a:lvl8pPr>
              <a:defRPr sz="2040"/>
            </a:lvl8pPr>
            <a:lvl9pPr>
              <a:defRPr sz="20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1825" y="1435102"/>
            <a:ext cx="4091515" cy="4691063"/>
          </a:xfrm>
        </p:spPr>
        <p:txBody>
          <a:bodyPr/>
          <a:lstStyle>
            <a:lvl1pPr marL="0" indent="0">
              <a:buNone/>
              <a:defRPr sz="1428"/>
            </a:lvl1pPr>
            <a:lvl2pPr marL="466390" indent="0">
              <a:buNone/>
              <a:defRPr sz="1224"/>
            </a:lvl2pPr>
            <a:lvl3pPr marL="932779" indent="0">
              <a:buNone/>
              <a:defRPr sz="1020"/>
            </a:lvl3pPr>
            <a:lvl4pPr marL="1399169" indent="0">
              <a:buNone/>
              <a:defRPr sz="918"/>
            </a:lvl4pPr>
            <a:lvl5pPr marL="1865559" indent="0">
              <a:buNone/>
              <a:defRPr sz="918"/>
            </a:lvl5pPr>
            <a:lvl6pPr marL="2331949" indent="0">
              <a:buNone/>
              <a:defRPr sz="918"/>
            </a:lvl6pPr>
            <a:lvl7pPr marL="2798338" indent="0">
              <a:buNone/>
              <a:defRPr sz="918"/>
            </a:lvl7pPr>
            <a:lvl8pPr marL="3264728" indent="0">
              <a:buNone/>
              <a:defRPr sz="918"/>
            </a:lvl8pPr>
            <a:lvl9pPr marL="3731118" indent="0">
              <a:buNone/>
              <a:defRPr sz="9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6EF602-E5B3-542D-EBD9-0436E329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6BBE9-0CB9-434C-9D5C-4DA39FD0D1C8}" type="datetimeFigureOut">
              <a:rPr lang="en-US"/>
              <a:pPr>
                <a:defRPr/>
              </a:pPr>
              <a:t>7/28/22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6DCFE9B-78D0-08F5-0DC2-1A4E3B0D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BF4299-1545-821F-975B-0CAB81CA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64038-DDE2-4FD6-A62F-6EFC48D09D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636" y="4800600"/>
            <a:ext cx="7461885" cy="566738"/>
          </a:xfrm>
        </p:spPr>
        <p:txBody>
          <a:bodyPr anchor="b"/>
          <a:lstStyle>
            <a:lvl1pPr algn="l">
              <a:defRPr sz="204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636" y="612775"/>
            <a:ext cx="7461885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64"/>
            </a:lvl1pPr>
            <a:lvl2pPr marL="466390" indent="0">
              <a:buNone/>
              <a:defRPr sz="2856"/>
            </a:lvl2pPr>
            <a:lvl3pPr marL="932779" indent="0">
              <a:buNone/>
              <a:defRPr sz="2448"/>
            </a:lvl3pPr>
            <a:lvl4pPr marL="1399169" indent="0">
              <a:buNone/>
              <a:defRPr sz="2040"/>
            </a:lvl4pPr>
            <a:lvl5pPr marL="1865559" indent="0">
              <a:buNone/>
              <a:defRPr sz="2040"/>
            </a:lvl5pPr>
            <a:lvl6pPr marL="2331949" indent="0">
              <a:buNone/>
              <a:defRPr sz="2040"/>
            </a:lvl6pPr>
            <a:lvl7pPr marL="2798338" indent="0">
              <a:buNone/>
              <a:defRPr sz="2040"/>
            </a:lvl7pPr>
            <a:lvl8pPr marL="3264728" indent="0">
              <a:buNone/>
              <a:defRPr sz="2040"/>
            </a:lvl8pPr>
            <a:lvl9pPr marL="3731118" indent="0">
              <a:buNone/>
              <a:defRPr sz="204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636" y="5367338"/>
            <a:ext cx="7461885" cy="804862"/>
          </a:xfrm>
        </p:spPr>
        <p:txBody>
          <a:bodyPr/>
          <a:lstStyle>
            <a:lvl1pPr marL="0" indent="0">
              <a:buNone/>
              <a:defRPr sz="1428"/>
            </a:lvl1pPr>
            <a:lvl2pPr marL="466390" indent="0">
              <a:buNone/>
              <a:defRPr sz="1224"/>
            </a:lvl2pPr>
            <a:lvl3pPr marL="932779" indent="0">
              <a:buNone/>
              <a:defRPr sz="1020"/>
            </a:lvl3pPr>
            <a:lvl4pPr marL="1399169" indent="0">
              <a:buNone/>
              <a:defRPr sz="918"/>
            </a:lvl4pPr>
            <a:lvl5pPr marL="1865559" indent="0">
              <a:buNone/>
              <a:defRPr sz="918"/>
            </a:lvl5pPr>
            <a:lvl6pPr marL="2331949" indent="0">
              <a:buNone/>
              <a:defRPr sz="918"/>
            </a:lvl6pPr>
            <a:lvl7pPr marL="2798338" indent="0">
              <a:buNone/>
              <a:defRPr sz="918"/>
            </a:lvl7pPr>
            <a:lvl8pPr marL="3264728" indent="0">
              <a:buNone/>
              <a:defRPr sz="918"/>
            </a:lvl8pPr>
            <a:lvl9pPr marL="3731118" indent="0">
              <a:buNone/>
              <a:defRPr sz="9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75F44F1-204E-F2BE-86AD-0BC703F9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FF3F5-81CD-46CC-8613-7C8A8CAF2331}" type="datetimeFigureOut">
              <a:rPr lang="en-US"/>
              <a:pPr>
                <a:defRPr/>
              </a:pPr>
              <a:t>7/28/22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976A7E-8E39-93A4-932E-3FB51149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C9ABB1-05C9-AF2F-C10B-435688ED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01D1A-27B5-4BFE-86B1-F78F3F3B2D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90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264C193-A796-3DFE-D92C-C3C7B1E287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1824" y="274638"/>
            <a:ext cx="1119282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F75C87F-5857-6B66-5AEE-6C3F2C7F0B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1824" y="1600201"/>
            <a:ext cx="111928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D1DE-0C29-2A1D-A916-2FEC2895A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1824" y="6356351"/>
            <a:ext cx="2901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24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A020BD1-1360-4512-ACD6-68F5A97DF871}" type="datetimeFigureOut">
              <a:rPr lang="en-US"/>
              <a:pPr>
                <a:defRPr/>
              </a:pPr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3C934-58E9-22F5-8751-649246AEA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49129" y="6356351"/>
            <a:ext cx="3938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24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F5BD-90B7-B9CA-6858-0B0E92E27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12807" y="6356351"/>
            <a:ext cx="290184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24">
                <a:solidFill>
                  <a:srgbClr val="898989"/>
                </a:solidFill>
              </a:defRPr>
            </a:lvl1pPr>
          </a:lstStyle>
          <a:p>
            <a:fld id="{7B3DC156-D30F-47EE-900B-FFE05A74FF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390" rtl="0" eaLnBrk="1" fontAlgn="base" hangingPunct="1">
        <a:spcBef>
          <a:spcPct val="0"/>
        </a:spcBef>
        <a:spcAft>
          <a:spcPct val="0"/>
        </a:spcAft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66390" rtl="0" eaLnBrk="1" fontAlgn="base" hangingPunct="1">
        <a:spcBef>
          <a:spcPct val="0"/>
        </a:spcBef>
        <a:spcAft>
          <a:spcPct val="0"/>
        </a:spcAft>
        <a:defRPr sz="4488">
          <a:solidFill>
            <a:schemeClr val="tx1"/>
          </a:solidFill>
          <a:latin typeface="Arial" panose="020B0604020202020204" pitchFamily="34" charset="0"/>
        </a:defRPr>
      </a:lvl2pPr>
      <a:lvl3pPr algn="ctr" defTabSz="466390" rtl="0" eaLnBrk="1" fontAlgn="base" hangingPunct="1">
        <a:spcBef>
          <a:spcPct val="0"/>
        </a:spcBef>
        <a:spcAft>
          <a:spcPct val="0"/>
        </a:spcAft>
        <a:defRPr sz="4488">
          <a:solidFill>
            <a:schemeClr val="tx1"/>
          </a:solidFill>
          <a:latin typeface="Arial" panose="020B0604020202020204" pitchFamily="34" charset="0"/>
        </a:defRPr>
      </a:lvl3pPr>
      <a:lvl4pPr algn="ctr" defTabSz="466390" rtl="0" eaLnBrk="1" fontAlgn="base" hangingPunct="1">
        <a:spcBef>
          <a:spcPct val="0"/>
        </a:spcBef>
        <a:spcAft>
          <a:spcPct val="0"/>
        </a:spcAft>
        <a:defRPr sz="4488">
          <a:solidFill>
            <a:schemeClr val="tx1"/>
          </a:solidFill>
          <a:latin typeface="Arial" panose="020B0604020202020204" pitchFamily="34" charset="0"/>
        </a:defRPr>
      </a:lvl4pPr>
      <a:lvl5pPr algn="ctr" defTabSz="466390" rtl="0" eaLnBrk="1" fontAlgn="base" hangingPunct="1">
        <a:spcBef>
          <a:spcPct val="0"/>
        </a:spcBef>
        <a:spcAft>
          <a:spcPct val="0"/>
        </a:spcAft>
        <a:defRPr sz="4488">
          <a:solidFill>
            <a:schemeClr val="tx1"/>
          </a:solidFill>
          <a:latin typeface="Arial" panose="020B0604020202020204" pitchFamily="34" charset="0"/>
        </a:defRPr>
      </a:lvl5pPr>
      <a:lvl6pPr marL="466390" algn="ctr" defTabSz="466390" rtl="0" eaLnBrk="1" fontAlgn="base" hangingPunct="1">
        <a:spcBef>
          <a:spcPct val="0"/>
        </a:spcBef>
        <a:spcAft>
          <a:spcPct val="0"/>
        </a:spcAft>
        <a:defRPr sz="4488">
          <a:solidFill>
            <a:schemeClr val="tx1"/>
          </a:solidFill>
          <a:latin typeface="Arial" panose="020B0604020202020204" pitchFamily="34" charset="0"/>
        </a:defRPr>
      </a:lvl6pPr>
      <a:lvl7pPr marL="932779" algn="ctr" defTabSz="466390" rtl="0" eaLnBrk="1" fontAlgn="base" hangingPunct="1">
        <a:spcBef>
          <a:spcPct val="0"/>
        </a:spcBef>
        <a:spcAft>
          <a:spcPct val="0"/>
        </a:spcAft>
        <a:defRPr sz="4488">
          <a:solidFill>
            <a:schemeClr val="tx1"/>
          </a:solidFill>
          <a:latin typeface="Arial" panose="020B0604020202020204" pitchFamily="34" charset="0"/>
        </a:defRPr>
      </a:lvl7pPr>
      <a:lvl8pPr marL="1399169" algn="ctr" defTabSz="466390" rtl="0" eaLnBrk="1" fontAlgn="base" hangingPunct="1">
        <a:spcBef>
          <a:spcPct val="0"/>
        </a:spcBef>
        <a:spcAft>
          <a:spcPct val="0"/>
        </a:spcAft>
        <a:defRPr sz="4488">
          <a:solidFill>
            <a:schemeClr val="tx1"/>
          </a:solidFill>
          <a:latin typeface="Arial" panose="020B0604020202020204" pitchFamily="34" charset="0"/>
        </a:defRPr>
      </a:lvl8pPr>
      <a:lvl9pPr marL="1865559" algn="ctr" defTabSz="466390" rtl="0" eaLnBrk="1" fontAlgn="base" hangingPunct="1">
        <a:spcBef>
          <a:spcPct val="0"/>
        </a:spcBef>
        <a:spcAft>
          <a:spcPct val="0"/>
        </a:spcAft>
        <a:defRPr sz="4488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9792" indent="-349792" algn="l" defTabSz="46639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64" kern="1200">
          <a:solidFill>
            <a:schemeClr val="tx1"/>
          </a:solidFill>
          <a:latin typeface="+mn-lt"/>
          <a:ea typeface="+mn-ea"/>
          <a:cs typeface="+mn-cs"/>
        </a:defRPr>
      </a:lvl1pPr>
      <a:lvl2pPr marL="757883" indent="-291494" algn="l" defTabSz="46639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56" kern="1200">
          <a:solidFill>
            <a:schemeClr val="tx1"/>
          </a:solidFill>
          <a:latin typeface="+mn-lt"/>
          <a:ea typeface="+mn-ea"/>
          <a:cs typeface="+mn-cs"/>
        </a:defRPr>
      </a:lvl2pPr>
      <a:lvl3pPr marL="1165974" indent="-233195" algn="l" defTabSz="46639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632364" indent="-233195" algn="l" defTabSz="46639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98754" indent="-233195" algn="l" defTabSz="46639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65143" indent="-233195" algn="l" defTabSz="466390" rtl="0" eaLnBrk="1" latinLnBrk="0" hangingPunct="1">
        <a:spcBef>
          <a:spcPct val="20000"/>
        </a:spcBef>
        <a:buFont typeface="Arial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31533" indent="-233195" algn="l" defTabSz="466390" rtl="0" eaLnBrk="1" latinLnBrk="0" hangingPunct="1">
        <a:spcBef>
          <a:spcPct val="20000"/>
        </a:spcBef>
        <a:buFont typeface="Arial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497923" indent="-233195" algn="l" defTabSz="466390" rtl="0" eaLnBrk="1" latinLnBrk="0" hangingPunct="1">
        <a:spcBef>
          <a:spcPct val="20000"/>
        </a:spcBef>
        <a:buFont typeface="Arial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3964313" indent="-233195" algn="l" defTabSz="466390" rtl="0" eaLnBrk="1" latinLnBrk="0" hangingPunct="1">
        <a:spcBef>
          <a:spcPct val="20000"/>
        </a:spcBef>
        <a:buFont typeface="Arial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6390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390" algn="l" defTabSz="466390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779" algn="l" defTabSz="466390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9169" algn="l" defTabSz="466390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559" algn="l" defTabSz="466390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949" algn="l" defTabSz="466390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8338" algn="l" defTabSz="466390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728" algn="l" defTabSz="466390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1118" algn="l" defTabSz="466390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6.pn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hart" Target="../charts/char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Relationship Id="rId9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3.png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6">
            <a:extLst>
              <a:ext uri="{FF2B5EF4-FFF2-40B4-BE49-F238E27FC236}">
                <a16:creationId xmlns:a16="http://schemas.microsoft.com/office/drawing/2014/main" id="{9FBBA55A-6A04-4801-AFD8-A11D43567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9" b="-6708"/>
          <a:stretch>
            <a:fillRect/>
          </a:stretch>
        </p:blipFill>
        <p:spPr bwMode="auto">
          <a:xfrm>
            <a:off x="-1" y="-68759"/>
            <a:ext cx="12436475" cy="755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A92D24A3-E8D5-F4F3-F917-6B6B42383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2228" y="1346539"/>
            <a:ext cx="7125064" cy="297435"/>
          </a:xfrm>
        </p:spPr>
        <p:txBody>
          <a:bodyPr rtlCol="0"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1800">
                <a:solidFill>
                  <a:srgbClr val="07294D"/>
                </a:solidFill>
                <a:latin typeface="+mj-lt"/>
                <a:cs typeface="Futura Book BT"/>
              </a:rPr>
              <a:t>July 2022</a:t>
            </a:r>
            <a:endParaRPr lang="en-US" sz="1800" dirty="0">
              <a:solidFill>
                <a:srgbClr val="07294D"/>
              </a:solidFill>
              <a:latin typeface="+mj-lt"/>
              <a:cs typeface="Futura Book BT"/>
            </a:endParaRPr>
          </a:p>
        </p:txBody>
      </p:sp>
      <p:sp>
        <p:nvSpPr>
          <p:cNvPr id="4099" name="Title 1">
            <a:extLst>
              <a:ext uri="{FF2B5EF4-FFF2-40B4-BE49-F238E27FC236}">
                <a16:creationId xmlns:a16="http://schemas.microsoft.com/office/drawing/2014/main" id="{98DA159C-CECE-AD79-25CD-B24A2F642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934" y="308547"/>
            <a:ext cx="11085952" cy="103799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r"/>
            <a:r>
              <a:rPr lang="en-US" altLang="en-US" sz="3650" b="1">
                <a:solidFill>
                  <a:srgbClr val="FFC600"/>
                </a:solidFill>
              </a:rPr>
              <a:t>D</a:t>
            </a:r>
            <a:r>
              <a:rPr lang="id-ID" altLang="en-US" sz="3650" b="1">
                <a:solidFill>
                  <a:srgbClr val="FFC600"/>
                </a:solidFill>
              </a:rPr>
              <a:t>ata </a:t>
            </a:r>
            <a:r>
              <a:rPr lang="en-US" altLang="en-US" sz="3650" b="1">
                <a:solidFill>
                  <a:srgbClr val="FFC600"/>
                </a:solidFill>
              </a:rPr>
              <a:t>U</a:t>
            </a:r>
            <a:r>
              <a:rPr lang="id-ID" altLang="en-US" sz="3650" b="1">
                <a:solidFill>
                  <a:srgbClr val="FFC600"/>
                </a:solidFill>
              </a:rPr>
              <a:t>nderstanding and </a:t>
            </a:r>
            <a:r>
              <a:rPr lang="en-US" altLang="en-US" sz="3650" b="1">
                <a:solidFill>
                  <a:srgbClr val="FFC600"/>
                </a:solidFill>
              </a:rPr>
              <a:t>P</a:t>
            </a:r>
            <a:r>
              <a:rPr lang="id-ID" altLang="en-US" sz="3650" b="1">
                <a:solidFill>
                  <a:srgbClr val="FFC600"/>
                </a:solidFill>
              </a:rPr>
              <a:t>reparation</a:t>
            </a:r>
            <a:endParaRPr lang="en-US" altLang="en-US" sz="3650" b="1" dirty="0">
              <a:solidFill>
                <a:srgbClr val="FFC000"/>
              </a:solidFill>
            </a:endParaRPr>
          </a:p>
        </p:txBody>
      </p:sp>
      <p:sp>
        <p:nvSpPr>
          <p:cNvPr id="4100" name="Rectangle 1">
            <a:extLst>
              <a:ext uri="{FF2B5EF4-FFF2-40B4-BE49-F238E27FC236}">
                <a16:creationId xmlns:a16="http://schemas.microsoft.com/office/drawing/2014/main" id="{6C786792-E527-0103-2B34-5F1F172F6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910" y="5286375"/>
            <a:ext cx="58538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b="1">
                <a:solidFill>
                  <a:schemeClr val="bg1"/>
                </a:solidFill>
                <a:ea typeface="Futura"/>
                <a:cs typeface="Futura"/>
              </a:rPr>
              <a:t>Group 4</a:t>
            </a:r>
          </a:p>
          <a:p>
            <a:pPr algn="r" eaLnBrk="1" hangingPunct="1"/>
            <a:r>
              <a:rPr lang="id-ID" altLang="en-US" b="1">
                <a:solidFill>
                  <a:schemeClr val="bg1"/>
                </a:solidFill>
                <a:ea typeface="Futura"/>
                <a:cs typeface="Futura"/>
              </a:rPr>
              <a:t>Amaan Ghauri</a:t>
            </a:r>
          </a:p>
          <a:p>
            <a:pPr algn="r" eaLnBrk="1" hangingPunct="1"/>
            <a:r>
              <a:rPr lang="id-ID" altLang="en-US" b="1">
                <a:solidFill>
                  <a:schemeClr val="bg1"/>
                </a:solidFill>
                <a:ea typeface="Futura"/>
                <a:cs typeface="Futura"/>
              </a:rPr>
              <a:t>Amrut Prasade</a:t>
            </a:r>
          </a:p>
          <a:p>
            <a:pPr algn="r" eaLnBrk="1" hangingPunct="1"/>
            <a:r>
              <a:rPr lang="id-ID" altLang="en-US" b="1">
                <a:solidFill>
                  <a:schemeClr val="bg1"/>
                </a:solidFill>
                <a:ea typeface="Futura"/>
                <a:cs typeface="Futura"/>
              </a:rPr>
              <a:t>Shivam Pandey</a:t>
            </a:r>
          </a:p>
          <a:p>
            <a:pPr algn="r" eaLnBrk="1" hangingPunct="1"/>
            <a:r>
              <a:rPr lang="id-ID" altLang="en-US" b="1">
                <a:solidFill>
                  <a:schemeClr val="bg1"/>
                </a:solidFill>
                <a:ea typeface="Futura"/>
                <a:cs typeface="Futura"/>
              </a:rPr>
              <a:t>Utsav Pradhan</a:t>
            </a:r>
            <a:endParaRPr lang="en-US" altLang="en-US" b="1" dirty="0">
              <a:solidFill>
                <a:schemeClr val="bg1"/>
              </a:solidFill>
              <a:ea typeface="Futura"/>
              <a:cs typeface="Futura"/>
            </a:endParaRPr>
          </a:p>
        </p:txBody>
      </p:sp>
      <p:pic>
        <p:nvPicPr>
          <p:cNvPr id="4101" name="Picture 2">
            <a:extLst>
              <a:ext uri="{FF2B5EF4-FFF2-40B4-BE49-F238E27FC236}">
                <a16:creationId xmlns:a16="http://schemas.microsoft.com/office/drawing/2014/main" id="{063F2E68-F7A7-40B2-4969-61ED91AB9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17" y="5286375"/>
            <a:ext cx="4095292" cy="104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B6D2BB-3122-529A-DFF9-828D417D9328}"/>
              </a:ext>
            </a:extLst>
          </p:cNvPr>
          <p:cNvSpPr/>
          <p:nvPr/>
        </p:nvSpPr>
        <p:spPr>
          <a:xfrm>
            <a:off x="-1" y="5661"/>
            <a:ext cx="12436475" cy="1097280"/>
          </a:xfrm>
          <a:prstGeom prst="rect">
            <a:avLst/>
          </a:prstGeom>
          <a:solidFill>
            <a:srgbClr val="0043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07294D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6FC1814-A042-99EE-CD15-FAAA6CE4E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111" y="323636"/>
            <a:ext cx="2614361" cy="66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3C56FF4C-5D24-FE70-0CC8-5D5BFF6C5ABE}"/>
              </a:ext>
            </a:extLst>
          </p:cNvPr>
          <p:cNvSpPr/>
          <p:nvPr/>
        </p:nvSpPr>
        <p:spPr>
          <a:xfrm>
            <a:off x="216514" y="310650"/>
            <a:ext cx="8503920" cy="7315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29EA34-6EAF-BE85-91F4-4E3AB2FD2A8D}"/>
              </a:ext>
            </a:extLst>
          </p:cNvPr>
          <p:cNvSpPr txBox="1"/>
          <p:nvPr/>
        </p:nvSpPr>
        <p:spPr>
          <a:xfrm>
            <a:off x="603115" y="289960"/>
            <a:ext cx="6215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Home Equity – Data Overview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C0CFE5-D7E0-C652-2A34-0C1E01B3CC4D}"/>
              </a:ext>
            </a:extLst>
          </p:cNvPr>
          <p:cNvGrpSpPr/>
          <p:nvPr/>
        </p:nvGrpSpPr>
        <p:grpSpPr>
          <a:xfrm>
            <a:off x="3958910" y="3100377"/>
            <a:ext cx="1371600" cy="1371600"/>
            <a:chOff x="264609" y="2723556"/>
            <a:chExt cx="1371600" cy="13716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1E0B692-D6DD-910E-E433-F6A8A1A4A898}"/>
                </a:ext>
              </a:extLst>
            </p:cNvPr>
            <p:cNvSpPr/>
            <p:nvPr/>
          </p:nvSpPr>
          <p:spPr>
            <a:xfrm>
              <a:off x="418569" y="2865193"/>
              <a:ext cx="1097280" cy="109728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F9257AA-18D4-93A4-EEB7-67FCE1F5D9B5}"/>
                </a:ext>
              </a:extLst>
            </p:cNvPr>
            <p:cNvSpPr/>
            <p:nvPr/>
          </p:nvSpPr>
          <p:spPr>
            <a:xfrm>
              <a:off x="264609" y="2723556"/>
              <a:ext cx="1371600" cy="13716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C071FF-0ED5-BAA4-4C97-136897EB403E}"/>
              </a:ext>
            </a:extLst>
          </p:cNvPr>
          <p:cNvGrpSpPr/>
          <p:nvPr/>
        </p:nvGrpSpPr>
        <p:grpSpPr>
          <a:xfrm rot="19649685">
            <a:off x="4513585" y="2612494"/>
            <a:ext cx="1525796" cy="182880"/>
            <a:chOff x="7520532" y="2940324"/>
            <a:chExt cx="1525796" cy="18288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F7ACA7D-68A5-5EFB-7686-5825AF29E499}"/>
                </a:ext>
              </a:extLst>
            </p:cNvPr>
            <p:cNvCxnSpPr>
              <a:cxnSpLocks/>
            </p:cNvCxnSpPr>
            <p:nvPr/>
          </p:nvCxnSpPr>
          <p:spPr>
            <a:xfrm>
              <a:off x="7576854" y="3031763"/>
              <a:ext cx="1318406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0D3BD74-E0C1-427C-DEEA-E6627266DB3A}"/>
                </a:ext>
              </a:extLst>
            </p:cNvPr>
            <p:cNvSpPr/>
            <p:nvPr/>
          </p:nvSpPr>
          <p:spPr>
            <a:xfrm rot="1242158">
              <a:off x="7520532" y="2940324"/>
              <a:ext cx="182880" cy="18288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125134B-CB1E-0B39-089C-EACCDA28EA19}"/>
                </a:ext>
              </a:extLst>
            </p:cNvPr>
            <p:cNvSpPr/>
            <p:nvPr/>
          </p:nvSpPr>
          <p:spPr>
            <a:xfrm rot="1242158">
              <a:off x="8863448" y="2940324"/>
              <a:ext cx="182880" cy="18288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5F571C4-B942-B061-0F11-0C9D90F48B03}"/>
              </a:ext>
            </a:extLst>
          </p:cNvPr>
          <p:cNvGrpSpPr/>
          <p:nvPr/>
        </p:nvGrpSpPr>
        <p:grpSpPr>
          <a:xfrm rot="20136602">
            <a:off x="5136599" y="3087981"/>
            <a:ext cx="1525795" cy="182880"/>
            <a:chOff x="7520533" y="2940324"/>
            <a:chExt cx="1525795" cy="18288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11F1937-69D6-06B7-5AAE-CF9CC4231810}"/>
                </a:ext>
              </a:extLst>
            </p:cNvPr>
            <p:cNvCxnSpPr>
              <a:cxnSpLocks/>
            </p:cNvCxnSpPr>
            <p:nvPr/>
          </p:nvCxnSpPr>
          <p:spPr>
            <a:xfrm>
              <a:off x="7576855" y="3031764"/>
              <a:ext cx="1318406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A562FDC-F689-2CDD-E2A9-892AE4507C38}"/>
                </a:ext>
              </a:extLst>
            </p:cNvPr>
            <p:cNvSpPr/>
            <p:nvPr/>
          </p:nvSpPr>
          <p:spPr>
            <a:xfrm rot="1242158">
              <a:off x="7520533" y="2940324"/>
              <a:ext cx="182880" cy="18288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BA13916-0993-6A33-DF5E-4A5795D0724B}"/>
                </a:ext>
              </a:extLst>
            </p:cNvPr>
            <p:cNvSpPr/>
            <p:nvPr/>
          </p:nvSpPr>
          <p:spPr>
            <a:xfrm rot="1242158">
              <a:off x="8863448" y="2940324"/>
              <a:ext cx="182880" cy="18288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F7DFA4E-46CA-BDD9-42BE-9989BE279A5A}"/>
              </a:ext>
            </a:extLst>
          </p:cNvPr>
          <p:cNvGrpSpPr/>
          <p:nvPr/>
        </p:nvGrpSpPr>
        <p:grpSpPr>
          <a:xfrm>
            <a:off x="5280222" y="3850515"/>
            <a:ext cx="1244269" cy="192901"/>
            <a:chOff x="7520533" y="2940324"/>
            <a:chExt cx="1244269" cy="19290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FD91AF0-7AFB-6DDC-1E5F-9EDF545A662F}"/>
                </a:ext>
              </a:extLst>
            </p:cNvPr>
            <p:cNvCxnSpPr>
              <a:cxnSpLocks/>
            </p:cNvCxnSpPr>
            <p:nvPr/>
          </p:nvCxnSpPr>
          <p:spPr>
            <a:xfrm>
              <a:off x="7576855" y="3031764"/>
              <a:ext cx="104498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6B4AC3E-DC43-257C-215A-7F21B0358538}"/>
                </a:ext>
              </a:extLst>
            </p:cNvPr>
            <p:cNvSpPr/>
            <p:nvPr/>
          </p:nvSpPr>
          <p:spPr>
            <a:xfrm rot="1242158">
              <a:off x="7520533" y="2940324"/>
              <a:ext cx="182880" cy="18288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C368565-733F-45A4-76A4-72FA8D213ED3}"/>
                </a:ext>
              </a:extLst>
            </p:cNvPr>
            <p:cNvSpPr/>
            <p:nvPr/>
          </p:nvSpPr>
          <p:spPr>
            <a:xfrm rot="1242158">
              <a:off x="8581922" y="2950345"/>
              <a:ext cx="182880" cy="18288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C8ED251-47C3-8874-1E84-968E9018B821}"/>
              </a:ext>
            </a:extLst>
          </p:cNvPr>
          <p:cNvGrpSpPr/>
          <p:nvPr/>
        </p:nvGrpSpPr>
        <p:grpSpPr>
          <a:xfrm rot="1563531">
            <a:off x="5046040" y="4334865"/>
            <a:ext cx="1285373" cy="402108"/>
            <a:chOff x="7520533" y="2828487"/>
            <a:chExt cx="1285373" cy="402108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B72A37-D0A1-6798-1DF7-64D2868B2FFD}"/>
                </a:ext>
              </a:extLst>
            </p:cNvPr>
            <p:cNvCxnSpPr>
              <a:cxnSpLocks/>
            </p:cNvCxnSpPr>
            <p:nvPr/>
          </p:nvCxnSpPr>
          <p:spPr>
            <a:xfrm rot="20306983">
              <a:off x="7614695" y="2828487"/>
              <a:ext cx="1030292" cy="40210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CB7F4B3-1682-B4B3-540B-AEC446B03EA3}"/>
                </a:ext>
              </a:extLst>
            </p:cNvPr>
            <p:cNvSpPr/>
            <p:nvPr/>
          </p:nvSpPr>
          <p:spPr>
            <a:xfrm rot="1242158">
              <a:off x="7520533" y="2940324"/>
              <a:ext cx="182880" cy="18288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ECE6FDB-357E-C703-AD87-789C1B1BE8B8}"/>
                </a:ext>
              </a:extLst>
            </p:cNvPr>
            <p:cNvSpPr/>
            <p:nvPr/>
          </p:nvSpPr>
          <p:spPr>
            <a:xfrm rot="1242158">
              <a:off x="8623026" y="2940316"/>
              <a:ext cx="182880" cy="18288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17408E4-DEDA-A1FB-FF76-91422434426A}"/>
              </a:ext>
            </a:extLst>
          </p:cNvPr>
          <p:cNvSpPr txBox="1"/>
          <p:nvPr/>
        </p:nvSpPr>
        <p:spPr>
          <a:xfrm>
            <a:off x="6713024" y="1415427"/>
            <a:ext cx="1895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n-lt"/>
              </a:rPr>
              <a:t>01 - </a:t>
            </a:r>
            <a:r>
              <a:rPr lang="en-US" sz="1400" b="1" u="none" strike="noStrike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Dimensionality</a:t>
            </a:r>
            <a:endParaRPr lang="en-US" sz="1400" u="none" strike="noStrike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BB558F-C2E2-14B7-56E1-19BBD771CDC4}"/>
              </a:ext>
            </a:extLst>
          </p:cNvPr>
          <p:cNvSpPr txBox="1"/>
          <p:nvPr/>
        </p:nvSpPr>
        <p:spPr>
          <a:xfrm>
            <a:off x="6855006" y="1689037"/>
            <a:ext cx="1895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5960 rows (customers)</a:t>
            </a:r>
          </a:p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13 columns (variables)</a:t>
            </a:r>
            <a:endParaRPr lang="en-US" sz="14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5491837-91D9-9DD2-82B2-76AF43DC61BA}"/>
              </a:ext>
            </a:extLst>
          </p:cNvPr>
          <p:cNvGrpSpPr/>
          <p:nvPr/>
        </p:nvGrpSpPr>
        <p:grpSpPr>
          <a:xfrm>
            <a:off x="5925759" y="1584412"/>
            <a:ext cx="914400" cy="914400"/>
            <a:chOff x="2807359" y="1387459"/>
            <a:chExt cx="914400" cy="9144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38CC2B0-4C3A-9B45-9310-F16561A129E1}"/>
                </a:ext>
              </a:extLst>
            </p:cNvPr>
            <p:cNvSpPr/>
            <p:nvPr/>
          </p:nvSpPr>
          <p:spPr>
            <a:xfrm>
              <a:off x="2898799" y="1478899"/>
              <a:ext cx="731520" cy="7315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35A52D3-1EC8-C66E-246F-4B7CA5B7BCBF}"/>
                </a:ext>
              </a:extLst>
            </p:cNvPr>
            <p:cNvSpPr/>
            <p:nvPr/>
          </p:nvSpPr>
          <p:spPr>
            <a:xfrm>
              <a:off x="2807359" y="1387459"/>
              <a:ext cx="914400" cy="9144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1" name="Picture 2" descr="Dimension Icons - Free SVG &amp; PNG Dimension Images - Noun Project">
              <a:extLst>
                <a:ext uri="{FF2B5EF4-FFF2-40B4-BE49-F238E27FC236}">
                  <a16:creationId xmlns:a16="http://schemas.microsoft.com/office/drawing/2014/main" id="{A8A2AAAD-2EAB-84BF-4298-F508C232D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0864" y="1589121"/>
              <a:ext cx="504535" cy="439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27DAC6-9966-AC5B-E37B-CA8DD4BD9E7B}"/>
              </a:ext>
            </a:extLst>
          </p:cNvPr>
          <p:cNvGrpSpPr/>
          <p:nvPr/>
        </p:nvGrpSpPr>
        <p:grpSpPr>
          <a:xfrm>
            <a:off x="6229972" y="4565712"/>
            <a:ext cx="914400" cy="960158"/>
            <a:chOff x="2807359" y="1387459"/>
            <a:chExt cx="914400" cy="9144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B827C37-395E-CCC9-489B-B8955B8C50B5}"/>
                </a:ext>
              </a:extLst>
            </p:cNvPr>
            <p:cNvSpPr/>
            <p:nvPr/>
          </p:nvSpPr>
          <p:spPr>
            <a:xfrm>
              <a:off x="2807359" y="1387459"/>
              <a:ext cx="914400" cy="9144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4BEB6BD-FB45-B68D-4CC4-32D37F1F8A44}"/>
                </a:ext>
              </a:extLst>
            </p:cNvPr>
            <p:cNvSpPr/>
            <p:nvPr/>
          </p:nvSpPr>
          <p:spPr>
            <a:xfrm>
              <a:off x="2898799" y="1478899"/>
              <a:ext cx="731520" cy="7315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5" name="Picture 4" descr="Data Analysis Icon Png Transparent Images – Free PNG Images Vector, PSD,  Clipart, Templates">
            <a:extLst>
              <a:ext uri="{FF2B5EF4-FFF2-40B4-BE49-F238E27FC236}">
                <a16:creationId xmlns:a16="http://schemas.microsoft.com/office/drawing/2014/main" id="{BED95170-BAA1-EB38-A6A0-24F9A6FBE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62" y="3476698"/>
            <a:ext cx="649789" cy="64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F605E4A-157C-71C2-8C9E-C69FE3023B97}"/>
              </a:ext>
            </a:extLst>
          </p:cNvPr>
          <p:cNvSpPr txBox="1"/>
          <p:nvPr/>
        </p:nvSpPr>
        <p:spPr>
          <a:xfrm>
            <a:off x="7569543" y="2434281"/>
            <a:ext cx="2104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n-lt"/>
              </a:rPr>
              <a:t>02 – Variable Types</a:t>
            </a:r>
            <a:endParaRPr lang="en-US" sz="1400" u="none" strike="noStrike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8ADDB7-C791-41DF-28D0-359394BE97F8}"/>
              </a:ext>
            </a:extLst>
          </p:cNvPr>
          <p:cNvSpPr txBox="1"/>
          <p:nvPr/>
        </p:nvSpPr>
        <p:spPr>
          <a:xfrm>
            <a:off x="7526936" y="3556762"/>
            <a:ext cx="2104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n-lt"/>
              </a:rPr>
              <a:t>03 – </a:t>
            </a:r>
            <a:r>
              <a:rPr lang="en-US" sz="1400" b="1" u="none" strike="noStrike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Target Variables</a:t>
            </a:r>
            <a:endParaRPr lang="en-US" sz="1400" u="none" strike="noStrike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A84F03-91E4-A48A-C33C-2F356C92530D}"/>
              </a:ext>
            </a:extLst>
          </p:cNvPr>
          <p:cNvSpPr txBox="1"/>
          <p:nvPr/>
        </p:nvSpPr>
        <p:spPr>
          <a:xfrm>
            <a:off x="7138043" y="4790304"/>
            <a:ext cx="225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n-lt"/>
              </a:rPr>
              <a:t>04 – </a:t>
            </a:r>
            <a:r>
              <a:rPr lang="en-US" sz="1400" b="1" dirty="0">
                <a:latin typeface="+mn-lt"/>
                <a:cs typeface="Calibri" panose="020F0502020204030204" pitchFamily="34" charset="0"/>
              </a:rPr>
              <a:t>Predictor Variables</a:t>
            </a:r>
            <a:endParaRPr lang="en-US" sz="1400" u="none" strike="noStrike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A36C9726-CC4D-8329-8774-AAD3F98A4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924266"/>
              </p:ext>
            </p:extLst>
          </p:nvPr>
        </p:nvGraphicFramePr>
        <p:xfrm>
          <a:off x="7679921" y="2759647"/>
          <a:ext cx="1869834" cy="694116"/>
        </p:xfrm>
        <a:graphic>
          <a:graphicData uri="http://schemas.openxmlformats.org/drawingml/2006/table">
            <a:tbl>
              <a:tblPr/>
              <a:tblGrid>
                <a:gridCol w="1096110">
                  <a:extLst>
                    <a:ext uri="{9D8B030D-6E8A-4147-A177-3AD203B41FA5}">
                      <a16:colId xmlns:a16="http://schemas.microsoft.com/office/drawing/2014/main" val="1706518875"/>
                    </a:ext>
                  </a:extLst>
                </a:gridCol>
                <a:gridCol w="773724">
                  <a:extLst>
                    <a:ext uri="{9D8B030D-6E8A-4147-A177-3AD203B41FA5}">
                      <a16:colId xmlns:a16="http://schemas.microsoft.com/office/drawing/2014/main" val="1064031886"/>
                    </a:ext>
                  </a:extLst>
                </a:gridCol>
              </a:tblGrid>
              <a:tr h="23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Target Var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667558"/>
                  </a:ext>
                </a:extLst>
              </a:tr>
              <a:tr h="23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 Var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53490"/>
                  </a:ext>
                </a:extLst>
              </a:tr>
              <a:tr h="23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 Var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837758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54451047-809A-621E-13A0-027A634A88F0}"/>
              </a:ext>
            </a:extLst>
          </p:cNvPr>
          <p:cNvSpPr txBox="1"/>
          <p:nvPr/>
        </p:nvSpPr>
        <p:spPr>
          <a:xfrm>
            <a:off x="7930330" y="3906104"/>
            <a:ext cx="1523215" cy="289441"/>
          </a:xfrm>
          <a:prstGeom prst="roundRect">
            <a:avLst/>
          </a:prstGeom>
          <a:solidFill>
            <a:srgbClr val="FFC6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Default Loan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18469F7-8FBE-76F4-3092-90E1254D1DE6}"/>
              </a:ext>
            </a:extLst>
          </p:cNvPr>
          <p:cNvGrpSpPr/>
          <p:nvPr/>
        </p:nvGrpSpPr>
        <p:grpSpPr>
          <a:xfrm>
            <a:off x="4070646" y="5204423"/>
            <a:ext cx="914400" cy="960158"/>
            <a:chOff x="2807359" y="1387459"/>
            <a:chExt cx="914400" cy="9144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8B08D1C-B651-81D2-F02F-475A3500DEA7}"/>
                </a:ext>
              </a:extLst>
            </p:cNvPr>
            <p:cNvSpPr/>
            <p:nvPr/>
          </p:nvSpPr>
          <p:spPr>
            <a:xfrm>
              <a:off x="2898799" y="1478899"/>
              <a:ext cx="731520" cy="7315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259FD9E-A3FE-EB21-8350-9220EF17A72C}"/>
                </a:ext>
              </a:extLst>
            </p:cNvPr>
            <p:cNvSpPr/>
            <p:nvPr/>
          </p:nvSpPr>
          <p:spPr>
            <a:xfrm>
              <a:off x="2807359" y="1387459"/>
              <a:ext cx="914400" cy="9144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567BE7C-AFCD-C2CA-01C2-C535AED5A65A}"/>
              </a:ext>
            </a:extLst>
          </p:cNvPr>
          <p:cNvGrpSpPr/>
          <p:nvPr/>
        </p:nvGrpSpPr>
        <p:grpSpPr>
          <a:xfrm>
            <a:off x="6593153" y="3436121"/>
            <a:ext cx="914400" cy="914400"/>
            <a:chOff x="3161496" y="4693610"/>
            <a:chExt cx="914400" cy="91440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0E1C1C0-326A-DEF2-8406-B23E1535B3EF}"/>
                </a:ext>
              </a:extLst>
            </p:cNvPr>
            <p:cNvGrpSpPr/>
            <p:nvPr/>
          </p:nvGrpSpPr>
          <p:grpSpPr>
            <a:xfrm>
              <a:off x="3161496" y="4693610"/>
              <a:ext cx="914400" cy="914400"/>
              <a:chOff x="2807359" y="1387459"/>
              <a:chExt cx="914400" cy="91440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C62AE6D-0800-8BB5-02DD-CC0564D98946}"/>
                  </a:ext>
                </a:extLst>
              </p:cNvPr>
              <p:cNvSpPr/>
              <p:nvPr/>
            </p:nvSpPr>
            <p:spPr>
              <a:xfrm>
                <a:off x="2898799" y="1478899"/>
                <a:ext cx="731520" cy="73152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A47F7E3-5592-B9AF-EFAF-79A3001F5BE9}"/>
                  </a:ext>
                </a:extLst>
              </p:cNvPr>
              <p:cNvSpPr/>
              <p:nvPr/>
            </p:nvSpPr>
            <p:spPr>
              <a:xfrm>
                <a:off x="2807359" y="1387459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6" name="Picture 6" descr="Premium Vector | Target icon in black. arrow. mission. winner. business  concept. vector eps 10. isolated on white background.">
              <a:extLst>
                <a:ext uri="{FF2B5EF4-FFF2-40B4-BE49-F238E27FC236}">
                  <a16:creationId xmlns:a16="http://schemas.microsoft.com/office/drawing/2014/main" id="{122D9547-3059-97F1-147D-CF8CD7977B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62" t="20719" r="21884" b="24777"/>
            <a:stretch/>
          </p:blipFill>
          <p:spPr bwMode="auto">
            <a:xfrm>
              <a:off x="3469433" y="4922563"/>
              <a:ext cx="381490" cy="383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B76BF10-F917-719C-D51A-C6785FD64CB8}"/>
              </a:ext>
            </a:extLst>
          </p:cNvPr>
          <p:cNvSpPr txBox="1"/>
          <p:nvPr/>
        </p:nvSpPr>
        <p:spPr>
          <a:xfrm>
            <a:off x="7114774" y="5111609"/>
            <a:ext cx="27943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/>
              <a:t>Loan Amt, Existing Mortgage, Home valuation, purpose, occupation, YOJ, etc..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FDDEC4C-4E00-C44F-BB7B-096B2BE09AB8}"/>
              </a:ext>
            </a:extLst>
          </p:cNvPr>
          <p:cNvGrpSpPr/>
          <p:nvPr/>
        </p:nvGrpSpPr>
        <p:grpSpPr>
          <a:xfrm>
            <a:off x="6659267" y="2373498"/>
            <a:ext cx="914400" cy="914400"/>
            <a:chOff x="3222548" y="2735910"/>
            <a:chExt cx="914400" cy="91440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24035DD-FDD7-888B-0A80-28D3171F0AB4}"/>
                </a:ext>
              </a:extLst>
            </p:cNvPr>
            <p:cNvGrpSpPr/>
            <p:nvPr/>
          </p:nvGrpSpPr>
          <p:grpSpPr>
            <a:xfrm>
              <a:off x="3222548" y="2735910"/>
              <a:ext cx="914400" cy="914400"/>
              <a:chOff x="2807359" y="1387459"/>
              <a:chExt cx="914400" cy="91440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5D4472C-2EC2-5CAF-773C-7E95D036AAE5}"/>
                  </a:ext>
                </a:extLst>
              </p:cNvPr>
              <p:cNvSpPr/>
              <p:nvPr/>
            </p:nvSpPr>
            <p:spPr>
              <a:xfrm>
                <a:off x="2898799" y="1478899"/>
                <a:ext cx="731520" cy="73152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C10B6DE-94E4-15EB-4A4D-EA96D9918912}"/>
                  </a:ext>
                </a:extLst>
              </p:cNvPr>
              <p:cNvSpPr/>
              <p:nvPr/>
            </p:nvSpPr>
            <p:spPr>
              <a:xfrm>
                <a:off x="2807359" y="1387459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2" name="Picture 8" descr="Variable Icon">
              <a:extLst>
                <a:ext uri="{FF2B5EF4-FFF2-40B4-BE49-F238E27FC236}">
                  <a16:creationId xmlns:a16="http://schemas.microsoft.com/office/drawing/2014/main" id="{9A60DDF4-740A-A44C-CFF8-6790630FCF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39" t="7730" r="11573" b="6937"/>
            <a:stretch/>
          </p:blipFill>
          <p:spPr bwMode="auto">
            <a:xfrm>
              <a:off x="3578332" y="2965021"/>
              <a:ext cx="306103" cy="425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5" name="Picture 10" descr="Fast loan icon Royalty Free Vector Image - VectorStock">
            <a:extLst>
              <a:ext uri="{FF2B5EF4-FFF2-40B4-BE49-F238E27FC236}">
                <a16:creationId xmlns:a16="http://schemas.microsoft.com/office/drawing/2014/main" id="{81B7190C-0617-25FE-779A-315F13494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7" t="28705" r="26759" b="35255"/>
          <a:stretch/>
        </p:blipFill>
        <p:spPr bwMode="auto">
          <a:xfrm>
            <a:off x="7629795" y="3902616"/>
            <a:ext cx="303572" cy="2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CFD886D-7181-13CB-D607-E2D7EBAC8B7E}"/>
              </a:ext>
            </a:extLst>
          </p:cNvPr>
          <p:cNvSpPr txBox="1"/>
          <p:nvPr/>
        </p:nvSpPr>
        <p:spPr>
          <a:xfrm>
            <a:off x="4989043" y="5516720"/>
            <a:ext cx="1770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n-lt"/>
              </a:rPr>
              <a:t>04 – </a:t>
            </a:r>
            <a:r>
              <a:rPr lang="en-US" sz="1400" b="1" dirty="0">
                <a:latin typeface="+mn-lt"/>
                <a:cs typeface="Calibri" panose="020F0502020204030204" pitchFamily="34" charset="0"/>
              </a:rPr>
              <a:t>Data Quality</a:t>
            </a:r>
            <a:endParaRPr lang="en-US" sz="1400" u="none" strike="noStrike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8EC2718-B600-50FB-3BD6-9DB8E4D5A80D}"/>
              </a:ext>
            </a:extLst>
          </p:cNvPr>
          <p:cNvSpPr txBox="1"/>
          <p:nvPr/>
        </p:nvSpPr>
        <p:spPr>
          <a:xfrm>
            <a:off x="4963667" y="5761979"/>
            <a:ext cx="500094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/>
              <a:t>Missing values - 5283</a:t>
            </a:r>
          </a:p>
          <a:p>
            <a:pPr marL="171450" indent="-171450" algn="just">
              <a:buFontTx/>
              <a:buChar char="-"/>
            </a:pPr>
            <a:r>
              <a:rPr lang="en-US" sz="1050" dirty="0"/>
              <a:t>Missing values includes - </a:t>
            </a:r>
            <a:r>
              <a:rPr lang="en-US" sz="1050" b="1" dirty="0" err="1"/>
              <a:t>Mort_Bal</a:t>
            </a:r>
            <a:r>
              <a:rPr lang="en-US" sz="1050" b="1" dirty="0"/>
              <a:t> = 518, Home Val = 112, </a:t>
            </a:r>
            <a:r>
              <a:rPr lang="en-US" sz="1050" b="1" dirty="0" err="1"/>
              <a:t>Reason_HE</a:t>
            </a:r>
            <a:r>
              <a:rPr lang="en-US" sz="1050" b="1" dirty="0"/>
              <a:t> = 252, and others</a:t>
            </a:r>
          </a:p>
          <a:p>
            <a:pPr algn="just"/>
            <a:r>
              <a:rPr lang="en-US" sz="1050" dirty="0"/>
              <a:t>Duplicate rows - </a:t>
            </a:r>
            <a:r>
              <a:rPr lang="en-US" sz="1050" b="1" dirty="0"/>
              <a:t>2297 3483, 5026 and 5557 </a:t>
            </a:r>
          </a:p>
          <a:p>
            <a:pPr algn="just"/>
            <a:r>
              <a:rPr lang="en-US" sz="1050" dirty="0"/>
              <a:t>Data has outliers that need to be treated based on future models.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BC6ACAA-8719-3CEF-7780-C2CC6D87A33D}"/>
              </a:ext>
            </a:extLst>
          </p:cNvPr>
          <p:cNvGrpSpPr/>
          <p:nvPr/>
        </p:nvGrpSpPr>
        <p:grpSpPr>
          <a:xfrm rot="3718250">
            <a:off x="4070713" y="4567354"/>
            <a:ext cx="813849" cy="519090"/>
            <a:chOff x="7784392" y="2651950"/>
            <a:chExt cx="813849" cy="51909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899E557-69AC-EA85-3C45-345D982785FA}"/>
                </a:ext>
              </a:extLst>
            </p:cNvPr>
            <p:cNvCxnSpPr>
              <a:cxnSpLocks/>
            </p:cNvCxnSpPr>
            <p:nvPr/>
          </p:nvCxnSpPr>
          <p:spPr>
            <a:xfrm rot="17881750">
              <a:off x="8221894" y="2608236"/>
              <a:ext cx="18046" cy="62876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DFE094B-3F9D-251E-F1ED-BE7306712B2E}"/>
                </a:ext>
              </a:extLst>
            </p:cNvPr>
            <p:cNvSpPr/>
            <p:nvPr/>
          </p:nvSpPr>
          <p:spPr>
            <a:xfrm rot="1242158">
              <a:off x="7784392" y="2651950"/>
              <a:ext cx="182880" cy="18288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3ED4D90-4765-4874-3142-5EFF4D4E5289}"/>
                </a:ext>
              </a:extLst>
            </p:cNvPr>
            <p:cNvSpPr/>
            <p:nvPr/>
          </p:nvSpPr>
          <p:spPr>
            <a:xfrm rot="1242158">
              <a:off x="8415361" y="2988160"/>
              <a:ext cx="182880" cy="18288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15B4BC9-8FC6-CFAC-A2AB-51908A9086BA}"/>
              </a:ext>
            </a:extLst>
          </p:cNvPr>
          <p:cNvSpPr txBox="1"/>
          <p:nvPr/>
        </p:nvSpPr>
        <p:spPr>
          <a:xfrm>
            <a:off x="7418671" y="4202301"/>
            <a:ext cx="2442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03.1 - Insignificant Variables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0E1E3E-D127-6EEB-BB17-C4DDBC365E97}"/>
              </a:ext>
            </a:extLst>
          </p:cNvPr>
          <p:cNvSpPr txBox="1"/>
          <p:nvPr/>
        </p:nvSpPr>
        <p:spPr>
          <a:xfrm>
            <a:off x="7499708" y="4481183"/>
            <a:ext cx="1998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“HEID’s” and “Debt Ratio” </a:t>
            </a:r>
          </a:p>
        </p:txBody>
      </p:sp>
      <p:pic>
        <p:nvPicPr>
          <p:cNvPr id="94" name="Picture 2" descr="Prediction outline vector icon. Thin line black prediction icon, flat  vector simple element illustration from editable artificial intelligence  concept Stock Vector Image &amp; Art - Alamy">
            <a:extLst>
              <a:ext uri="{FF2B5EF4-FFF2-40B4-BE49-F238E27FC236}">
                <a16:creationId xmlns:a16="http://schemas.microsoft.com/office/drawing/2014/main" id="{C56EDE8E-81E5-04BE-0CAF-88D219032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8" t="21681" r="26762" b="27446"/>
          <a:stretch/>
        </p:blipFill>
        <p:spPr bwMode="auto">
          <a:xfrm>
            <a:off x="6461301" y="4773839"/>
            <a:ext cx="438326" cy="51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✓ Data quality icon in line design. premium vector in Adobe Illustrator ai  ( .ai ) format, Encapsulated PostScript eps ( .eps ) format">
            <a:extLst>
              <a:ext uri="{FF2B5EF4-FFF2-40B4-BE49-F238E27FC236}">
                <a16:creationId xmlns:a16="http://schemas.microsoft.com/office/drawing/2014/main" id="{D7C86D6C-6C06-627A-9447-3E85B12C7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7" t="4229" r="29399" b="21059"/>
          <a:stretch/>
        </p:blipFill>
        <p:spPr bwMode="auto">
          <a:xfrm>
            <a:off x="4379887" y="5424119"/>
            <a:ext cx="294101" cy="52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2D385F6E-67A3-426E-14E5-5B0D26D929B5}"/>
              </a:ext>
            </a:extLst>
          </p:cNvPr>
          <p:cNvSpPr/>
          <p:nvPr/>
        </p:nvSpPr>
        <p:spPr>
          <a:xfrm>
            <a:off x="1199796" y="1359912"/>
            <a:ext cx="4459302" cy="640080"/>
          </a:xfrm>
          <a:prstGeom prst="roundRect">
            <a:avLst/>
          </a:prstGeom>
          <a:solidFill>
            <a:schemeClr val="tx2"/>
          </a:solidFill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Home Equity – Data Overview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CD3311D-9802-CEEB-8B06-FBCC9A720E77}"/>
              </a:ext>
            </a:extLst>
          </p:cNvPr>
          <p:cNvSpPr/>
          <p:nvPr/>
        </p:nvSpPr>
        <p:spPr>
          <a:xfrm>
            <a:off x="224025" y="1203031"/>
            <a:ext cx="1326329" cy="94145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2" descr="Home-equity Icons - SVG and PNG Home-equity Icons | Noun Project">
            <a:extLst>
              <a:ext uri="{FF2B5EF4-FFF2-40B4-BE49-F238E27FC236}">
                <a16:creationId xmlns:a16="http://schemas.microsoft.com/office/drawing/2014/main" id="{6BEC1F80-B76B-D165-2BE8-F7095D4C4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8" y="1241280"/>
            <a:ext cx="792664" cy="79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66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391D1A53-C3FB-2835-55BD-FA40208967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154699"/>
              </p:ext>
            </p:extLst>
          </p:nvPr>
        </p:nvGraphicFramePr>
        <p:xfrm>
          <a:off x="6215415" y="2635667"/>
          <a:ext cx="4282641" cy="273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7" name="Google Shape;227;p22"/>
          <p:cNvGrpSpPr/>
          <p:nvPr/>
        </p:nvGrpSpPr>
        <p:grpSpPr>
          <a:xfrm>
            <a:off x="-1" y="5656"/>
            <a:ext cx="12436500" cy="1097280"/>
            <a:chOff x="-1" y="16292"/>
            <a:chExt cx="12436500" cy="1097280"/>
          </a:xfrm>
        </p:grpSpPr>
        <p:sp>
          <p:nvSpPr>
            <p:cNvPr id="228" name="Google Shape;228;p22"/>
            <p:cNvSpPr/>
            <p:nvPr/>
          </p:nvSpPr>
          <p:spPr>
            <a:xfrm>
              <a:off x="-1" y="16292"/>
              <a:ext cx="12436500" cy="1097280"/>
            </a:xfrm>
            <a:prstGeom prst="rect">
              <a:avLst/>
            </a:prstGeom>
            <a:solidFill>
              <a:srgbClr val="0043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729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Google Shape;229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624111" y="323636"/>
              <a:ext cx="2614361" cy="6698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F41D5D0-47D9-13B9-5DA8-728FEB74386C}"/>
              </a:ext>
            </a:extLst>
          </p:cNvPr>
          <p:cNvSpPr/>
          <p:nvPr/>
        </p:nvSpPr>
        <p:spPr>
          <a:xfrm>
            <a:off x="216514" y="310650"/>
            <a:ext cx="8503920" cy="7315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+mn-lt"/>
              </a:rPr>
              <a:t>Home </a:t>
            </a:r>
            <a:r>
              <a:rPr lang="en-US" sz="2800" b="1" dirty="0"/>
              <a:t>Equity</a:t>
            </a:r>
            <a:r>
              <a:rPr lang="en-US" sz="2800" b="1" dirty="0">
                <a:latin typeface="+mn-lt"/>
              </a:rPr>
              <a:t> - Data Visualization </a:t>
            </a: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64FD4F15-1649-4C8C-DF10-D46394E039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563999"/>
              </p:ext>
            </p:extLst>
          </p:nvPr>
        </p:nvGraphicFramePr>
        <p:xfrm>
          <a:off x="1544639" y="2635667"/>
          <a:ext cx="30752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7ABFB79-7C65-465D-BDB3-E9BCCF6D5DAD}"/>
              </a:ext>
            </a:extLst>
          </p:cNvPr>
          <p:cNvGrpSpPr/>
          <p:nvPr/>
        </p:nvGrpSpPr>
        <p:grpSpPr>
          <a:xfrm>
            <a:off x="546193" y="1209226"/>
            <a:ext cx="10698422" cy="941450"/>
            <a:chOff x="546193" y="1209226"/>
            <a:chExt cx="10698422" cy="94145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B274E95-853A-75F0-03C0-9B74D1B6823C}"/>
                </a:ext>
              </a:extLst>
            </p:cNvPr>
            <p:cNvSpPr/>
            <p:nvPr/>
          </p:nvSpPr>
          <p:spPr>
            <a:xfrm>
              <a:off x="1186215" y="1374832"/>
              <a:ext cx="10058400" cy="640080"/>
            </a:xfrm>
            <a:prstGeom prst="roundRect">
              <a:avLst/>
            </a:prstGeom>
            <a:solidFill>
              <a:schemeClr val="tx2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Home Equity – Data Visualization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E2CE4CA-3033-AD6F-F44F-C73AB3A366A2}"/>
                </a:ext>
              </a:extLst>
            </p:cNvPr>
            <p:cNvGrpSpPr/>
            <p:nvPr/>
          </p:nvGrpSpPr>
          <p:grpSpPr>
            <a:xfrm>
              <a:off x="546193" y="1209226"/>
              <a:ext cx="1326329" cy="941450"/>
              <a:chOff x="1246584" y="1316233"/>
              <a:chExt cx="1326329" cy="94145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9B95D49-2A0D-EC0A-0FF3-0A6DD52F5F60}"/>
                  </a:ext>
                </a:extLst>
              </p:cNvPr>
              <p:cNvSpPr/>
              <p:nvPr/>
            </p:nvSpPr>
            <p:spPr>
              <a:xfrm>
                <a:off x="1246584" y="1316233"/>
                <a:ext cx="1326329" cy="94145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Home-equity Icons - SVG and PNG Home-equity Icons | Noun Project">
                <a:extLst>
                  <a:ext uri="{FF2B5EF4-FFF2-40B4-BE49-F238E27FC236}">
                    <a16:creationId xmlns:a16="http://schemas.microsoft.com/office/drawing/2014/main" id="{37A4D4F8-4525-24D3-CC69-34A4959F79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3416" y="1372349"/>
                <a:ext cx="792664" cy="7926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3BE6C9-891C-9A73-ECDD-F64C78E20DC3}"/>
              </a:ext>
            </a:extLst>
          </p:cNvPr>
          <p:cNvSpPr txBox="1"/>
          <p:nvPr/>
        </p:nvSpPr>
        <p:spPr>
          <a:xfrm>
            <a:off x="1873905" y="5681500"/>
            <a:ext cx="3433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Default % of Home Equity ~ 20%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2A9F4A-66BE-F533-1057-7DFECEC9BECF}"/>
              </a:ext>
            </a:extLst>
          </p:cNvPr>
          <p:cNvSpPr txBox="1"/>
          <p:nvPr/>
        </p:nvSpPr>
        <p:spPr>
          <a:xfrm>
            <a:off x="6639902" y="5573779"/>
            <a:ext cx="343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% of people in Home Improvement rises from Non-default group to the defaulters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1B3D93E8-4B53-135F-3F5C-7635C690CB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856223"/>
              </p:ext>
            </p:extLst>
          </p:nvPr>
        </p:nvGraphicFramePr>
        <p:xfrm>
          <a:off x="6827104" y="2739968"/>
          <a:ext cx="378665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7" name="Google Shape;227;p22"/>
          <p:cNvGrpSpPr/>
          <p:nvPr/>
        </p:nvGrpSpPr>
        <p:grpSpPr>
          <a:xfrm>
            <a:off x="-1" y="5656"/>
            <a:ext cx="12436500" cy="1097280"/>
            <a:chOff x="-1" y="16292"/>
            <a:chExt cx="12436500" cy="1097280"/>
          </a:xfrm>
        </p:grpSpPr>
        <p:sp>
          <p:nvSpPr>
            <p:cNvPr id="228" name="Google Shape;228;p22"/>
            <p:cNvSpPr/>
            <p:nvPr/>
          </p:nvSpPr>
          <p:spPr>
            <a:xfrm>
              <a:off x="-1" y="16292"/>
              <a:ext cx="12436500" cy="1097280"/>
            </a:xfrm>
            <a:prstGeom prst="rect">
              <a:avLst/>
            </a:prstGeom>
            <a:solidFill>
              <a:srgbClr val="0043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729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Google Shape;229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624111" y="323636"/>
              <a:ext cx="2614361" cy="6698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F41D5D0-47D9-13B9-5DA8-728FEB74386C}"/>
              </a:ext>
            </a:extLst>
          </p:cNvPr>
          <p:cNvSpPr/>
          <p:nvPr/>
        </p:nvSpPr>
        <p:spPr>
          <a:xfrm>
            <a:off x="216514" y="310650"/>
            <a:ext cx="8503920" cy="7315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+mn-lt"/>
              </a:rPr>
              <a:t>Home </a:t>
            </a:r>
            <a:r>
              <a:rPr lang="en-US" sz="2800" b="1" dirty="0"/>
              <a:t>Equity</a:t>
            </a:r>
            <a:r>
              <a:rPr lang="en-US" sz="2800" b="1" dirty="0">
                <a:latin typeface="+mn-lt"/>
              </a:rPr>
              <a:t> - Data Visualization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AAE600-EB99-24C9-EF0F-85FB723C575F}"/>
              </a:ext>
            </a:extLst>
          </p:cNvPr>
          <p:cNvGrpSpPr/>
          <p:nvPr/>
        </p:nvGrpSpPr>
        <p:grpSpPr>
          <a:xfrm>
            <a:off x="546193" y="1209226"/>
            <a:ext cx="10698422" cy="941450"/>
            <a:chOff x="546193" y="1209226"/>
            <a:chExt cx="10698422" cy="94145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1B928E6-10EC-F434-6C91-5591D2AFD8DB}"/>
                </a:ext>
              </a:extLst>
            </p:cNvPr>
            <p:cNvSpPr/>
            <p:nvPr/>
          </p:nvSpPr>
          <p:spPr>
            <a:xfrm>
              <a:off x="1186215" y="1374832"/>
              <a:ext cx="10058400" cy="640080"/>
            </a:xfrm>
            <a:prstGeom prst="roundRect">
              <a:avLst/>
            </a:prstGeom>
            <a:solidFill>
              <a:schemeClr val="tx2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Home Equity – Data Visualization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73BBA9-A941-4F09-5C8C-B8B9CF9699E6}"/>
                </a:ext>
              </a:extLst>
            </p:cNvPr>
            <p:cNvGrpSpPr/>
            <p:nvPr/>
          </p:nvGrpSpPr>
          <p:grpSpPr>
            <a:xfrm>
              <a:off x="546193" y="1209226"/>
              <a:ext cx="1326329" cy="941450"/>
              <a:chOff x="1246584" y="1316233"/>
              <a:chExt cx="1326329" cy="94145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D17D140-3D70-AC0B-F567-9DE235D5D7B0}"/>
                  </a:ext>
                </a:extLst>
              </p:cNvPr>
              <p:cNvSpPr/>
              <p:nvPr/>
            </p:nvSpPr>
            <p:spPr>
              <a:xfrm>
                <a:off x="1246584" y="1316233"/>
                <a:ext cx="1326329" cy="94145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Home-equity Icons - SVG and PNG Home-equity Icons | Noun Project">
                <a:extLst>
                  <a:ext uri="{FF2B5EF4-FFF2-40B4-BE49-F238E27FC236}">
                    <a16:creationId xmlns:a16="http://schemas.microsoft.com/office/drawing/2014/main" id="{7E5E4376-EFB8-AABD-7448-50501FBF9C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3416" y="1372349"/>
                <a:ext cx="792664" cy="7926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7" name="Chart 16">
                <a:extLst>
                  <a:ext uri="{FF2B5EF4-FFF2-40B4-BE49-F238E27FC236}">
                    <a16:creationId xmlns:a16="http://schemas.microsoft.com/office/drawing/2014/main" id="{5F4C8A12-1C36-E6BD-8422-31E28FF1E5B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3157341"/>
                  </p:ext>
                </p:extLst>
              </p:nvPr>
            </p:nvGraphicFramePr>
            <p:xfrm>
              <a:off x="1405649" y="2739968"/>
              <a:ext cx="4809766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7" name="Chart 16">
                <a:extLst>
                  <a:ext uri="{FF2B5EF4-FFF2-40B4-BE49-F238E27FC236}">
                    <a16:creationId xmlns:a16="http://schemas.microsoft.com/office/drawing/2014/main" id="{5F4C8A12-1C36-E6BD-8422-31E28FF1E5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5649" y="2739968"/>
                <a:ext cx="4809766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703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2"/>
          <p:cNvGrpSpPr/>
          <p:nvPr/>
        </p:nvGrpSpPr>
        <p:grpSpPr>
          <a:xfrm>
            <a:off x="122237" y="72952"/>
            <a:ext cx="12192025" cy="1075710"/>
            <a:chOff x="-1" y="16292"/>
            <a:chExt cx="12436500" cy="1097280"/>
          </a:xfrm>
        </p:grpSpPr>
        <p:sp>
          <p:nvSpPr>
            <p:cNvPr id="228" name="Google Shape;228;p22"/>
            <p:cNvSpPr/>
            <p:nvPr/>
          </p:nvSpPr>
          <p:spPr>
            <a:xfrm>
              <a:off x="-1" y="16292"/>
              <a:ext cx="12436500" cy="1097280"/>
            </a:xfrm>
            <a:prstGeom prst="rect">
              <a:avLst/>
            </a:prstGeom>
            <a:solidFill>
              <a:srgbClr val="00437C"/>
            </a:solidFill>
            <a:ln>
              <a:noFill/>
            </a:ln>
          </p:spPr>
          <p:txBody>
            <a:bodyPr spcFirstLastPara="1" wrap="square" lIns="89628" tIns="44802" rIns="89628" bIns="44802" anchor="ctr" anchorCtr="0">
              <a:noAutofit/>
            </a:bodyPr>
            <a:lstStyle/>
            <a:p>
              <a:pPr algn="ctr"/>
              <a:endParaRPr sz="1765">
                <a:solidFill>
                  <a:srgbClr val="0729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Google Shape;229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24111" y="323636"/>
              <a:ext cx="2614361" cy="6698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F41D5D0-47D9-13B9-5DA8-728FEB74386C}"/>
              </a:ext>
            </a:extLst>
          </p:cNvPr>
          <p:cNvSpPr/>
          <p:nvPr/>
        </p:nvSpPr>
        <p:spPr>
          <a:xfrm>
            <a:off x="334496" y="371950"/>
            <a:ext cx="8336751" cy="71714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588"/>
              </a:spcBef>
              <a:spcAft>
                <a:spcPts val="588"/>
              </a:spcAft>
            </a:pPr>
            <a:r>
              <a:rPr lang="en-US" sz="2745" b="1"/>
              <a:t>Home Equity – Model Evaluation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ABFB79-7C65-465D-BDB3-E9BCCF6D5DAD}"/>
              </a:ext>
            </a:extLst>
          </p:cNvPr>
          <p:cNvGrpSpPr/>
          <p:nvPr/>
        </p:nvGrpSpPr>
        <p:grpSpPr>
          <a:xfrm>
            <a:off x="657695" y="1252862"/>
            <a:ext cx="10488113" cy="806782"/>
            <a:chOff x="546193" y="1209226"/>
            <a:chExt cx="10698422" cy="82296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B274E95-853A-75F0-03C0-9B74D1B6823C}"/>
                </a:ext>
              </a:extLst>
            </p:cNvPr>
            <p:cNvSpPr/>
            <p:nvPr/>
          </p:nvSpPr>
          <p:spPr>
            <a:xfrm>
              <a:off x="1186215" y="1374832"/>
              <a:ext cx="10058400" cy="457200"/>
            </a:xfrm>
            <a:prstGeom prst="roundRect">
              <a:avLst/>
            </a:prstGeom>
            <a:solidFill>
              <a:schemeClr val="tx2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350" b="1">
                  <a:cs typeface="Calibri"/>
                </a:rPr>
                <a:t>Naïve Bayes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E2CE4CA-3033-AD6F-F44F-C73AB3A366A2}"/>
                </a:ext>
              </a:extLst>
            </p:cNvPr>
            <p:cNvGrpSpPr/>
            <p:nvPr/>
          </p:nvGrpSpPr>
          <p:grpSpPr>
            <a:xfrm>
              <a:off x="546193" y="1209226"/>
              <a:ext cx="1326329" cy="822960"/>
              <a:chOff x="1246584" y="1316233"/>
              <a:chExt cx="1326329" cy="82296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9B95D49-2A0D-EC0A-0FF3-0A6DD52F5F60}"/>
                  </a:ext>
                </a:extLst>
              </p:cNvPr>
              <p:cNvSpPr/>
              <p:nvPr/>
            </p:nvSpPr>
            <p:spPr>
              <a:xfrm>
                <a:off x="1246584" y="1316233"/>
                <a:ext cx="1326329" cy="82296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pic>
            <p:nvPicPr>
              <p:cNvPr id="16" name="Picture 2" descr="Home-equity Icons - SVG and PNG Home-equity Icons | Noun Project">
                <a:extLst>
                  <a:ext uri="{FF2B5EF4-FFF2-40B4-BE49-F238E27FC236}">
                    <a16:creationId xmlns:a16="http://schemas.microsoft.com/office/drawing/2014/main" id="{37A4D4F8-4525-24D3-CC69-34A4959F79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3416" y="1372349"/>
                <a:ext cx="665579" cy="665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8AE58144-3541-2E47-8AC6-D25A6BB43C89}"/>
              </a:ext>
            </a:extLst>
          </p:cNvPr>
          <p:cNvSpPr/>
          <p:nvPr/>
        </p:nvSpPr>
        <p:spPr>
          <a:xfrm>
            <a:off x="4655793" y="3422890"/>
            <a:ext cx="684689" cy="1534030"/>
          </a:xfrm>
          <a:prstGeom prst="rightArrow">
            <a:avLst/>
          </a:prstGeom>
          <a:solidFill>
            <a:srgbClr val="00437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2E0E1D-A14B-0D95-8A09-3B54BC23DE3B}"/>
              </a:ext>
            </a:extLst>
          </p:cNvPr>
          <p:cNvGrpSpPr/>
          <p:nvPr/>
        </p:nvGrpSpPr>
        <p:grpSpPr>
          <a:xfrm>
            <a:off x="662696" y="2298148"/>
            <a:ext cx="3655554" cy="3913261"/>
            <a:chOff x="551296" y="2275471"/>
            <a:chExt cx="3728855" cy="39917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468295B-C3C5-1F2C-1CD0-88421E24DC62}"/>
                </a:ext>
              </a:extLst>
            </p:cNvPr>
            <p:cNvGrpSpPr/>
            <p:nvPr/>
          </p:nvGrpSpPr>
          <p:grpSpPr>
            <a:xfrm>
              <a:off x="551296" y="2275471"/>
              <a:ext cx="3728855" cy="3991730"/>
              <a:chOff x="551296" y="2275471"/>
              <a:chExt cx="3728855" cy="399173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A8EF3B2-0362-10F3-59A8-3001D7A59AAE}"/>
                  </a:ext>
                </a:extLst>
              </p:cNvPr>
              <p:cNvGrpSpPr/>
              <p:nvPr/>
            </p:nvGrpSpPr>
            <p:grpSpPr>
              <a:xfrm>
                <a:off x="860722" y="2304082"/>
                <a:ext cx="3419429" cy="3908896"/>
                <a:chOff x="578617" y="2304082"/>
                <a:chExt cx="3419429" cy="3908896"/>
              </a:xfrm>
            </p:grpSpPr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F819BF4-32E4-6B6B-F8FA-395BAF2AC2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4763" y="2304082"/>
                  <a:ext cx="0" cy="3902165"/>
                </a:xfrm>
                <a:prstGeom prst="line">
                  <a:avLst/>
                </a:prstGeom>
                <a:ln w="76200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6FDD60E-CBB7-A0CC-E7A1-6EC20C7E4188}"/>
                    </a:ext>
                  </a:extLst>
                </p:cNvPr>
                <p:cNvSpPr/>
                <p:nvPr/>
              </p:nvSpPr>
              <p:spPr>
                <a:xfrm>
                  <a:off x="578617" y="2304082"/>
                  <a:ext cx="3112292" cy="564204"/>
                </a:xfrm>
                <a:prstGeom prst="roundRect">
                  <a:avLst/>
                </a:prstGeom>
                <a:solidFill>
                  <a:srgbClr val="00437C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550" b="1">
                      <a:solidFill>
                        <a:srgbClr val="FFFFFF"/>
                      </a:solidFill>
                    </a:rPr>
                    <a:t>Model Accuracy: 0.89  </a:t>
                  </a:r>
                  <a:endParaRPr lang="en-US" sz="1568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EDF220C7-CDDF-5556-C752-26C516F5A904}"/>
                    </a:ext>
                  </a:extLst>
                </p:cNvPr>
                <p:cNvSpPr/>
                <p:nvPr/>
              </p:nvSpPr>
              <p:spPr>
                <a:xfrm>
                  <a:off x="578617" y="3140665"/>
                  <a:ext cx="3112292" cy="564204"/>
                </a:xfrm>
                <a:prstGeom prst="roundRect">
                  <a:avLst/>
                </a:prstGeom>
                <a:solidFill>
                  <a:srgbClr val="00437C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550" b="1"/>
                    <a:t>Sensitivity :  0.65</a:t>
                  </a:r>
                  <a:endParaRPr lang="en-US" sz="1568" b="1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EC686031-2D82-6C87-60AA-DBB1A246D290}"/>
                    </a:ext>
                  </a:extLst>
                </p:cNvPr>
                <p:cNvSpPr/>
                <p:nvPr/>
              </p:nvSpPr>
              <p:spPr>
                <a:xfrm>
                  <a:off x="578617" y="3977248"/>
                  <a:ext cx="3112292" cy="564204"/>
                </a:xfrm>
                <a:prstGeom prst="roundRect">
                  <a:avLst/>
                </a:prstGeom>
                <a:solidFill>
                  <a:srgbClr val="00437C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550" b="1"/>
                    <a:t>Specificity : 0.95</a:t>
                  </a:r>
                  <a:endParaRPr lang="en-US" sz="1568" b="1"/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A26835CD-41A7-C56B-A0B4-D10E5D31E5D9}"/>
                    </a:ext>
                  </a:extLst>
                </p:cNvPr>
                <p:cNvSpPr/>
                <p:nvPr/>
              </p:nvSpPr>
              <p:spPr>
                <a:xfrm>
                  <a:off x="578617" y="4813830"/>
                  <a:ext cx="3112292" cy="564204"/>
                </a:xfrm>
                <a:prstGeom prst="roundRect">
                  <a:avLst/>
                </a:prstGeom>
                <a:solidFill>
                  <a:srgbClr val="00437C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550"/>
                    <a:t>Precision : 0.78 </a:t>
                  </a:r>
                  <a:endParaRPr lang="en-US" sz="1568"/>
                </a:p>
              </p:txBody>
            </p: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9103CA5B-AF54-80D9-858A-E8F1B1F2E6A7}"/>
                    </a:ext>
                  </a:extLst>
                </p:cNvPr>
                <p:cNvSpPr/>
                <p:nvPr/>
              </p:nvSpPr>
              <p:spPr>
                <a:xfrm>
                  <a:off x="578617" y="5648774"/>
                  <a:ext cx="3112292" cy="564204"/>
                </a:xfrm>
                <a:prstGeom prst="roundRect">
                  <a:avLst/>
                </a:prstGeom>
                <a:solidFill>
                  <a:srgbClr val="00437C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550"/>
                    <a:t>Kappa Value : </a:t>
                  </a:r>
                  <a:r>
                    <a:rPr lang="en-US" sz="1550" b="1">
                      <a:ea typeface="+mn-lt"/>
                      <a:cs typeface="+mn-lt"/>
                    </a:rPr>
                    <a:t>64.8</a:t>
                  </a:r>
                  <a:endParaRPr lang="en-US" sz="1568"/>
                </a:p>
              </p:txBody>
            </p:sp>
            <p:sp>
              <p:nvSpPr>
                <p:cNvPr id="5" name="Right Bracket 4">
                  <a:extLst>
                    <a:ext uri="{FF2B5EF4-FFF2-40B4-BE49-F238E27FC236}">
                      <a16:creationId xmlns:a16="http://schemas.microsoft.com/office/drawing/2014/main" id="{AA5695F8-44EF-84B5-958B-D08671939262}"/>
                    </a:ext>
                  </a:extLst>
                </p:cNvPr>
                <p:cNvSpPr/>
                <p:nvPr/>
              </p:nvSpPr>
              <p:spPr>
                <a:xfrm>
                  <a:off x="3690909" y="2586184"/>
                  <a:ext cx="307137" cy="3406054"/>
                </a:xfrm>
                <a:prstGeom prst="rightBracket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765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EF6AD1E9-84CF-F3F1-CAF8-831DEA4127CD}"/>
                    </a:ext>
                  </a:extLst>
                </p:cNvPr>
                <p:cNvCxnSpPr>
                  <a:stCxn id="17" idx="3"/>
                </p:cNvCxnSpPr>
                <p:nvPr/>
              </p:nvCxnSpPr>
              <p:spPr>
                <a:xfrm>
                  <a:off x="3690909" y="3422767"/>
                  <a:ext cx="307137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31E83FB-9B8E-1989-9602-A87312260909}"/>
                    </a:ext>
                  </a:extLst>
                </p:cNvPr>
                <p:cNvCxnSpPr/>
                <p:nvPr/>
              </p:nvCxnSpPr>
              <p:spPr>
                <a:xfrm>
                  <a:off x="3689740" y="4265144"/>
                  <a:ext cx="307137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FC945C3-1E06-3EC4-6917-F7F19F6967A5}"/>
                    </a:ext>
                  </a:extLst>
                </p:cNvPr>
                <p:cNvCxnSpPr/>
                <p:nvPr/>
              </p:nvCxnSpPr>
              <p:spPr>
                <a:xfrm>
                  <a:off x="3669094" y="5095932"/>
                  <a:ext cx="307137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2E42354-0BC9-E9D6-F1E4-C34E965F1A11}"/>
                  </a:ext>
                </a:extLst>
              </p:cNvPr>
              <p:cNvSpPr/>
              <p:nvPr/>
            </p:nvSpPr>
            <p:spPr>
              <a:xfrm>
                <a:off x="551296" y="2275471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DE0ACA4-347D-6EB0-F4EB-9A19C2342C43}"/>
                  </a:ext>
                </a:extLst>
              </p:cNvPr>
              <p:cNvSpPr/>
              <p:nvPr/>
            </p:nvSpPr>
            <p:spPr>
              <a:xfrm>
                <a:off x="551296" y="3113383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B44FEE-5973-AA7E-03C9-FE978B69A0B8}"/>
                  </a:ext>
                </a:extLst>
              </p:cNvPr>
              <p:cNvSpPr/>
              <p:nvPr/>
            </p:nvSpPr>
            <p:spPr>
              <a:xfrm>
                <a:off x="551296" y="3951295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F1121C-A821-CF5B-59D8-532CEAA00A21}"/>
                  </a:ext>
                </a:extLst>
              </p:cNvPr>
              <p:cNvSpPr/>
              <p:nvPr/>
            </p:nvSpPr>
            <p:spPr>
              <a:xfrm>
                <a:off x="551296" y="478920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AE9364F-DD5C-2B76-1712-3EC12F008A2F}"/>
                  </a:ext>
                </a:extLst>
              </p:cNvPr>
              <p:cNvSpPr/>
              <p:nvPr/>
            </p:nvSpPr>
            <p:spPr>
              <a:xfrm>
                <a:off x="551296" y="5627121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</p:grpSp>
        <p:pic>
          <p:nvPicPr>
            <p:cNvPr id="1026" name="Picture 2" descr="Target - Accurate - Business Icon Vector Design Template Stock Vector -  Illustration of competition, challenge: 191502775">
              <a:extLst>
                <a:ext uri="{FF2B5EF4-FFF2-40B4-BE49-F238E27FC236}">
                  <a16:creationId xmlns:a16="http://schemas.microsoft.com/office/drawing/2014/main" id="{991509D0-7E5C-2234-1557-C2AD168849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25" t="17631" r="17126" b="17633"/>
            <a:stretch/>
          </p:blipFill>
          <p:spPr bwMode="auto">
            <a:xfrm>
              <a:off x="632713" y="2374667"/>
              <a:ext cx="477246" cy="466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rison Phone Blocking System | Custodial Technology | Unify">
              <a:extLst>
                <a:ext uri="{FF2B5EF4-FFF2-40B4-BE49-F238E27FC236}">
                  <a16:creationId xmlns:a16="http://schemas.microsoft.com/office/drawing/2014/main" id="{2D55C5A5-99F7-BDE2-4E51-0A7322535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81" y="3258823"/>
              <a:ext cx="384310" cy="370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182 Specificity Stock Photos, Pictures &amp; Royalty-Free Images - iStock">
              <a:extLst>
                <a:ext uri="{FF2B5EF4-FFF2-40B4-BE49-F238E27FC236}">
                  <a16:creationId xmlns:a16="http://schemas.microsoft.com/office/drawing/2014/main" id="{1DA05C63-BE0B-7448-2EBB-5AAFF43917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56" t="18878" r="19501" b="19379"/>
            <a:stretch/>
          </p:blipFill>
          <p:spPr bwMode="auto">
            <a:xfrm>
              <a:off x="639952" y="4034527"/>
              <a:ext cx="485171" cy="489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Precision - Free interface icons">
              <a:extLst>
                <a:ext uri="{FF2B5EF4-FFF2-40B4-BE49-F238E27FC236}">
                  <a16:creationId xmlns:a16="http://schemas.microsoft.com/office/drawing/2014/main" id="{6CC66D5C-ED05-4C72-65BE-E3A4FBC4AB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46" y="4862115"/>
              <a:ext cx="500313" cy="50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1,927 Kappa Stock Photos and Images - 123RF">
              <a:extLst>
                <a:ext uri="{FF2B5EF4-FFF2-40B4-BE49-F238E27FC236}">
                  <a16:creationId xmlns:a16="http://schemas.microsoft.com/office/drawing/2014/main" id="{F229BF31-782A-A490-9B3A-BBFF18ACC3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00" t="2848" r="13060" b="3332"/>
            <a:stretch/>
          </p:blipFill>
          <p:spPr bwMode="auto">
            <a:xfrm>
              <a:off x="755329" y="5824109"/>
              <a:ext cx="226201" cy="29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85F0D0E-1CE5-5EE1-050F-12C87E1C5DB3}"/>
              </a:ext>
            </a:extLst>
          </p:cNvPr>
          <p:cNvSpPr/>
          <p:nvPr/>
        </p:nvSpPr>
        <p:spPr>
          <a:xfrm>
            <a:off x="5634295" y="2527223"/>
            <a:ext cx="5378549" cy="35856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marL="167640" indent="-167640">
              <a:buFont typeface="Wingdings" panose="05000000000000000000" pitchFamily="2" charset="2"/>
              <a:buChar char="§"/>
            </a:pPr>
            <a:endParaRPr lang="en-US" sz="1372" dirty="0">
              <a:solidFill>
                <a:schemeClr val="tx1"/>
              </a:solidFill>
              <a:cs typeface="Calibri" panose="020F0502020204030204"/>
            </a:endParaRPr>
          </a:p>
          <a:p>
            <a:pPr marL="167640" indent="-167640">
              <a:buFont typeface="Wingdings" panose="05000000000000000000" pitchFamily="2" charset="2"/>
              <a:buChar char="§"/>
            </a:pPr>
            <a:r>
              <a:rPr lang="en-US" sz="1350" dirty="0">
                <a:solidFill>
                  <a:schemeClr val="tx1"/>
                </a:solidFill>
                <a:cs typeface="Calibri"/>
              </a:rPr>
              <a:t>The number of defaulters which is our target variable is in minority class.</a:t>
            </a:r>
          </a:p>
          <a:p>
            <a:pPr marL="167640" indent="-167640">
              <a:buFont typeface="Wingdings" panose="05000000000000000000" pitchFamily="2" charset="2"/>
              <a:buChar char="§"/>
            </a:pPr>
            <a:r>
              <a:rPr lang="en-US" sz="1350" dirty="0">
                <a:solidFill>
                  <a:schemeClr val="tx1"/>
                </a:solidFill>
              </a:rPr>
              <a:t>Training and Testing – Divided the dataset in 75/25 ratio. With 10-fold repeated 10 times. </a:t>
            </a:r>
            <a:endParaRPr lang="en-US" sz="1350" dirty="0">
              <a:solidFill>
                <a:schemeClr val="tx1"/>
              </a:solidFill>
              <a:cs typeface="Calibri"/>
            </a:endParaRPr>
          </a:p>
          <a:p>
            <a:pPr marL="167640" indent="-167640">
              <a:buFont typeface="Wingdings" panose="05000000000000000000" pitchFamily="2" charset="2"/>
              <a:buChar char="§"/>
            </a:pPr>
            <a:r>
              <a:rPr lang="en-US" sz="1350" dirty="0">
                <a:solidFill>
                  <a:schemeClr val="tx1"/>
                </a:solidFill>
                <a:cs typeface="Calibri"/>
              </a:rPr>
              <a:t>Grid is divided from 0 to 0.2 with step size of 0.005.</a:t>
            </a:r>
          </a:p>
          <a:p>
            <a:pPr marL="167640" indent="-167640">
              <a:buFont typeface="Wingdings,Sans-Serif" panose="05000000000000000000" pitchFamily="2" charset="2"/>
              <a:buChar char="§"/>
            </a:pPr>
            <a:r>
              <a:rPr lang="en-US" sz="1350" dirty="0">
                <a:solidFill>
                  <a:schemeClr val="tx1"/>
                </a:solidFill>
                <a:ea typeface="+mn-lt"/>
                <a:cs typeface="+mn-lt"/>
              </a:rPr>
              <a:t>The final value used for the model was cp = 0.005. Accuracy was used to select the optimal model using the largest value.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167640" indent="-167640">
              <a:buFont typeface="Wingdings" panose="05000000000000000000" pitchFamily="2" charset="2"/>
              <a:buChar char="§"/>
            </a:pPr>
            <a:r>
              <a:rPr lang="en-US" sz="1350" dirty="0">
                <a:solidFill>
                  <a:schemeClr val="tx1"/>
                </a:solidFill>
                <a:cs typeface="Calibri" panose="020F0502020204030204"/>
              </a:rPr>
              <a:t>After comparing the class level performance of the training and testing test, we can say that the model is overall a good fit.</a:t>
            </a:r>
          </a:p>
          <a:p>
            <a:pPr marL="167640" indent="-167640">
              <a:buFont typeface="Wingdings" panose="05000000000000000000" pitchFamily="2" charset="2"/>
              <a:buChar char="§"/>
            </a:pPr>
            <a:r>
              <a:rPr lang="en-US" sz="1350" dirty="0">
                <a:solidFill>
                  <a:schemeClr val="tx1"/>
                </a:solidFill>
                <a:cs typeface="Calibri" panose="020F0502020204030204"/>
              </a:rPr>
              <a:t>We can achieve even better results if can increase the number of observation in the minority class. </a:t>
            </a:r>
          </a:p>
          <a:p>
            <a:pPr marL="167640" indent="-167640">
              <a:buFont typeface="Wingdings" panose="05000000000000000000" pitchFamily="2" charset="2"/>
              <a:buChar char="§"/>
            </a:pPr>
            <a:r>
              <a:rPr lang="en-US" sz="1350" dirty="0">
                <a:solidFill>
                  <a:schemeClr val="tx1"/>
                </a:solidFill>
                <a:cs typeface="Calibri" panose="020F0502020204030204"/>
              </a:rPr>
              <a:t>We can expect better results over time as the number of customers get added into the data set.</a:t>
            </a:r>
          </a:p>
          <a:p>
            <a:pPr marL="167640" indent="-167640">
              <a:buFont typeface="Wingdings" panose="05000000000000000000" pitchFamily="2" charset="2"/>
              <a:buChar char="§"/>
            </a:pPr>
            <a:endParaRPr lang="en-US" sz="1350" dirty="0">
              <a:solidFill>
                <a:schemeClr val="tx1"/>
              </a:solidFill>
              <a:cs typeface="Calibri" panose="020F0502020204030204"/>
            </a:endParaRPr>
          </a:p>
          <a:p>
            <a:pPr marL="167640" indent="-167640">
              <a:buFont typeface="Wingdings" panose="05000000000000000000" pitchFamily="2" charset="2"/>
              <a:buChar char="§"/>
            </a:pPr>
            <a:endParaRPr lang="en-US" sz="1372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085394-39EE-1717-2FFB-162BE4AB2F1B}"/>
              </a:ext>
            </a:extLst>
          </p:cNvPr>
          <p:cNvSpPr/>
          <p:nvPr/>
        </p:nvSpPr>
        <p:spPr>
          <a:xfrm>
            <a:off x="5634295" y="2046742"/>
            <a:ext cx="5378549" cy="448212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8" b="1"/>
              <a:t>Decision Tree - Insights</a:t>
            </a:r>
          </a:p>
        </p:txBody>
      </p:sp>
    </p:spTree>
    <p:extLst>
      <p:ext uri="{BB962C8B-B14F-4D97-AF65-F5344CB8AC3E}">
        <p14:creationId xmlns:p14="http://schemas.microsoft.com/office/powerpoint/2010/main" val="67714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>
            <a:extLst>
              <a:ext uri="{FF2B5EF4-FFF2-40B4-BE49-F238E27FC236}">
                <a16:creationId xmlns:a16="http://schemas.microsoft.com/office/drawing/2014/main" id="{09EF0B25-372D-0C9B-70DA-C22E9EF0E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4" t="20917" b="4907"/>
          <a:stretch>
            <a:fillRect/>
          </a:stretch>
        </p:blipFill>
        <p:spPr bwMode="auto">
          <a:xfrm>
            <a:off x="22670" y="-68759"/>
            <a:ext cx="12436475" cy="699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79673C-13F1-D238-68DE-A226341826A5}"/>
              </a:ext>
            </a:extLst>
          </p:cNvPr>
          <p:cNvSpPr/>
          <p:nvPr/>
        </p:nvSpPr>
        <p:spPr>
          <a:xfrm>
            <a:off x="22670" y="-68759"/>
            <a:ext cx="12436475" cy="6995517"/>
          </a:xfrm>
          <a:prstGeom prst="rect">
            <a:avLst/>
          </a:prstGeom>
          <a:solidFill>
            <a:srgbClr val="07294D">
              <a:alpha val="8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7294D"/>
              </a:solidFill>
            </a:endParaRPr>
          </a:p>
        </p:txBody>
      </p:sp>
      <p:sp>
        <p:nvSpPr>
          <p:cNvPr id="16387" name="Title 1">
            <a:extLst>
              <a:ext uri="{FF2B5EF4-FFF2-40B4-BE49-F238E27FC236}">
                <a16:creationId xmlns:a16="http://schemas.microsoft.com/office/drawing/2014/main" id="{0822E181-1E9B-748B-5799-5FA8009A534E}"/>
              </a:ext>
            </a:extLst>
          </p:cNvPr>
          <p:cNvSpPr txBox="1">
            <a:spLocks/>
          </p:cNvSpPr>
          <p:nvPr/>
        </p:nvSpPr>
        <p:spPr bwMode="auto">
          <a:xfrm>
            <a:off x="1554559" y="2196688"/>
            <a:ext cx="9374317" cy="181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72" dirty="0">
                <a:solidFill>
                  <a:srgbClr val="FEBC09"/>
                </a:solidFill>
                <a:ea typeface="Futura Heavy"/>
                <a:cs typeface="Futura Heavy"/>
              </a:rPr>
              <a:t>Thank You!</a:t>
            </a:r>
          </a:p>
        </p:txBody>
      </p:sp>
      <p:pic>
        <p:nvPicPr>
          <p:cNvPr id="16389" name="Picture 2">
            <a:extLst>
              <a:ext uri="{FF2B5EF4-FFF2-40B4-BE49-F238E27FC236}">
                <a16:creationId xmlns:a16="http://schemas.microsoft.com/office/drawing/2014/main" id="{9B580C31-C037-4366-C482-C16854987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038" y="455906"/>
            <a:ext cx="2861360" cy="157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ED28-7D96-3FD7-151F-B9B114FB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736" y="2693987"/>
            <a:ext cx="10571004" cy="1470025"/>
          </a:xfrm>
        </p:spPr>
        <p:txBody>
          <a:bodyPr/>
          <a:lstStyle/>
          <a:p>
            <a:r>
              <a:rPr lang="en-US" dirty="0"/>
              <a:t>Mortgage – Data Overview &amp;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E24B14-D1DE-5ED1-A4E2-E4ABC5F09352}"/>
              </a:ext>
            </a:extLst>
          </p:cNvPr>
          <p:cNvSpPr/>
          <p:nvPr/>
        </p:nvSpPr>
        <p:spPr>
          <a:xfrm>
            <a:off x="-1" y="-52705"/>
            <a:ext cx="12436475" cy="1097280"/>
          </a:xfrm>
          <a:prstGeom prst="rect">
            <a:avLst/>
          </a:prstGeom>
          <a:solidFill>
            <a:srgbClr val="0043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7294D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87F7E2B-AFE0-02D8-DFA8-F8DD1EA36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111" y="265270"/>
            <a:ext cx="2614361" cy="66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31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B6D2BB-3122-529A-DFF9-828D417D9328}"/>
              </a:ext>
            </a:extLst>
          </p:cNvPr>
          <p:cNvSpPr/>
          <p:nvPr/>
        </p:nvSpPr>
        <p:spPr>
          <a:xfrm>
            <a:off x="122237" y="72957"/>
            <a:ext cx="12192000" cy="1075710"/>
          </a:xfrm>
          <a:prstGeom prst="rect">
            <a:avLst/>
          </a:prstGeom>
          <a:solidFill>
            <a:srgbClr val="0043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765" dirty="0">
              <a:solidFill>
                <a:srgbClr val="07294D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6FC1814-A042-99EE-CD15-FAAA6CE4E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159" y="384681"/>
            <a:ext cx="2562968" cy="6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3C56FF4C-5D24-FE70-0CC8-5D5BFF6C5ABE}"/>
              </a:ext>
            </a:extLst>
          </p:cNvPr>
          <p:cNvSpPr/>
          <p:nvPr/>
        </p:nvSpPr>
        <p:spPr>
          <a:xfrm>
            <a:off x="334496" y="371950"/>
            <a:ext cx="8336751" cy="71714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353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29EA34-6EAF-BE85-91F4-4E3AB2FD2A8D}"/>
              </a:ext>
            </a:extLst>
          </p:cNvPr>
          <p:cNvSpPr txBox="1"/>
          <p:nvPr/>
        </p:nvSpPr>
        <p:spPr>
          <a:xfrm>
            <a:off x="713498" y="351668"/>
            <a:ext cx="6093781" cy="51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45" b="1" dirty="0">
                <a:solidFill>
                  <a:schemeClr val="bg1"/>
                </a:solidFill>
              </a:rPr>
              <a:t>Mortgage – Data Overview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219CA6-3B8A-1914-7A5A-4229E2B18947}"/>
              </a:ext>
            </a:extLst>
          </p:cNvPr>
          <p:cNvSpPr/>
          <p:nvPr/>
        </p:nvSpPr>
        <p:spPr>
          <a:xfrm>
            <a:off x="1287901" y="1400587"/>
            <a:ext cx="9860673" cy="627497"/>
          </a:xfrm>
          <a:prstGeom prst="roundRect">
            <a:avLst/>
          </a:prstGeom>
          <a:solidFill>
            <a:schemeClr val="tx2"/>
          </a:solidFill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Data Description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E9DF1D-DAC9-2D17-15C8-A96C4FD91D1D}"/>
              </a:ext>
            </a:extLst>
          </p:cNvPr>
          <p:cNvGrpSpPr/>
          <p:nvPr/>
        </p:nvGrpSpPr>
        <p:grpSpPr>
          <a:xfrm>
            <a:off x="951577" y="1284476"/>
            <a:ext cx="1177688" cy="894752"/>
            <a:chOff x="6354426" y="1173110"/>
            <a:chExt cx="817122" cy="59872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FC6A266-2D93-FB8F-E815-1282AE10720D}"/>
                </a:ext>
              </a:extLst>
            </p:cNvPr>
            <p:cNvSpPr/>
            <p:nvPr/>
          </p:nvSpPr>
          <p:spPr>
            <a:xfrm>
              <a:off x="6354426" y="1192786"/>
              <a:ext cx="817122" cy="55936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pic>
          <p:nvPicPr>
            <p:cNvPr id="15" name="Picture 4" descr="Hand, home, home insurance, home loan, insurance, loan icon - Download on  Iconfinder">
              <a:extLst>
                <a:ext uri="{FF2B5EF4-FFF2-40B4-BE49-F238E27FC236}">
                  <a16:creationId xmlns:a16="http://schemas.microsoft.com/office/drawing/2014/main" id="{B6193B67-2148-E747-5BD4-A2DE7B0E4D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3627" y="1173110"/>
              <a:ext cx="598720" cy="59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D1B856-0E35-762D-81FC-EF261F0F8D8C}"/>
              </a:ext>
            </a:extLst>
          </p:cNvPr>
          <p:cNvSpPr txBox="1"/>
          <p:nvPr/>
        </p:nvSpPr>
        <p:spPr>
          <a:xfrm>
            <a:off x="1037188" y="3172534"/>
            <a:ext cx="4826584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>
                <a:solidFill>
                  <a:schemeClr val="bg1"/>
                </a:solidFill>
              </a:rPr>
              <a:t>The total number of observations is </a:t>
            </a:r>
            <a:r>
              <a:rPr lang="en-US" sz="1372" b="1" dirty="0">
                <a:solidFill>
                  <a:schemeClr val="bg1"/>
                </a:solidFill>
              </a:rPr>
              <a:t>5960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E667635-77F0-4C59-CA49-87B0483CBE42}"/>
              </a:ext>
            </a:extLst>
          </p:cNvPr>
          <p:cNvSpPr/>
          <p:nvPr/>
        </p:nvSpPr>
        <p:spPr>
          <a:xfrm>
            <a:off x="537258" y="2558148"/>
            <a:ext cx="5158512" cy="16027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040BAB0-3FBC-A0C4-F195-842DCD5423E8}"/>
              </a:ext>
            </a:extLst>
          </p:cNvPr>
          <p:cNvSpPr/>
          <p:nvPr/>
        </p:nvSpPr>
        <p:spPr>
          <a:xfrm>
            <a:off x="713497" y="2348212"/>
            <a:ext cx="1992452" cy="390126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65" b="1" dirty="0">
                <a:solidFill>
                  <a:schemeClr val="bg1"/>
                </a:solidFill>
                <a:cs typeface="Arial" pitchFamily="34" charset="0"/>
              </a:rPr>
              <a:t>Original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Dataset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5D72B6-4DA0-3105-7644-C61EB1C61936}"/>
              </a:ext>
            </a:extLst>
          </p:cNvPr>
          <p:cNvSpPr txBox="1"/>
          <p:nvPr/>
        </p:nvSpPr>
        <p:spPr>
          <a:xfrm>
            <a:off x="1214942" y="2857789"/>
            <a:ext cx="448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Total Observations – 622,489</a:t>
            </a:r>
          </a:p>
          <a:p>
            <a:r>
              <a:rPr lang="en-US" sz="1400" dirty="0"/>
              <a:t>Unique Observations – 50,000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34B7A39-D8C6-22E0-06EC-E6505385BD68}"/>
              </a:ext>
            </a:extLst>
          </p:cNvPr>
          <p:cNvSpPr/>
          <p:nvPr/>
        </p:nvSpPr>
        <p:spPr>
          <a:xfrm>
            <a:off x="847266" y="2897170"/>
            <a:ext cx="222183" cy="30348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96D381-9EE3-DDB7-B981-F65654C960FD}"/>
              </a:ext>
            </a:extLst>
          </p:cNvPr>
          <p:cNvSpPr txBox="1"/>
          <p:nvPr/>
        </p:nvSpPr>
        <p:spPr>
          <a:xfrm>
            <a:off x="1214942" y="3348280"/>
            <a:ext cx="4480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Total Variables - 21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EDA9F77-36B6-2D0E-4BA8-6878D02BC014}"/>
              </a:ext>
            </a:extLst>
          </p:cNvPr>
          <p:cNvSpPr/>
          <p:nvPr/>
        </p:nvSpPr>
        <p:spPr>
          <a:xfrm>
            <a:off x="847266" y="3345151"/>
            <a:ext cx="222183" cy="30348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54D44B-EC46-5BA9-B229-44D5DC5FF0AB}"/>
              </a:ext>
            </a:extLst>
          </p:cNvPr>
          <p:cNvSpPr txBox="1"/>
          <p:nvPr/>
        </p:nvSpPr>
        <p:spPr>
          <a:xfrm>
            <a:off x="1037188" y="5013112"/>
            <a:ext cx="4826584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>
                <a:solidFill>
                  <a:schemeClr val="bg1"/>
                </a:solidFill>
              </a:rPr>
              <a:t>The total number of observations is </a:t>
            </a:r>
            <a:r>
              <a:rPr lang="en-US" sz="1372" b="1" dirty="0">
                <a:solidFill>
                  <a:schemeClr val="bg1"/>
                </a:solidFill>
              </a:rPr>
              <a:t>5960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29974B2-B1C2-6E5D-24E6-BDDC249C618A}"/>
              </a:ext>
            </a:extLst>
          </p:cNvPr>
          <p:cNvSpPr/>
          <p:nvPr/>
        </p:nvSpPr>
        <p:spPr>
          <a:xfrm>
            <a:off x="537258" y="4585625"/>
            <a:ext cx="5305548" cy="14207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3AA139B-004E-D66D-6435-88072419A986}"/>
              </a:ext>
            </a:extLst>
          </p:cNvPr>
          <p:cNvSpPr/>
          <p:nvPr/>
        </p:nvSpPr>
        <p:spPr>
          <a:xfrm>
            <a:off x="713497" y="4375688"/>
            <a:ext cx="2088145" cy="46172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Aggregated Sample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07B5A3-D0A9-0438-928B-E882ECC796F1}"/>
              </a:ext>
            </a:extLst>
          </p:cNvPr>
          <p:cNvSpPr txBox="1"/>
          <p:nvPr/>
        </p:nvSpPr>
        <p:spPr>
          <a:xfrm>
            <a:off x="1214942" y="4885266"/>
            <a:ext cx="448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Total Observations – 7383</a:t>
            </a:r>
          </a:p>
          <a:p>
            <a:r>
              <a:rPr lang="en-US" sz="1400" dirty="0"/>
              <a:t>Total Variables - 24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458EC8-ECD0-35C5-6F33-A5366512AE55}"/>
              </a:ext>
            </a:extLst>
          </p:cNvPr>
          <p:cNvSpPr txBox="1"/>
          <p:nvPr/>
        </p:nvSpPr>
        <p:spPr>
          <a:xfrm>
            <a:off x="1214942" y="5459208"/>
            <a:ext cx="4480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Variables - 12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9DDDF8-ABEE-2307-5D55-D97336684A0C}"/>
              </a:ext>
            </a:extLst>
          </p:cNvPr>
          <p:cNvSpPr txBox="1"/>
          <p:nvPr/>
        </p:nvSpPr>
        <p:spPr>
          <a:xfrm>
            <a:off x="1214942" y="3684197"/>
            <a:ext cx="4480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Total Missing Values - 763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CCE4EE6D-9A90-461C-8C16-1951C99F7866}"/>
              </a:ext>
            </a:extLst>
          </p:cNvPr>
          <p:cNvSpPr/>
          <p:nvPr/>
        </p:nvSpPr>
        <p:spPr>
          <a:xfrm>
            <a:off x="847266" y="3708106"/>
            <a:ext cx="222183" cy="30348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27" name="Rectangle: Rounded Corners 22">
            <a:extLst>
              <a:ext uri="{FF2B5EF4-FFF2-40B4-BE49-F238E27FC236}">
                <a16:creationId xmlns:a16="http://schemas.microsoft.com/office/drawing/2014/main" id="{AEC2A205-8EA8-C143-ED8E-0CF44FB1E0BC}"/>
              </a:ext>
            </a:extLst>
          </p:cNvPr>
          <p:cNvSpPr/>
          <p:nvPr/>
        </p:nvSpPr>
        <p:spPr>
          <a:xfrm>
            <a:off x="6152814" y="3093958"/>
            <a:ext cx="5746403" cy="19191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23">
            <a:extLst>
              <a:ext uri="{FF2B5EF4-FFF2-40B4-BE49-F238E27FC236}">
                <a16:creationId xmlns:a16="http://schemas.microsoft.com/office/drawing/2014/main" id="{BF42EFEA-0666-2D33-7B22-AE6E6D94BDD2}"/>
              </a:ext>
            </a:extLst>
          </p:cNvPr>
          <p:cNvSpPr/>
          <p:nvPr/>
        </p:nvSpPr>
        <p:spPr>
          <a:xfrm>
            <a:off x="6678795" y="2810525"/>
            <a:ext cx="1992452" cy="390126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of Variables</a:t>
            </a:r>
          </a:p>
        </p:txBody>
      </p:sp>
      <p:sp>
        <p:nvSpPr>
          <p:cNvPr id="33" name="Arrow: Right 25">
            <a:extLst>
              <a:ext uri="{FF2B5EF4-FFF2-40B4-BE49-F238E27FC236}">
                <a16:creationId xmlns:a16="http://schemas.microsoft.com/office/drawing/2014/main" id="{A02649B5-4E12-0738-1063-B59CAAF8A245}"/>
              </a:ext>
            </a:extLst>
          </p:cNvPr>
          <p:cNvSpPr/>
          <p:nvPr/>
        </p:nvSpPr>
        <p:spPr>
          <a:xfrm>
            <a:off x="6319272" y="3252654"/>
            <a:ext cx="222183" cy="30348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34" name="Arrow: Right 25">
            <a:extLst>
              <a:ext uri="{FF2B5EF4-FFF2-40B4-BE49-F238E27FC236}">
                <a16:creationId xmlns:a16="http://schemas.microsoft.com/office/drawing/2014/main" id="{791A0273-14E5-D8D1-11B1-E67A226DA3BD}"/>
              </a:ext>
            </a:extLst>
          </p:cNvPr>
          <p:cNvSpPr/>
          <p:nvPr/>
        </p:nvSpPr>
        <p:spPr>
          <a:xfrm>
            <a:off x="815005" y="4941155"/>
            <a:ext cx="222183" cy="30348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35" name="Arrow: Right 25">
            <a:extLst>
              <a:ext uri="{FF2B5EF4-FFF2-40B4-BE49-F238E27FC236}">
                <a16:creationId xmlns:a16="http://schemas.microsoft.com/office/drawing/2014/main" id="{7513F99F-B0A3-24C3-A333-01F756322ACD}"/>
              </a:ext>
            </a:extLst>
          </p:cNvPr>
          <p:cNvSpPr/>
          <p:nvPr/>
        </p:nvSpPr>
        <p:spPr>
          <a:xfrm>
            <a:off x="840485" y="5439209"/>
            <a:ext cx="222183" cy="30348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C9C1FE-600B-46E0-4EDD-D3B92040134D}"/>
              </a:ext>
            </a:extLst>
          </p:cNvPr>
          <p:cNvSpPr txBox="1"/>
          <p:nvPr/>
        </p:nvSpPr>
        <p:spPr>
          <a:xfrm>
            <a:off x="6541456" y="3222475"/>
            <a:ext cx="448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Discrete- Time, Origin Time, FICO Score, Loan to   Value, Balance, Interest Rate Time.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19F5F-63A2-2805-CA7E-C908FA66A416}"/>
              </a:ext>
            </a:extLst>
          </p:cNvPr>
          <p:cNvSpPr txBox="1"/>
          <p:nvPr/>
        </p:nvSpPr>
        <p:spPr>
          <a:xfrm>
            <a:off x="6594073" y="4600697"/>
            <a:ext cx="2244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Status Time- Categorical. </a:t>
            </a:r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2A630-659B-377A-55FD-B6F2C2EEF659}"/>
              </a:ext>
            </a:extLst>
          </p:cNvPr>
          <p:cNvSpPr txBox="1"/>
          <p:nvPr/>
        </p:nvSpPr>
        <p:spPr>
          <a:xfrm>
            <a:off x="6541456" y="3763672"/>
            <a:ext cx="3087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Nominal- Real Estate Type, Investor.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FB02E-D3FB-8663-5270-1FBBBF73A5B0}"/>
              </a:ext>
            </a:extLst>
          </p:cNvPr>
          <p:cNvSpPr txBox="1"/>
          <p:nvPr/>
        </p:nvSpPr>
        <p:spPr>
          <a:xfrm>
            <a:off x="6541456" y="4062405"/>
            <a:ext cx="43610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Continuous-  Home Price Index, Maturity Time, GDP,</a:t>
            </a:r>
          </a:p>
          <a:p>
            <a:r>
              <a:rPr lang="en-US" sz="1400" dirty="0"/>
              <a:t> Unemployment Rate.</a:t>
            </a:r>
          </a:p>
          <a:p>
            <a:endParaRPr lang="en-US" sz="1400" dirty="0"/>
          </a:p>
        </p:txBody>
      </p:sp>
      <p:sp>
        <p:nvSpPr>
          <p:cNvPr id="44" name="Arrow: Right 25">
            <a:extLst>
              <a:ext uri="{FF2B5EF4-FFF2-40B4-BE49-F238E27FC236}">
                <a16:creationId xmlns:a16="http://schemas.microsoft.com/office/drawing/2014/main" id="{2BD717C6-35A6-57AE-7423-5C2F5076DEEC}"/>
              </a:ext>
            </a:extLst>
          </p:cNvPr>
          <p:cNvSpPr/>
          <p:nvPr/>
        </p:nvSpPr>
        <p:spPr>
          <a:xfrm>
            <a:off x="6327978" y="3768948"/>
            <a:ext cx="222183" cy="30348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45" name="Arrow: Right 25">
            <a:extLst>
              <a:ext uri="{FF2B5EF4-FFF2-40B4-BE49-F238E27FC236}">
                <a16:creationId xmlns:a16="http://schemas.microsoft.com/office/drawing/2014/main" id="{9C65B36C-47F9-7A35-9502-12CDBC556E8C}"/>
              </a:ext>
            </a:extLst>
          </p:cNvPr>
          <p:cNvSpPr/>
          <p:nvPr/>
        </p:nvSpPr>
        <p:spPr>
          <a:xfrm>
            <a:off x="6319273" y="4146335"/>
            <a:ext cx="222183" cy="30348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48" name="Arrow: Right 25">
            <a:extLst>
              <a:ext uri="{FF2B5EF4-FFF2-40B4-BE49-F238E27FC236}">
                <a16:creationId xmlns:a16="http://schemas.microsoft.com/office/drawing/2014/main" id="{C14EDF8E-4C78-DC42-8A03-FD5CF28E9CA0}"/>
              </a:ext>
            </a:extLst>
          </p:cNvPr>
          <p:cNvSpPr/>
          <p:nvPr/>
        </p:nvSpPr>
        <p:spPr>
          <a:xfrm>
            <a:off x="6327978" y="4552991"/>
            <a:ext cx="222183" cy="30348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57489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B6D2BB-3122-529A-DFF9-828D417D9328}"/>
              </a:ext>
            </a:extLst>
          </p:cNvPr>
          <p:cNvSpPr/>
          <p:nvPr/>
        </p:nvSpPr>
        <p:spPr>
          <a:xfrm>
            <a:off x="122237" y="72957"/>
            <a:ext cx="12192000" cy="1075710"/>
          </a:xfrm>
          <a:prstGeom prst="rect">
            <a:avLst/>
          </a:prstGeom>
          <a:solidFill>
            <a:srgbClr val="0043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765" dirty="0">
              <a:solidFill>
                <a:srgbClr val="07294D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6FC1814-A042-99EE-CD15-FAAA6CE4E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159" y="384681"/>
            <a:ext cx="2562968" cy="6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3C56FF4C-5D24-FE70-0CC8-5D5BFF6C5ABE}"/>
              </a:ext>
            </a:extLst>
          </p:cNvPr>
          <p:cNvSpPr/>
          <p:nvPr/>
        </p:nvSpPr>
        <p:spPr>
          <a:xfrm>
            <a:off x="334496" y="371950"/>
            <a:ext cx="8336751" cy="71714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353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29EA34-6EAF-BE85-91F4-4E3AB2FD2A8D}"/>
              </a:ext>
            </a:extLst>
          </p:cNvPr>
          <p:cNvSpPr txBox="1"/>
          <p:nvPr/>
        </p:nvSpPr>
        <p:spPr>
          <a:xfrm>
            <a:off x="713498" y="351668"/>
            <a:ext cx="6093781" cy="51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45" b="1" dirty="0">
                <a:solidFill>
                  <a:schemeClr val="bg1"/>
                </a:solidFill>
              </a:rPr>
              <a:t>Mortgage – Aggregated Sample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04BCEAE-DA41-B343-6955-DB9449315835}"/>
              </a:ext>
            </a:extLst>
          </p:cNvPr>
          <p:cNvSpPr/>
          <p:nvPr/>
        </p:nvSpPr>
        <p:spPr>
          <a:xfrm>
            <a:off x="1298449" y="1400587"/>
            <a:ext cx="9860673" cy="627497"/>
          </a:xfrm>
          <a:prstGeom prst="roundRect">
            <a:avLst/>
          </a:prstGeom>
          <a:solidFill>
            <a:schemeClr val="tx2"/>
          </a:solidFill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Aggregated Sample Summary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1B9153-0980-9A8E-EFCE-0A4493BB782B}"/>
              </a:ext>
            </a:extLst>
          </p:cNvPr>
          <p:cNvSpPr/>
          <p:nvPr/>
        </p:nvSpPr>
        <p:spPr>
          <a:xfrm>
            <a:off x="1557633" y="2747601"/>
            <a:ext cx="8995145" cy="35575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EAA40C-DCA0-D4D5-A807-EAA1A448D635}"/>
              </a:ext>
            </a:extLst>
          </p:cNvPr>
          <p:cNvSpPr/>
          <p:nvPr/>
        </p:nvSpPr>
        <p:spPr>
          <a:xfrm>
            <a:off x="1499049" y="2390163"/>
            <a:ext cx="788864" cy="741884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7EE38-321D-8C33-7BC8-505572A48A87}"/>
              </a:ext>
            </a:extLst>
          </p:cNvPr>
          <p:cNvSpPr txBox="1"/>
          <p:nvPr/>
        </p:nvSpPr>
        <p:spPr>
          <a:xfrm>
            <a:off x="2005630" y="3027239"/>
            <a:ext cx="8417102" cy="3479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400" dirty="0"/>
              <a:t>Filtered records based on: First Observation Time - Mortgage Origination Time then per Max Time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400" dirty="0"/>
              <a:t>Created New Variables 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sz="1400" dirty="0"/>
              <a:t>Based On: Average Value, Standard Deviation 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sz="1400" dirty="0"/>
              <a:t>For : Loan to Value, Balance, Interest Rate, Home Price Index, GDP, Unemployment Rate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400" dirty="0"/>
              <a:t>Removed Redundant Variables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sz="1400" dirty="0"/>
              <a:t>Loan To Value, Balance, Interest Rate, Home Price Index, GDP, Unemployment Rate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400" dirty="0"/>
              <a:t>Removed Missing Values (9% of the Dataset)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sz="1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FF56BA-CBAC-9734-6F96-DEE41621058D}"/>
              </a:ext>
            </a:extLst>
          </p:cNvPr>
          <p:cNvGrpSpPr/>
          <p:nvPr/>
        </p:nvGrpSpPr>
        <p:grpSpPr>
          <a:xfrm>
            <a:off x="705374" y="1220399"/>
            <a:ext cx="1300256" cy="987873"/>
            <a:chOff x="6354426" y="1173110"/>
            <a:chExt cx="817122" cy="59872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4017F44-1AB2-BBF9-ECA1-1E1B363D3005}"/>
                </a:ext>
              </a:extLst>
            </p:cNvPr>
            <p:cNvSpPr/>
            <p:nvPr/>
          </p:nvSpPr>
          <p:spPr>
            <a:xfrm>
              <a:off x="6354426" y="1192786"/>
              <a:ext cx="817122" cy="55936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pic>
          <p:nvPicPr>
            <p:cNvPr id="28" name="Picture 4" descr="Hand, home, home insurance, home loan, insurance, loan icon - Download on  Iconfinder">
              <a:extLst>
                <a:ext uri="{FF2B5EF4-FFF2-40B4-BE49-F238E27FC236}">
                  <a16:creationId xmlns:a16="http://schemas.microsoft.com/office/drawing/2014/main" id="{9914FD58-3A3E-ED36-FAB1-80B115707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3627" y="1173110"/>
              <a:ext cx="598720" cy="59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Bulb Vector Art, Icons, and Graphics for Free Download">
            <a:extLst>
              <a:ext uri="{FF2B5EF4-FFF2-40B4-BE49-F238E27FC236}">
                <a16:creationId xmlns:a16="http://schemas.microsoft.com/office/drawing/2014/main" id="{A7F61597-0787-620A-E1C6-B073AE246B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7" t="7365" r="13544" b="8015"/>
          <a:stretch/>
        </p:blipFill>
        <p:spPr bwMode="auto">
          <a:xfrm>
            <a:off x="1653541" y="2511407"/>
            <a:ext cx="460312" cy="49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55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2"/>
          <p:cNvGrpSpPr/>
          <p:nvPr/>
        </p:nvGrpSpPr>
        <p:grpSpPr>
          <a:xfrm>
            <a:off x="-1" y="5656"/>
            <a:ext cx="12436500" cy="1097280"/>
            <a:chOff x="-1" y="16292"/>
            <a:chExt cx="12436500" cy="1097280"/>
          </a:xfrm>
        </p:grpSpPr>
        <p:sp>
          <p:nvSpPr>
            <p:cNvPr id="228" name="Google Shape;228;p22"/>
            <p:cNvSpPr/>
            <p:nvPr/>
          </p:nvSpPr>
          <p:spPr>
            <a:xfrm>
              <a:off x="-1" y="16292"/>
              <a:ext cx="12436500" cy="1097280"/>
            </a:xfrm>
            <a:prstGeom prst="rect">
              <a:avLst/>
            </a:prstGeom>
            <a:solidFill>
              <a:srgbClr val="0043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729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Google Shape;229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24111" y="323636"/>
              <a:ext cx="2614361" cy="6698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F41D5D0-47D9-13B9-5DA8-728FEB74386C}"/>
              </a:ext>
            </a:extLst>
          </p:cNvPr>
          <p:cNvSpPr/>
          <p:nvPr/>
        </p:nvSpPr>
        <p:spPr>
          <a:xfrm>
            <a:off x="216514" y="223098"/>
            <a:ext cx="8503920" cy="7315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+mn-lt"/>
              </a:rPr>
              <a:t>Mortgage - Data Visualization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302893-02D3-F2C3-005A-3ACC80E66458}"/>
              </a:ext>
            </a:extLst>
          </p:cNvPr>
          <p:cNvGrpSpPr/>
          <p:nvPr/>
        </p:nvGrpSpPr>
        <p:grpSpPr>
          <a:xfrm>
            <a:off x="546193" y="1209226"/>
            <a:ext cx="10698422" cy="941450"/>
            <a:chOff x="546193" y="1209226"/>
            <a:chExt cx="10698422" cy="94145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4A0D8D8-F048-8297-C99D-4215A47CD326}"/>
                </a:ext>
              </a:extLst>
            </p:cNvPr>
            <p:cNvSpPr/>
            <p:nvPr/>
          </p:nvSpPr>
          <p:spPr>
            <a:xfrm>
              <a:off x="1186215" y="1374832"/>
              <a:ext cx="10058400" cy="640080"/>
            </a:xfrm>
            <a:prstGeom prst="roundRect">
              <a:avLst/>
            </a:prstGeom>
            <a:solidFill>
              <a:schemeClr val="tx2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Mortgage – Data Visualization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A7B8B7D-6FA6-B4BA-701E-E5D0EC082955}"/>
                </a:ext>
              </a:extLst>
            </p:cNvPr>
            <p:cNvSpPr/>
            <p:nvPr/>
          </p:nvSpPr>
          <p:spPr>
            <a:xfrm>
              <a:off x="546193" y="1209226"/>
              <a:ext cx="1326329" cy="94145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4" descr="Hand, home, home insurance, home loan, insurance, loan icon - Download on  Iconfinder">
            <a:extLst>
              <a:ext uri="{FF2B5EF4-FFF2-40B4-BE49-F238E27FC236}">
                <a16:creationId xmlns:a16="http://schemas.microsoft.com/office/drawing/2014/main" id="{119F9F58-8DFF-169F-DA43-5FCC041A9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3" y="1149788"/>
            <a:ext cx="971825" cy="100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F130475-732B-08A2-D81C-5455DDD98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518615"/>
              </p:ext>
            </p:extLst>
          </p:nvPr>
        </p:nvGraphicFramePr>
        <p:xfrm>
          <a:off x="1104089" y="2204321"/>
          <a:ext cx="4571999" cy="335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C12207D-670C-E9C0-8905-E468CCAAF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082247"/>
              </p:ext>
            </p:extLst>
          </p:nvPr>
        </p:nvGraphicFramePr>
        <p:xfrm>
          <a:off x="6322978" y="2282140"/>
          <a:ext cx="5212080" cy="3595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35ECC1-47D7-BB03-C84E-3FC5BD9724F3}"/>
              </a:ext>
            </a:extLst>
          </p:cNvPr>
          <p:cNvSpPr txBox="1"/>
          <p:nvPr/>
        </p:nvSpPr>
        <p:spPr>
          <a:xfrm>
            <a:off x="3608907" y="4266993"/>
            <a:ext cx="859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bg1"/>
                </a:solidFill>
              </a:rPr>
              <a:t>Defaulters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2439-BC51-AB3F-1F8D-89C43223B872}"/>
              </a:ext>
            </a:extLst>
          </p:cNvPr>
          <p:cNvSpPr txBox="1"/>
          <p:nvPr/>
        </p:nvSpPr>
        <p:spPr>
          <a:xfrm>
            <a:off x="2341573" y="3429000"/>
            <a:ext cx="120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bg1"/>
                </a:solidFill>
              </a:rPr>
              <a:t>Non-Defaulters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62ED8A-38FC-7187-5061-23DC311A8387}"/>
              </a:ext>
            </a:extLst>
          </p:cNvPr>
          <p:cNvSpPr txBox="1"/>
          <p:nvPr/>
        </p:nvSpPr>
        <p:spPr>
          <a:xfrm>
            <a:off x="1965344" y="5617866"/>
            <a:ext cx="3155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Default % of Mortgage Loans~ 30%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4DA645-6176-9285-AC56-CD2FCB7199D4}"/>
              </a:ext>
            </a:extLst>
          </p:cNvPr>
          <p:cNvSpPr txBox="1"/>
          <p:nvPr/>
        </p:nvSpPr>
        <p:spPr>
          <a:xfrm>
            <a:off x="6763459" y="5582993"/>
            <a:ext cx="104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/>
              <a:t>Condominium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953D7-DD0A-BFF7-B2F7-F91514F678C6}"/>
              </a:ext>
            </a:extLst>
          </p:cNvPr>
          <p:cNvSpPr txBox="1"/>
          <p:nvPr/>
        </p:nvSpPr>
        <p:spPr>
          <a:xfrm>
            <a:off x="8459461" y="5504501"/>
            <a:ext cx="1164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Urban Developments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F6C54-363A-7383-C8B3-6667714857CD}"/>
              </a:ext>
            </a:extLst>
          </p:cNvPr>
          <p:cNvSpPr txBox="1"/>
          <p:nvPr/>
        </p:nvSpPr>
        <p:spPr>
          <a:xfrm>
            <a:off x="9187665" y="5498355"/>
            <a:ext cx="1456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Family</a:t>
            </a:r>
          </a:p>
          <a:p>
            <a:pPr algn="ctr"/>
            <a:r>
              <a:rPr lang="en-IN" sz="1100" dirty="0"/>
              <a:t>Homes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354A44-BC75-ADE8-3449-9F39CD10DE00}"/>
              </a:ext>
            </a:extLst>
          </p:cNvPr>
          <p:cNvSpPr txBox="1"/>
          <p:nvPr/>
        </p:nvSpPr>
        <p:spPr>
          <a:xfrm>
            <a:off x="7712978" y="5498355"/>
            <a:ext cx="909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Other </a:t>
            </a:r>
          </a:p>
          <a:p>
            <a:pPr algn="ctr"/>
            <a:r>
              <a:rPr lang="en-IN" sz="1100" dirty="0"/>
              <a:t>Types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5CA8E3-D95B-7847-088D-4E6060DA445F}"/>
              </a:ext>
            </a:extLst>
          </p:cNvPr>
          <p:cNvSpPr txBox="1"/>
          <p:nvPr/>
        </p:nvSpPr>
        <p:spPr>
          <a:xfrm>
            <a:off x="6881814" y="6021780"/>
            <a:ext cx="3155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Type of Residence is not very significant across defaulters</a:t>
            </a:r>
          </a:p>
        </p:txBody>
      </p:sp>
    </p:spTree>
    <p:extLst>
      <p:ext uri="{BB962C8B-B14F-4D97-AF65-F5344CB8AC3E}">
        <p14:creationId xmlns:p14="http://schemas.microsoft.com/office/powerpoint/2010/main" val="162384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2"/>
          <p:cNvGrpSpPr/>
          <p:nvPr/>
        </p:nvGrpSpPr>
        <p:grpSpPr>
          <a:xfrm>
            <a:off x="-1" y="5656"/>
            <a:ext cx="12436500" cy="1097280"/>
            <a:chOff x="-1" y="16292"/>
            <a:chExt cx="12436500" cy="1097280"/>
          </a:xfrm>
        </p:grpSpPr>
        <p:sp>
          <p:nvSpPr>
            <p:cNvPr id="228" name="Google Shape;228;p22"/>
            <p:cNvSpPr/>
            <p:nvPr/>
          </p:nvSpPr>
          <p:spPr>
            <a:xfrm>
              <a:off x="-1" y="16292"/>
              <a:ext cx="12436500" cy="1097280"/>
            </a:xfrm>
            <a:prstGeom prst="rect">
              <a:avLst/>
            </a:prstGeom>
            <a:solidFill>
              <a:srgbClr val="0043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729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Google Shape;229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24111" y="323636"/>
              <a:ext cx="2614361" cy="6698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F41D5D0-47D9-13B9-5DA8-728FEB74386C}"/>
              </a:ext>
            </a:extLst>
          </p:cNvPr>
          <p:cNvSpPr/>
          <p:nvPr/>
        </p:nvSpPr>
        <p:spPr>
          <a:xfrm>
            <a:off x="216514" y="242554"/>
            <a:ext cx="8503920" cy="7315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+mn-lt"/>
              </a:rPr>
              <a:t>Mortgage - Data Visualization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6292A34-C5FB-7861-E398-B3451850A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643662"/>
              </p:ext>
            </p:extLst>
          </p:nvPr>
        </p:nvGraphicFramePr>
        <p:xfrm>
          <a:off x="6420672" y="2266930"/>
          <a:ext cx="5212080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90FBF98-3859-3522-9361-25EFBF168DCC}"/>
              </a:ext>
            </a:extLst>
          </p:cNvPr>
          <p:cNvGrpSpPr/>
          <p:nvPr/>
        </p:nvGrpSpPr>
        <p:grpSpPr>
          <a:xfrm>
            <a:off x="546193" y="1209226"/>
            <a:ext cx="10698422" cy="941450"/>
            <a:chOff x="546193" y="1209226"/>
            <a:chExt cx="10698422" cy="94145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178C69E-BA3F-81E1-C9D5-FDFC6117CC54}"/>
                </a:ext>
              </a:extLst>
            </p:cNvPr>
            <p:cNvSpPr/>
            <p:nvPr/>
          </p:nvSpPr>
          <p:spPr>
            <a:xfrm>
              <a:off x="1186215" y="1374832"/>
              <a:ext cx="10058400" cy="640080"/>
            </a:xfrm>
            <a:prstGeom prst="roundRect">
              <a:avLst/>
            </a:prstGeom>
            <a:solidFill>
              <a:schemeClr val="tx2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Mortgage – Data Visualization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5DADD20-9A4D-4731-AE17-7B28A5EA21A1}"/>
                </a:ext>
              </a:extLst>
            </p:cNvPr>
            <p:cNvSpPr/>
            <p:nvPr/>
          </p:nvSpPr>
          <p:spPr>
            <a:xfrm>
              <a:off x="546193" y="1209226"/>
              <a:ext cx="1326329" cy="94145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4" descr="Hand, home, home insurance, home loan, insurance, loan icon - Download on  Iconfinder">
            <a:extLst>
              <a:ext uri="{FF2B5EF4-FFF2-40B4-BE49-F238E27FC236}">
                <a16:creationId xmlns:a16="http://schemas.microsoft.com/office/drawing/2014/main" id="{2EB44EA5-3F58-EB6D-5AFF-53F626576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44" y="1169916"/>
            <a:ext cx="971825" cy="100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B7AE097-6BFA-5B57-12AB-CFFE583033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5659440"/>
              </p:ext>
            </p:extLst>
          </p:nvPr>
        </p:nvGraphicFramePr>
        <p:xfrm>
          <a:off x="535020" y="2226231"/>
          <a:ext cx="5212080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28DFD87-428E-0A23-E2AB-BA01829190A2}"/>
              </a:ext>
            </a:extLst>
          </p:cNvPr>
          <p:cNvSpPr txBox="1"/>
          <p:nvPr/>
        </p:nvSpPr>
        <p:spPr>
          <a:xfrm>
            <a:off x="723444" y="3747701"/>
            <a:ext cx="2384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/>
              <a:t>Average FICO score of Defaulters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954CD8-1FC3-26E4-15EB-359C2EE10503}"/>
              </a:ext>
            </a:extLst>
          </p:cNvPr>
          <p:cNvSpPr txBox="1"/>
          <p:nvPr/>
        </p:nvSpPr>
        <p:spPr>
          <a:xfrm>
            <a:off x="723444" y="5050441"/>
            <a:ext cx="2664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/>
              <a:t>Average FICO score of Non- Defaulters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D2E1AB-4E21-B74E-3B34-8CC2B5CFB136}"/>
              </a:ext>
            </a:extLst>
          </p:cNvPr>
          <p:cNvSpPr txBox="1"/>
          <p:nvPr/>
        </p:nvSpPr>
        <p:spPr>
          <a:xfrm>
            <a:off x="1695269" y="5945034"/>
            <a:ext cx="3155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Average FICO is lesser for Defaulter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11D2E-2D67-A3FD-10BC-DAB3E77E278C}"/>
              </a:ext>
            </a:extLst>
          </p:cNvPr>
          <p:cNvSpPr txBox="1"/>
          <p:nvPr/>
        </p:nvSpPr>
        <p:spPr>
          <a:xfrm>
            <a:off x="7074693" y="5936365"/>
            <a:ext cx="375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The %  difference of investors in Defaulters vs Non-Defaulters is around 3%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34863C-DB7C-A0B9-EBB0-9676501A2CDC}"/>
              </a:ext>
            </a:extLst>
          </p:cNvPr>
          <p:cNvSpPr txBox="1"/>
          <p:nvPr/>
        </p:nvSpPr>
        <p:spPr>
          <a:xfrm>
            <a:off x="6642461" y="3744871"/>
            <a:ext cx="2384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/>
              <a:t>Defaulters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00621-6B79-C025-76F6-A0BF64A08680}"/>
              </a:ext>
            </a:extLst>
          </p:cNvPr>
          <p:cNvSpPr txBox="1"/>
          <p:nvPr/>
        </p:nvSpPr>
        <p:spPr>
          <a:xfrm>
            <a:off x="6642461" y="5061655"/>
            <a:ext cx="2384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/>
              <a:t>Non-Defaulters</a:t>
            </a:r>
          </a:p>
        </p:txBody>
      </p:sp>
    </p:spTree>
    <p:extLst>
      <p:ext uri="{BB962C8B-B14F-4D97-AF65-F5344CB8AC3E}">
        <p14:creationId xmlns:p14="http://schemas.microsoft.com/office/powerpoint/2010/main" val="350230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ED28-7D96-3FD7-151F-B9B114FB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736" y="2693987"/>
            <a:ext cx="10777182" cy="1470025"/>
          </a:xfrm>
        </p:spPr>
        <p:txBody>
          <a:bodyPr/>
          <a:lstStyle/>
          <a:p>
            <a:r>
              <a:rPr lang="en-US" dirty="0"/>
              <a:t>Home Equity – Data Overview &amp;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E24B14-D1DE-5ED1-A4E2-E4ABC5F09352}"/>
              </a:ext>
            </a:extLst>
          </p:cNvPr>
          <p:cNvSpPr/>
          <p:nvPr/>
        </p:nvSpPr>
        <p:spPr>
          <a:xfrm>
            <a:off x="-1" y="-52705"/>
            <a:ext cx="12436475" cy="1097280"/>
          </a:xfrm>
          <a:prstGeom prst="rect">
            <a:avLst/>
          </a:prstGeom>
          <a:solidFill>
            <a:srgbClr val="0043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7294D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87F7E2B-AFE0-02D8-DFA8-F8DD1EA36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111" y="265270"/>
            <a:ext cx="2614361" cy="66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09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B6D2BB-3122-529A-DFF9-828D417D9328}"/>
              </a:ext>
            </a:extLst>
          </p:cNvPr>
          <p:cNvSpPr/>
          <p:nvPr/>
        </p:nvSpPr>
        <p:spPr>
          <a:xfrm>
            <a:off x="-1" y="5661"/>
            <a:ext cx="12436475" cy="1097280"/>
          </a:xfrm>
          <a:prstGeom prst="rect">
            <a:avLst/>
          </a:prstGeom>
          <a:solidFill>
            <a:srgbClr val="0043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7294D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6FC1814-A042-99EE-CD15-FAAA6CE4E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111" y="323636"/>
            <a:ext cx="2614361" cy="66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3C56FF4C-5D24-FE70-0CC8-5D5BFF6C5ABE}"/>
              </a:ext>
            </a:extLst>
          </p:cNvPr>
          <p:cNvSpPr/>
          <p:nvPr/>
        </p:nvSpPr>
        <p:spPr>
          <a:xfrm>
            <a:off x="216514" y="310650"/>
            <a:ext cx="8503920" cy="7315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29EA34-6EAF-BE85-91F4-4E3AB2FD2A8D}"/>
              </a:ext>
            </a:extLst>
          </p:cNvPr>
          <p:cNvSpPr txBox="1"/>
          <p:nvPr/>
        </p:nvSpPr>
        <p:spPr>
          <a:xfrm>
            <a:off x="603115" y="289960"/>
            <a:ext cx="6215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Home Equity – Data Overview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D1B856-0E35-762D-81FC-EF261F0F8D8C}"/>
              </a:ext>
            </a:extLst>
          </p:cNvPr>
          <p:cNvSpPr txBox="1"/>
          <p:nvPr/>
        </p:nvSpPr>
        <p:spPr>
          <a:xfrm>
            <a:off x="933297" y="3167390"/>
            <a:ext cx="492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total number of observations is </a:t>
            </a:r>
            <a:r>
              <a:rPr lang="en-US" sz="1400" b="1" dirty="0">
                <a:solidFill>
                  <a:schemeClr val="bg1"/>
                </a:solidFill>
              </a:rPr>
              <a:t>5960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E667635-77F0-4C59-CA49-87B0483CBE42}"/>
              </a:ext>
            </a:extLst>
          </p:cNvPr>
          <p:cNvSpPr/>
          <p:nvPr/>
        </p:nvSpPr>
        <p:spPr>
          <a:xfrm>
            <a:off x="292935" y="2731332"/>
            <a:ext cx="5722673" cy="361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040BAB0-3FBC-A0C4-F195-842DCD5423E8}"/>
              </a:ext>
            </a:extLst>
          </p:cNvPr>
          <p:cNvSpPr/>
          <p:nvPr/>
        </p:nvSpPr>
        <p:spPr>
          <a:xfrm>
            <a:off x="584765" y="2528026"/>
            <a:ext cx="1712063" cy="400478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Description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5D72B6-4DA0-3105-7644-C61EB1C61936}"/>
              </a:ext>
            </a:extLst>
          </p:cNvPr>
          <p:cNvSpPr txBox="1"/>
          <p:nvPr/>
        </p:nvSpPr>
        <p:spPr>
          <a:xfrm>
            <a:off x="1109493" y="3239558"/>
            <a:ext cx="490611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Home Equity dataset - 13 variables 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34B7A39-D8C6-22E0-06EC-E6505385BD68}"/>
              </a:ext>
            </a:extLst>
          </p:cNvPr>
          <p:cNvSpPr/>
          <p:nvPr/>
        </p:nvSpPr>
        <p:spPr>
          <a:xfrm>
            <a:off x="734443" y="3184303"/>
            <a:ext cx="272366" cy="418289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B9EE945-8E48-3B42-3A6B-739F2AB9775E}"/>
              </a:ext>
            </a:extLst>
          </p:cNvPr>
          <p:cNvSpPr/>
          <p:nvPr/>
        </p:nvSpPr>
        <p:spPr>
          <a:xfrm>
            <a:off x="682032" y="3789075"/>
            <a:ext cx="272366" cy="418289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AB525F-C79F-BAB9-C6FB-8347B1DE0ED8}"/>
              </a:ext>
            </a:extLst>
          </p:cNvPr>
          <p:cNvSpPr txBox="1"/>
          <p:nvPr/>
        </p:nvSpPr>
        <p:spPr>
          <a:xfrm>
            <a:off x="1141706" y="3844331"/>
            <a:ext cx="492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Total Observation - 5960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E5E46FF-E30B-89A3-44EE-FEA1A48DC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06626"/>
              </p:ext>
            </p:extLst>
          </p:nvPr>
        </p:nvGraphicFramePr>
        <p:xfrm>
          <a:off x="6420867" y="2286803"/>
          <a:ext cx="5178482" cy="4058586"/>
        </p:xfrm>
        <a:graphic>
          <a:graphicData uri="http://schemas.openxmlformats.org/drawingml/2006/table">
            <a:tbl>
              <a:tblPr/>
              <a:tblGrid>
                <a:gridCol w="3011400">
                  <a:extLst>
                    <a:ext uri="{9D8B030D-6E8A-4147-A177-3AD203B41FA5}">
                      <a16:colId xmlns:a16="http://schemas.microsoft.com/office/drawing/2014/main" val="1861390806"/>
                    </a:ext>
                  </a:extLst>
                </a:gridCol>
                <a:gridCol w="2167082">
                  <a:extLst>
                    <a:ext uri="{9D8B030D-6E8A-4147-A177-3AD203B41FA5}">
                      <a16:colId xmlns:a16="http://schemas.microsoft.com/office/drawing/2014/main" val="2089843337"/>
                    </a:ext>
                  </a:extLst>
                </a:gridCol>
              </a:tblGrid>
              <a:tr h="358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467357"/>
                  </a:ext>
                </a:extLst>
              </a:tr>
              <a:tr h="284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Loan_Amount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904109"/>
                  </a:ext>
                </a:extLst>
              </a:tr>
              <a:tr h="284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Existing Mortgage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408481"/>
                  </a:ext>
                </a:extLst>
              </a:tr>
              <a:tr h="284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 Valulation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64659"/>
                  </a:ext>
                </a:extLst>
              </a:tr>
              <a:tr h="284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Purpose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Nominal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62123"/>
                  </a:ext>
                </a:extLst>
              </a:tr>
              <a:tr h="284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Occupation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Nominal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371529"/>
                  </a:ext>
                </a:extLst>
              </a:tr>
              <a:tr h="284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Years at Job (YOJ)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Discrete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01918"/>
                  </a:ext>
                </a:extLst>
              </a:tr>
              <a:tr h="284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 of Derogatory reports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Discrete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880733"/>
                  </a:ext>
                </a:extLst>
              </a:tr>
              <a:tr h="284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 of Delinquent Credit Lines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Discrete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333941"/>
                  </a:ext>
                </a:extLst>
              </a:tr>
              <a:tr h="284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 – Oldest Credit Line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Discrete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32719"/>
                  </a:ext>
                </a:extLst>
              </a:tr>
              <a:tr h="284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Credit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Discrete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411049"/>
                  </a:ext>
                </a:extLst>
              </a:tr>
              <a:tr h="284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Credit Lines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Discrete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669202"/>
                  </a:ext>
                </a:extLst>
              </a:tr>
              <a:tr h="284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Debt-to-income ratio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Debt_Inc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116836"/>
                  </a:ext>
                </a:extLst>
              </a:tr>
              <a:tr h="284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Default Loan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Target Variable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900139"/>
                  </a:ext>
                </a:extLst>
              </a:tr>
            </a:tbl>
          </a:graphicData>
        </a:graphic>
      </p:graphicFrame>
      <p:sp>
        <p:nvSpPr>
          <p:cNvPr id="32" name="Arrow: Right 31">
            <a:extLst>
              <a:ext uri="{FF2B5EF4-FFF2-40B4-BE49-F238E27FC236}">
                <a16:creationId xmlns:a16="http://schemas.microsoft.com/office/drawing/2014/main" id="{E27C0BAB-1D0F-2287-9698-5A4EF4A31012}"/>
              </a:ext>
            </a:extLst>
          </p:cNvPr>
          <p:cNvSpPr/>
          <p:nvPr/>
        </p:nvSpPr>
        <p:spPr>
          <a:xfrm>
            <a:off x="720944" y="4390177"/>
            <a:ext cx="272366" cy="418289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7A502-C6FD-C332-B305-144211916E68}"/>
              </a:ext>
            </a:extLst>
          </p:cNvPr>
          <p:cNvSpPr txBox="1"/>
          <p:nvPr/>
        </p:nvSpPr>
        <p:spPr>
          <a:xfrm>
            <a:off x="1109492" y="4452328"/>
            <a:ext cx="492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Loan group - Loan, Mortgage Due, Value, and Reason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8A513B8-CB82-57FC-CEA3-5BA237AB5675}"/>
              </a:ext>
            </a:extLst>
          </p:cNvPr>
          <p:cNvSpPr/>
          <p:nvPr/>
        </p:nvSpPr>
        <p:spPr>
          <a:xfrm>
            <a:off x="720944" y="5027723"/>
            <a:ext cx="272366" cy="418289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02201E-76EA-BC78-B1F8-F3C065F0E216}"/>
              </a:ext>
            </a:extLst>
          </p:cNvPr>
          <p:cNvSpPr txBox="1"/>
          <p:nvPr/>
        </p:nvSpPr>
        <p:spPr>
          <a:xfrm>
            <a:off x="1092242" y="5068830"/>
            <a:ext cx="492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Character group - Type of Job and Years on JOB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D5123D6-D5FF-9C74-425C-2B5772C7C105}"/>
              </a:ext>
            </a:extLst>
          </p:cNvPr>
          <p:cNvSpPr/>
          <p:nvPr/>
        </p:nvSpPr>
        <p:spPr>
          <a:xfrm>
            <a:off x="720944" y="5656257"/>
            <a:ext cx="272366" cy="418289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3C5747-5198-6027-4D0A-FA0F90BA98C5}"/>
              </a:ext>
            </a:extLst>
          </p:cNvPr>
          <p:cNvSpPr txBox="1"/>
          <p:nvPr/>
        </p:nvSpPr>
        <p:spPr>
          <a:xfrm>
            <a:off x="1092241" y="5673992"/>
            <a:ext cx="4923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 group - DERO, DELINQ, CLAGE, NINQ, AND CLAGE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069D32-FBFE-4C6C-855D-B3486542737B}"/>
              </a:ext>
            </a:extLst>
          </p:cNvPr>
          <p:cNvGrpSpPr/>
          <p:nvPr/>
        </p:nvGrpSpPr>
        <p:grpSpPr>
          <a:xfrm>
            <a:off x="546193" y="1209226"/>
            <a:ext cx="10698422" cy="941450"/>
            <a:chOff x="546193" y="1209226"/>
            <a:chExt cx="10698422" cy="94145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6219CA6-3B8A-1914-7A5A-4229E2B18947}"/>
                </a:ext>
              </a:extLst>
            </p:cNvPr>
            <p:cNvSpPr/>
            <p:nvPr/>
          </p:nvSpPr>
          <p:spPr>
            <a:xfrm>
              <a:off x="1186215" y="1374832"/>
              <a:ext cx="10058400" cy="640080"/>
            </a:xfrm>
            <a:prstGeom prst="roundRect">
              <a:avLst/>
            </a:prstGeom>
            <a:solidFill>
              <a:schemeClr val="tx2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Home Equity – Data Overview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60CFEF-BDD1-AF1A-F184-8AC7CC1D88F4}"/>
                </a:ext>
              </a:extLst>
            </p:cNvPr>
            <p:cNvGrpSpPr/>
            <p:nvPr/>
          </p:nvGrpSpPr>
          <p:grpSpPr>
            <a:xfrm>
              <a:off x="546193" y="1209226"/>
              <a:ext cx="1326329" cy="941450"/>
              <a:chOff x="1246584" y="1316233"/>
              <a:chExt cx="1326329" cy="94145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FC6A266-2D93-FB8F-E815-1282AE10720D}"/>
                  </a:ext>
                </a:extLst>
              </p:cNvPr>
              <p:cNvSpPr/>
              <p:nvPr/>
            </p:nvSpPr>
            <p:spPr>
              <a:xfrm>
                <a:off x="1246584" y="1316233"/>
                <a:ext cx="1326329" cy="94145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Picture 2" descr="Home-equity Icons - SVG and PNG Home-equity Icons | Noun Project">
                <a:extLst>
                  <a:ext uri="{FF2B5EF4-FFF2-40B4-BE49-F238E27FC236}">
                    <a16:creationId xmlns:a16="http://schemas.microsoft.com/office/drawing/2014/main" id="{EB04498D-B141-EE2D-F20D-C786233367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3416" y="1372349"/>
                <a:ext cx="792664" cy="7926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99936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B6D2BB-3122-529A-DFF9-828D417D9328}"/>
              </a:ext>
            </a:extLst>
          </p:cNvPr>
          <p:cNvSpPr/>
          <p:nvPr/>
        </p:nvSpPr>
        <p:spPr>
          <a:xfrm>
            <a:off x="-1" y="5661"/>
            <a:ext cx="12436475" cy="1097280"/>
          </a:xfrm>
          <a:prstGeom prst="rect">
            <a:avLst/>
          </a:prstGeom>
          <a:solidFill>
            <a:srgbClr val="0043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7294D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6FC1814-A042-99EE-CD15-FAAA6CE4E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111" y="323636"/>
            <a:ext cx="2614361" cy="66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3C56FF4C-5D24-FE70-0CC8-5D5BFF6C5ABE}"/>
              </a:ext>
            </a:extLst>
          </p:cNvPr>
          <p:cNvSpPr/>
          <p:nvPr/>
        </p:nvSpPr>
        <p:spPr>
          <a:xfrm>
            <a:off x="216514" y="310650"/>
            <a:ext cx="8503920" cy="7315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29EA34-6EAF-BE85-91F4-4E3AB2FD2A8D}"/>
              </a:ext>
            </a:extLst>
          </p:cNvPr>
          <p:cNvSpPr txBox="1"/>
          <p:nvPr/>
        </p:nvSpPr>
        <p:spPr>
          <a:xfrm>
            <a:off x="603115" y="289960"/>
            <a:ext cx="6215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Home Equity - Data Summary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04BCEAE-DA41-B343-6955-DB9449315835}"/>
              </a:ext>
            </a:extLst>
          </p:cNvPr>
          <p:cNvSpPr/>
          <p:nvPr/>
        </p:nvSpPr>
        <p:spPr>
          <a:xfrm>
            <a:off x="1199796" y="1359912"/>
            <a:ext cx="10058400" cy="640080"/>
          </a:xfrm>
          <a:prstGeom prst="roundRect">
            <a:avLst/>
          </a:prstGeom>
          <a:solidFill>
            <a:schemeClr val="tx2"/>
          </a:solidFill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Home Equity – Data Summary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1B9153-0980-9A8E-EFCE-0A4493BB782B}"/>
              </a:ext>
            </a:extLst>
          </p:cNvPr>
          <p:cNvSpPr/>
          <p:nvPr/>
        </p:nvSpPr>
        <p:spPr>
          <a:xfrm>
            <a:off x="6450901" y="2883440"/>
            <a:ext cx="4638632" cy="32886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EAA40C-DCA0-D4D5-A807-EAA1A448D635}"/>
              </a:ext>
            </a:extLst>
          </p:cNvPr>
          <p:cNvSpPr/>
          <p:nvPr/>
        </p:nvSpPr>
        <p:spPr>
          <a:xfrm>
            <a:off x="6450901" y="2760632"/>
            <a:ext cx="548640" cy="54864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7EE38-321D-8C33-7BC8-505572A48A87}"/>
              </a:ext>
            </a:extLst>
          </p:cNvPr>
          <p:cNvSpPr txBox="1"/>
          <p:nvPr/>
        </p:nvSpPr>
        <p:spPr>
          <a:xfrm>
            <a:off x="6579759" y="3398726"/>
            <a:ext cx="4315220" cy="217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Except Loan Amount large number of NA’s are observed in the variables. DEROG has the highest NA’s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We will replace the NA values with the average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FF56BA-CBAC-9734-6F96-DEE41621058D}"/>
              </a:ext>
            </a:extLst>
          </p:cNvPr>
          <p:cNvGrpSpPr/>
          <p:nvPr/>
        </p:nvGrpSpPr>
        <p:grpSpPr>
          <a:xfrm>
            <a:off x="594829" y="1176111"/>
            <a:ext cx="1326329" cy="1007682"/>
            <a:chOff x="6354426" y="1173110"/>
            <a:chExt cx="817122" cy="59872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4017F44-1AB2-BBF9-ECA1-1E1B363D3005}"/>
                </a:ext>
              </a:extLst>
            </p:cNvPr>
            <p:cNvSpPr/>
            <p:nvPr/>
          </p:nvSpPr>
          <p:spPr>
            <a:xfrm>
              <a:off x="6354426" y="1192786"/>
              <a:ext cx="817122" cy="55936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4" descr="Hand, home, home insurance, home loan, insurance, loan icon - Download on  Iconfinder">
              <a:extLst>
                <a:ext uri="{FF2B5EF4-FFF2-40B4-BE49-F238E27FC236}">
                  <a16:creationId xmlns:a16="http://schemas.microsoft.com/office/drawing/2014/main" id="{9914FD58-3A3E-ED36-FAB1-80B115707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3627" y="1173110"/>
              <a:ext cx="598720" cy="59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52B2ED2-C766-3F6F-F132-37F78849C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97844"/>
              </p:ext>
            </p:extLst>
          </p:nvPr>
        </p:nvGraphicFramePr>
        <p:xfrm>
          <a:off x="594829" y="2378943"/>
          <a:ext cx="5486400" cy="4297680"/>
        </p:xfrm>
        <a:graphic>
          <a:graphicData uri="http://schemas.openxmlformats.org/drawingml/2006/table">
            <a:tbl>
              <a:tblPr/>
              <a:tblGrid>
                <a:gridCol w="589144">
                  <a:extLst>
                    <a:ext uri="{9D8B030D-6E8A-4147-A177-3AD203B41FA5}">
                      <a16:colId xmlns:a16="http://schemas.microsoft.com/office/drawing/2014/main" val="2222310391"/>
                    </a:ext>
                  </a:extLst>
                </a:gridCol>
                <a:gridCol w="785525">
                  <a:extLst>
                    <a:ext uri="{9D8B030D-6E8A-4147-A177-3AD203B41FA5}">
                      <a16:colId xmlns:a16="http://schemas.microsoft.com/office/drawing/2014/main" val="1079679379"/>
                    </a:ext>
                  </a:extLst>
                </a:gridCol>
                <a:gridCol w="834621">
                  <a:extLst>
                    <a:ext uri="{9D8B030D-6E8A-4147-A177-3AD203B41FA5}">
                      <a16:colId xmlns:a16="http://schemas.microsoft.com/office/drawing/2014/main" val="1389509209"/>
                    </a:ext>
                  </a:extLst>
                </a:gridCol>
                <a:gridCol w="625965">
                  <a:extLst>
                    <a:ext uri="{9D8B030D-6E8A-4147-A177-3AD203B41FA5}">
                      <a16:colId xmlns:a16="http://schemas.microsoft.com/office/drawing/2014/main" val="1414889757"/>
                    </a:ext>
                  </a:extLst>
                </a:gridCol>
                <a:gridCol w="589144">
                  <a:extLst>
                    <a:ext uri="{9D8B030D-6E8A-4147-A177-3AD203B41FA5}">
                      <a16:colId xmlns:a16="http://schemas.microsoft.com/office/drawing/2014/main" val="1689658018"/>
                    </a:ext>
                  </a:extLst>
                </a:gridCol>
                <a:gridCol w="711881">
                  <a:extLst>
                    <a:ext uri="{9D8B030D-6E8A-4147-A177-3AD203B41FA5}">
                      <a16:colId xmlns:a16="http://schemas.microsoft.com/office/drawing/2014/main" val="911355861"/>
                    </a:ext>
                  </a:extLst>
                </a:gridCol>
                <a:gridCol w="760976">
                  <a:extLst>
                    <a:ext uri="{9D8B030D-6E8A-4147-A177-3AD203B41FA5}">
                      <a16:colId xmlns:a16="http://schemas.microsoft.com/office/drawing/2014/main" val="629310589"/>
                    </a:ext>
                  </a:extLst>
                </a:gridCol>
                <a:gridCol w="589144">
                  <a:extLst>
                    <a:ext uri="{9D8B030D-6E8A-4147-A177-3AD203B41FA5}">
                      <a16:colId xmlns:a16="http://schemas.microsoft.com/office/drawing/2014/main" val="3125646778"/>
                    </a:ext>
                  </a:extLst>
                </a:gridCol>
              </a:tblGrid>
              <a:tr h="53721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Loan Amount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Mortgage</a:t>
                      </a:r>
                    </a:p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Balance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</a:t>
                      </a:r>
                    </a:p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YOJ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</a:t>
                      </a:r>
                    </a:p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Derog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</a:t>
                      </a:r>
                    </a:p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Delinq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</a:t>
                      </a:r>
                    </a:p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521194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67510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1st Qu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46276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66076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115.1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031236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29710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186111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73767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101778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0.2545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0.4493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179.8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76206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3rd Qu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119824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11739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89900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399550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855909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1168.2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34246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NA's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132325"/>
                  </a:ext>
                </a:extLst>
              </a:tr>
            </a:tbl>
          </a:graphicData>
        </a:graphic>
      </p:graphicFrame>
      <p:pic>
        <p:nvPicPr>
          <p:cNvPr id="2050" name="Picture 2" descr="Company summary icon outline style Royalty Free Vector Image">
            <a:extLst>
              <a:ext uri="{FF2B5EF4-FFF2-40B4-BE49-F238E27FC236}">
                <a16:creationId xmlns:a16="http://schemas.microsoft.com/office/drawing/2014/main" id="{97E7F659-FBA6-9016-634E-76DB53293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0" t="2645" r="19397" b="11773"/>
          <a:stretch/>
        </p:blipFill>
        <p:spPr bwMode="auto">
          <a:xfrm>
            <a:off x="6602326" y="2849115"/>
            <a:ext cx="245789" cy="37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17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exel LeBow_Presentation Template_Wide Screen" id="{AB446E83-6347-8E47-9A22-9103EF331EAC}" vid="{1065CBA8-B8B7-714B-8A2C-C9C21C353B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6170BC0CAB26489CB70FACB7410F50" ma:contentTypeVersion="4" ma:contentTypeDescription="Create a new document." ma:contentTypeScope="" ma:versionID="203bad15d264bac55bc5f71da41eb6c6">
  <xsd:schema xmlns:xsd="http://www.w3.org/2001/XMLSchema" xmlns:xs="http://www.w3.org/2001/XMLSchema" xmlns:p="http://schemas.microsoft.com/office/2006/metadata/properties" xmlns:ns2="7e036ce2-ea1e-4a2c-8314-93d13bd0dce7" targetNamespace="http://schemas.microsoft.com/office/2006/metadata/properties" ma:root="true" ma:fieldsID="f9fbff010e6db11c288d7b13de9d4f00" ns2:_="">
    <xsd:import namespace="7e036ce2-ea1e-4a2c-8314-93d13bd0dc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6ce2-ea1e-4a2c-8314-93d13bd0dc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D9313B-8BCB-4FA7-8BAF-7D8794E5B6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6ce2-ea1e-4a2c-8314-93d13bd0dc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A96B99-5C40-48A2-8AA5-CA6AE30070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{E8CA09DC-439B-B042-9507-FE9B938285CE}tf10001123</Template>
  <TotalTime>8036</TotalTime>
  <Words>905</Words>
  <Application>Microsoft Macintosh PowerPoint</Application>
  <PresentationFormat>Custom</PresentationFormat>
  <Paragraphs>235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Wingdings,Sans-Serif</vt:lpstr>
      <vt:lpstr>Office Theme</vt:lpstr>
      <vt:lpstr>Data Understanding and Preparation</vt:lpstr>
      <vt:lpstr>Mortgage – Data Overview &amp; Analysis</vt:lpstr>
      <vt:lpstr>PowerPoint Presentation</vt:lpstr>
      <vt:lpstr>PowerPoint Presentation</vt:lpstr>
      <vt:lpstr>PowerPoint Presentation</vt:lpstr>
      <vt:lpstr>PowerPoint Presentation</vt:lpstr>
      <vt:lpstr>Home Equity – Data Overview &amp;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Telecommunication Customer Churning</dc:title>
  <dc:creator>Prasade,Amrut</dc:creator>
  <cp:lastModifiedBy>Pandey,Shivam</cp:lastModifiedBy>
  <cp:revision>459</cp:revision>
  <dcterms:created xsi:type="dcterms:W3CDTF">2022-05-29T19:59:54Z</dcterms:created>
  <dcterms:modified xsi:type="dcterms:W3CDTF">2022-07-28T19:34:23Z</dcterms:modified>
</cp:coreProperties>
</file>