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AF6F7B-DF85-45D3-8C46-F7B7F17870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CT3_PA2312044010103_SIVAKUMAR-P_ADV-20PITE52J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B94000-3E7B-4C51-81AD-2767207510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6:44:19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Wicket Team" id="10" name="slide10">
            <a:extLst>
              <a:ext uri="{FF2B5EF4-FFF2-40B4-BE49-F238E27FC236}">
                <a16:creationId xmlns:a16="http://schemas.microsoft.com/office/drawing/2014/main" id="{631DB54A-C203-41CD-844D-D08784FB67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57437"/>
            <a:ext cx="8686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" id="11" name="slide11">
            <a:extLst>
              <a:ext uri="{FF2B5EF4-FFF2-40B4-BE49-F238E27FC236}">
                <a16:creationId xmlns:a16="http://schemas.microsoft.com/office/drawing/2014/main" id="{F57E0E53-9B2B-4D0A-85FD-DA3C65CFA0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1475"/>
            <a:ext cx="86868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ap" id="12" name="slide12">
            <a:extLst>
              <a:ext uri="{FF2B5EF4-FFF2-40B4-BE49-F238E27FC236}">
                <a16:creationId xmlns:a16="http://schemas.microsoft.com/office/drawing/2014/main" id="{BE6C8D3B-30A4-42CC-834D-F7DB369992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1475"/>
            <a:ext cx="86868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EF5110E6-C85E-4006-9638-8DCC7C2F65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on Winner Runner" id="14" name="slide14">
            <a:extLst>
              <a:ext uri="{FF2B5EF4-FFF2-40B4-BE49-F238E27FC236}">
                <a16:creationId xmlns:a16="http://schemas.microsoft.com/office/drawing/2014/main" id="{5F7EB1E4-9E71-48B8-B79C-CDF11D0800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371475"/>
            <a:ext cx="106013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" name="slide15">
            <a:extLst>
              <a:ext uri="{FF2B5EF4-FFF2-40B4-BE49-F238E27FC236}">
                <a16:creationId xmlns:a16="http://schemas.microsoft.com/office/drawing/2014/main" id="{2E41861F-2981-4489-B1F0-CD72D051A6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un" id="2" name="slide2">
            <a:extLst>
              <a:ext uri="{FF2B5EF4-FFF2-40B4-BE49-F238E27FC236}">
                <a16:creationId xmlns:a16="http://schemas.microsoft.com/office/drawing/2014/main" id="{38CF1A8D-4E75-4162-AD81-7C0C76A57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"/>
            <a:ext cx="8686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Wicket" id="3" name="slide3">
            <a:extLst>
              <a:ext uri="{FF2B5EF4-FFF2-40B4-BE49-F238E27FC236}">
                <a16:creationId xmlns:a16="http://schemas.microsoft.com/office/drawing/2014/main" id="{014DD829-2FDB-41B5-B3DE-6FD7376D9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2887"/>
            <a:ext cx="86868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trike Rate" id="4" name="slide4">
            <a:extLst>
              <a:ext uri="{FF2B5EF4-FFF2-40B4-BE49-F238E27FC236}">
                <a16:creationId xmlns:a16="http://schemas.microsoft.com/office/drawing/2014/main" id="{E9B0DA60-FCD6-45EC-831B-64B01332F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"/>
            <a:ext cx="8686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onomy of Top Wicket" id="5" name="slide5">
            <a:extLst>
              <a:ext uri="{FF2B5EF4-FFF2-40B4-BE49-F238E27FC236}">
                <a16:creationId xmlns:a16="http://schemas.microsoft.com/office/drawing/2014/main" id="{F16B785E-C87C-43AA-9566-2F2912612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1475"/>
            <a:ext cx="86868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Bowling Performance" id="6" name="slide6">
            <a:extLst>
              <a:ext uri="{FF2B5EF4-FFF2-40B4-BE49-F238E27FC236}">
                <a16:creationId xmlns:a16="http://schemas.microsoft.com/office/drawing/2014/main" id="{AB8F5F87-1338-4A86-A32B-C77B3F1D8B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1475"/>
            <a:ext cx="86868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Cups" id="7" name="slide7">
            <a:extLst>
              <a:ext uri="{FF2B5EF4-FFF2-40B4-BE49-F238E27FC236}">
                <a16:creationId xmlns:a16="http://schemas.microsoft.com/office/drawing/2014/main" id="{7A306289-A76E-46B0-B412-A1DB29ECB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71475"/>
            <a:ext cx="104965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/Loss Percent" id="8" name="slide8">
            <a:extLst>
              <a:ext uri="{FF2B5EF4-FFF2-40B4-BE49-F238E27FC236}">
                <a16:creationId xmlns:a16="http://schemas.microsoft.com/office/drawing/2014/main" id="{D3ECD7F1-46FD-43A4-AEC4-D4614BE785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" y="0"/>
            <a:ext cx="1057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Batsman" id="9" name="slide9">
            <a:extLst>
              <a:ext uri="{FF2B5EF4-FFF2-40B4-BE49-F238E27FC236}">
                <a16:creationId xmlns:a16="http://schemas.microsoft.com/office/drawing/2014/main" id="{36A68237-0BDD-4DA9-8BDE-B821ED16BD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6500"/>
            <a:ext cx="8686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2024-05-12T01:15:35Z</dcterms:created>
  <dcterms:modified xsi:type="dcterms:W3CDTF">2024-05-12T01:15:35Z</dcterms:modified>
</cp:coreProperties>
</file>