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-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-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- Sub-Category and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-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-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Month and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by Sub-Category and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Month and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2e0a6ec-4bb2-4f5f-a93a-2593e07c563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3c75ccf4bf548d6" /><Relationship Type="http://schemas.openxmlformats.org/officeDocument/2006/relationships/slideLayout" Target="/ppt/slideLayouts/slideLayout8.xml" Id="R805e20adcd9b44b5" /><Relationship Type="http://schemas.openxmlformats.org/officeDocument/2006/relationships/hyperlink" Target="https://app.powerbi.com/groups/me/reports/f2e0a6ec-4bb2-4f5f-a93a-2593e07c563c/?pbi_source=PowerPoint" TargetMode="External" Id="RelId0" /><Relationship Type="http://schemas.openxmlformats.org/officeDocument/2006/relationships/image" Target="/ppt/media/image4.png" Id="imgId3102174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2599a62250545d9" /><Relationship Type="http://schemas.openxmlformats.org/officeDocument/2006/relationships/slideLayout" Target="/ppt/slideLayouts/slideLayout8.xml" Id="R9cd74b5045174dbc" /><Relationship Type="http://schemas.openxmlformats.org/officeDocument/2006/relationships/hyperlink" Target="https://app.powerbi.com/groups/me/reports/f2e0a6ec-4bb2-4f5f-a93a-2593e07c563c/?pbi_source=PowerPoint" TargetMode="External" Id="RelId1" /><Relationship Type="http://schemas.openxmlformats.org/officeDocument/2006/relationships/image" Target="/ppt/media/image5.png" Id="imgId3102175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8/16/2023 5:02:55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8/16/2023 5:02:03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- Region ,Sales - Category ,Sales - Sub-Category and Region ,Profit - Category ,Profit - Region ,card ,card ,card ,Sales by Month and Year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217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28800" y="0"/>
            <a:ext cx="851535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by Sub-Category and Region ,card ,card ,card ,card ,slicer ,slicer ,Sales by Month and Yea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0217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828800" y="0"/>
            <a:ext cx="851535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