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4FF"/>
    <a:srgbClr val="2FA6FF"/>
    <a:srgbClr val="65BDFF"/>
    <a:srgbClr val="0996FF"/>
    <a:srgbClr val="03A6F7"/>
    <a:srgbClr val="FF1111"/>
    <a:srgbClr val="27E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2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48B2-EF11-472E-984B-F5ACD37BAA98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A77A-3FEC-4E5C-8B69-7ED264C3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47750"/>
            <a:ext cx="9753600" cy="4762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79280" y="1724336"/>
            <a:ext cx="2833439" cy="4774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rgbClr val="0594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Math</a:t>
            </a:r>
            <a:r>
              <a:rPr lang="en-US" sz="6000" dirty="0" smtClean="0">
                <a:ln w="0"/>
                <a:solidFill>
                  <a:srgbClr val="0594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smtClean="0">
                <a:ln w="0"/>
                <a:solidFill>
                  <a:srgbClr val="FF111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Jokerman" panose="04090605060D06020702" pitchFamily="82" charset="0"/>
              </a:rPr>
              <a:t>TYB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4705" y="4952488"/>
            <a:ext cx="34964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rgbClr val="0594FF"/>
                </a:solidFill>
                <a:effectLst/>
                <a:latin typeface="Jokerman" panose="04090605060D06020702" pitchFamily="82" charset="0"/>
              </a:rPr>
              <a:t>trainYObrain</a:t>
            </a:r>
            <a:endParaRPr lang="en-US" sz="4800" b="1" cap="none" spc="0" dirty="0">
              <a:ln/>
              <a:solidFill>
                <a:srgbClr val="0594FF"/>
              </a:solidFill>
              <a:effectLst/>
              <a:latin typeface="Jokerman" panose="04090605060D06020702" pitchFamily="82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673161" y="1963055"/>
            <a:ext cx="2839558" cy="2839558"/>
            <a:chOff x="311727" y="228601"/>
            <a:chExt cx="2743200" cy="2743200"/>
          </a:xfrm>
        </p:grpSpPr>
        <p:sp>
          <p:nvSpPr>
            <p:cNvPr id="8" name="Plus 7"/>
            <p:cNvSpPr>
              <a:spLocks noChangeAspect="1"/>
            </p:cNvSpPr>
            <p:nvPr/>
          </p:nvSpPr>
          <p:spPr>
            <a:xfrm>
              <a:off x="311727" y="228601"/>
              <a:ext cx="1371600" cy="1371600"/>
            </a:xfrm>
            <a:prstGeom prst="mathPlus">
              <a:avLst/>
            </a:prstGeom>
            <a:solidFill>
              <a:srgbClr val="F95D5D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8"/>
            <p:cNvSpPr>
              <a:spLocks noChangeAspect="1"/>
            </p:cNvSpPr>
            <p:nvPr/>
          </p:nvSpPr>
          <p:spPr>
            <a:xfrm>
              <a:off x="1683327" y="228601"/>
              <a:ext cx="1371600" cy="1371600"/>
            </a:xfrm>
            <a:prstGeom prst="mathMinus">
              <a:avLst/>
            </a:prstGeom>
            <a:solidFill>
              <a:srgbClr val="3CF668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vision 9"/>
            <p:cNvSpPr>
              <a:spLocks noChangeAspect="1"/>
            </p:cNvSpPr>
            <p:nvPr/>
          </p:nvSpPr>
          <p:spPr>
            <a:xfrm>
              <a:off x="1683327" y="1600201"/>
              <a:ext cx="1371600" cy="1371600"/>
            </a:xfrm>
            <a:prstGeom prst="mathDivide">
              <a:avLst/>
            </a:prstGeom>
            <a:solidFill>
              <a:srgbClr val="FFFF4B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>
              <a:spLocks noChangeAspect="1"/>
            </p:cNvSpPr>
            <p:nvPr/>
          </p:nvSpPr>
          <p:spPr>
            <a:xfrm>
              <a:off x="311727" y="1600201"/>
              <a:ext cx="1371600" cy="1371600"/>
            </a:xfrm>
            <a:prstGeom prst="mathMultiply">
              <a:avLst/>
            </a:prstGeom>
            <a:solidFill>
              <a:srgbClr val="8499F4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orthographicFront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4992">
            <a:off x="8532132" y="2645075"/>
            <a:ext cx="1421254" cy="1788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6601">
            <a:off x="1785369" y="3132633"/>
            <a:ext cx="2321619" cy="8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3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Andalus</vt:lpstr>
      <vt:lpstr>Arial</vt:lpstr>
      <vt:lpstr>Calibri</vt:lpstr>
      <vt:lpstr>Calibri Light</vt:lpstr>
      <vt:lpstr>Jokerman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Palathingal</dc:creator>
  <cp:lastModifiedBy>Stephen Palathingal</cp:lastModifiedBy>
  <cp:revision>4</cp:revision>
  <dcterms:created xsi:type="dcterms:W3CDTF">2015-08-05T03:56:27Z</dcterms:created>
  <dcterms:modified xsi:type="dcterms:W3CDTF">2015-08-05T04:22:59Z</dcterms:modified>
</cp:coreProperties>
</file>