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3.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4.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5.xml" ContentType="application/vnd.openxmlformats-officedocument.presentationml.notesSlide+xml"/>
  <Override PartName="/ppt/charts/chart1.xml" ContentType="application/vnd.openxmlformats-officedocument.drawingml.chart+xml"/>
  <Override PartName="/ppt/tags/tag51.xml" ContentType="application/vnd.openxmlformats-officedocument.presentationml.tags+xml"/>
  <Override PartName="/ppt/tags/tag52.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notesSlides/notesSlide13.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9"/>
  </p:notesMasterIdLst>
  <p:handoutMasterIdLst>
    <p:handoutMasterId r:id="rId20"/>
  </p:handoutMasterIdLst>
  <p:sldIdLst>
    <p:sldId id="256" r:id="rId5"/>
    <p:sldId id="329" r:id="rId6"/>
    <p:sldId id="330" r:id="rId7"/>
    <p:sldId id="331" r:id="rId8"/>
    <p:sldId id="290" r:id="rId9"/>
    <p:sldId id="332" r:id="rId10"/>
    <p:sldId id="285" r:id="rId11"/>
    <p:sldId id="327" r:id="rId12"/>
    <p:sldId id="297" r:id="rId13"/>
    <p:sldId id="303" r:id="rId14"/>
    <p:sldId id="304" r:id="rId15"/>
    <p:sldId id="302" r:id="rId16"/>
    <p:sldId id="278" r:id="rId17"/>
    <p:sldId id="328" r:id="rId18"/>
  </p:sldIdLst>
  <p:sldSz cx="12192000" cy="6858000"/>
  <p:notesSz cx="6858000" cy="9144000"/>
  <p:custDataLst>
    <p:tags r:id="rId2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Section" id="{F8E3AC77-8D90-4632-B9FB-DBF03E187C4C}">
          <p14:sldIdLst>
            <p14:sldId id="256"/>
          </p14:sldIdLst>
        </p14:section>
        <p14:section name="Solution" id="{5833AA11-ABE6-4006-A9BF-20C10E8B8F98}">
          <p14:sldIdLst>
            <p14:sldId id="329"/>
            <p14:sldId id="330"/>
            <p14:sldId id="331"/>
            <p14:sldId id="290"/>
            <p14:sldId id="332"/>
            <p14:sldId id="285"/>
          </p14:sldIdLst>
        </p14:section>
        <p14:section name="Algorithms" id="{5C45DDDE-E63F-4260-BF94-990D797A4C57}">
          <p14:sldIdLst>
            <p14:sldId id="327"/>
            <p14:sldId id="297"/>
            <p14:sldId id="303"/>
            <p14:sldId id="304"/>
            <p14:sldId id="302"/>
          </p14:sldIdLst>
        </p14:section>
        <p14:section name="Process Data Mining" id="{E959E55A-D9D1-471F-A5F4-A688A258FC40}">
          <p14:sldIdLst>
            <p14:sldId id="278"/>
            <p14:sldId id="328"/>
          </p14:sldIdLst>
        </p14:section>
      </p14:sectionLst>
    </p:ex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50"/>
    <a:srgbClr val="FDF2F0"/>
    <a:srgbClr val="9BFFC8"/>
    <a:srgbClr val="BDFFDB"/>
    <a:srgbClr val="CB7A09"/>
    <a:srgbClr val="11AEC7"/>
    <a:srgbClr val="FCE2C0"/>
    <a:srgbClr val="0D829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4B1C57-57E8-BE4F-A6B8-E9AA648663FE}" v="102" dt="2019-10-03T19:16:32.8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95489" autoAdjust="0"/>
  </p:normalViewPr>
  <p:slideViewPr>
    <p:cSldViewPr snapToGrid="0" showGuides="1">
      <p:cViewPr varScale="1">
        <p:scale>
          <a:sx n="108" d="100"/>
          <a:sy n="108" d="100"/>
        </p:scale>
        <p:origin x="776" y="184"/>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andelwal, Pranay Manoj" userId="fd4b965c-404b-4deb-99e0-18dba9ef5c3f" providerId="ADAL" clId="{274B1C57-57E8-BE4F-A6B8-E9AA648663FE}"/>
    <pc:docChg chg="undo custSel addSld delSld modSld sldOrd">
      <pc:chgData name="Khandelwal, Pranay Manoj" userId="fd4b965c-404b-4deb-99e0-18dba9ef5c3f" providerId="ADAL" clId="{274B1C57-57E8-BE4F-A6B8-E9AA648663FE}" dt="2019-10-03T19:47:20.514" v="1139" actId="20577"/>
      <pc:docMkLst>
        <pc:docMk/>
      </pc:docMkLst>
      <pc:sldChg chg="modSp">
        <pc:chgData name="Khandelwal, Pranay Manoj" userId="fd4b965c-404b-4deb-99e0-18dba9ef5c3f" providerId="ADAL" clId="{274B1C57-57E8-BE4F-A6B8-E9AA648663FE}" dt="2019-10-03T18:57:53.944" v="148" actId="1035"/>
        <pc:sldMkLst>
          <pc:docMk/>
          <pc:sldMk cId="2387849042" sldId="256"/>
        </pc:sldMkLst>
        <pc:spChg chg="mod">
          <ac:chgData name="Khandelwal, Pranay Manoj" userId="fd4b965c-404b-4deb-99e0-18dba9ef5c3f" providerId="ADAL" clId="{274B1C57-57E8-BE4F-A6B8-E9AA648663FE}" dt="2019-10-03T18:57:53.944" v="148" actId="1035"/>
          <ac:spMkLst>
            <pc:docMk/>
            <pc:sldMk cId="2387849042" sldId="256"/>
            <ac:spMk id="2" creationId="{C4300AEF-1595-4419-801B-6E36A33BB8CF}"/>
          </ac:spMkLst>
        </pc:spChg>
        <pc:spChg chg="mod">
          <ac:chgData name="Khandelwal, Pranay Manoj" userId="fd4b965c-404b-4deb-99e0-18dba9ef5c3f" providerId="ADAL" clId="{274B1C57-57E8-BE4F-A6B8-E9AA648663FE}" dt="2019-10-03T18:57:22.870" v="129" actId="207"/>
          <ac:spMkLst>
            <pc:docMk/>
            <pc:sldMk cId="2387849042" sldId="256"/>
            <ac:spMk id="13" creationId="{ACCA0EEF-F27F-4232-B779-E9034A738052}"/>
          </ac:spMkLst>
        </pc:spChg>
        <pc:spChg chg="mod">
          <ac:chgData name="Khandelwal, Pranay Manoj" userId="fd4b965c-404b-4deb-99e0-18dba9ef5c3f" providerId="ADAL" clId="{274B1C57-57E8-BE4F-A6B8-E9AA648663FE}" dt="2019-10-03T18:57:22.870" v="129" actId="207"/>
          <ac:spMkLst>
            <pc:docMk/>
            <pc:sldMk cId="2387849042" sldId="256"/>
            <ac:spMk id="14" creationId="{CCEC98F7-D47B-47F4-8078-05BBEB3396E8}"/>
          </ac:spMkLst>
        </pc:spChg>
        <pc:spChg chg="mod">
          <ac:chgData name="Khandelwal, Pranay Manoj" userId="fd4b965c-404b-4deb-99e0-18dba9ef5c3f" providerId="ADAL" clId="{274B1C57-57E8-BE4F-A6B8-E9AA648663FE}" dt="2019-10-03T18:57:22.870" v="129" actId="207"/>
          <ac:spMkLst>
            <pc:docMk/>
            <pc:sldMk cId="2387849042" sldId="256"/>
            <ac:spMk id="15" creationId="{0B7AD9C2-277F-4650-885A-1B31B9D259E1}"/>
          </ac:spMkLst>
        </pc:spChg>
      </pc:sldChg>
      <pc:sldChg chg="addSp delSp modSp mod modNotesTx">
        <pc:chgData name="Khandelwal, Pranay Manoj" userId="fd4b965c-404b-4deb-99e0-18dba9ef5c3f" providerId="ADAL" clId="{274B1C57-57E8-BE4F-A6B8-E9AA648663FE}" dt="2019-10-03T19:47:20.514" v="1139" actId="20577"/>
        <pc:sldMkLst>
          <pc:docMk/>
          <pc:sldMk cId="446347581" sldId="290"/>
        </pc:sldMkLst>
        <pc:spChg chg="add del mod">
          <ac:chgData name="Khandelwal, Pranay Manoj" userId="fd4b965c-404b-4deb-99e0-18dba9ef5c3f" providerId="ADAL" clId="{274B1C57-57E8-BE4F-A6B8-E9AA648663FE}" dt="2019-10-03T19:16:24.956" v="290" actId="478"/>
          <ac:spMkLst>
            <pc:docMk/>
            <pc:sldMk cId="446347581" sldId="290"/>
            <ac:spMk id="55" creationId="{F06AC322-B2B7-3E4B-A901-456AC0565668}"/>
          </ac:spMkLst>
        </pc:spChg>
        <pc:spChg chg="mod">
          <ac:chgData name="Khandelwal, Pranay Manoj" userId="fd4b965c-404b-4deb-99e0-18dba9ef5c3f" providerId="ADAL" clId="{274B1C57-57E8-BE4F-A6B8-E9AA648663FE}" dt="2019-10-03T19:16:32.852" v="291" actId="1076"/>
          <ac:spMkLst>
            <pc:docMk/>
            <pc:sldMk cId="446347581" sldId="290"/>
            <ac:spMk id="75" creationId="{0306395A-6879-4E93-B24E-067F88AC1D69}"/>
          </ac:spMkLst>
        </pc:spChg>
        <pc:spChg chg="add del mod">
          <ac:chgData name="Khandelwal, Pranay Manoj" userId="fd4b965c-404b-4deb-99e0-18dba9ef5c3f" providerId="ADAL" clId="{274B1C57-57E8-BE4F-A6B8-E9AA648663FE}" dt="2019-10-03T19:16:32.852" v="291" actId="1076"/>
          <ac:spMkLst>
            <pc:docMk/>
            <pc:sldMk cId="446347581" sldId="290"/>
            <ac:spMk id="78" creationId="{0306395A-6879-4E93-B24E-067F88AC1D69}"/>
          </ac:spMkLst>
        </pc:spChg>
        <pc:spChg chg="mod">
          <ac:chgData name="Khandelwal, Pranay Manoj" userId="fd4b965c-404b-4deb-99e0-18dba9ef5c3f" providerId="ADAL" clId="{274B1C57-57E8-BE4F-A6B8-E9AA648663FE}" dt="2019-10-03T19:16:32.852" v="291" actId="1076"/>
          <ac:spMkLst>
            <pc:docMk/>
            <pc:sldMk cId="446347581" sldId="290"/>
            <ac:spMk id="91" creationId="{5C455121-6DB5-4C3C-95DB-0EAAED4FC434}"/>
          </ac:spMkLst>
        </pc:spChg>
        <pc:spChg chg="mod">
          <ac:chgData name="Khandelwal, Pranay Manoj" userId="fd4b965c-404b-4deb-99e0-18dba9ef5c3f" providerId="ADAL" clId="{274B1C57-57E8-BE4F-A6B8-E9AA648663FE}" dt="2019-10-03T19:47:20.514" v="1139" actId="20577"/>
          <ac:spMkLst>
            <pc:docMk/>
            <pc:sldMk cId="446347581" sldId="290"/>
            <ac:spMk id="93" creationId="{D2644BE7-57A0-4BF7-91E2-34874E1E4E3B}"/>
          </ac:spMkLst>
        </pc:spChg>
        <pc:spChg chg="mod">
          <ac:chgData name="Khandelwal, Pranay Manoj" userId="fd4b965c-404b-4deb-99e0-18dba9ef5c3f" providerId="ADAL" clId="{274B1C57-57E8-BE4F-A6B8-E9AA648663FE}" dt="2019-10-03T19:16:32.852" v="291" actId="1076"/>
          <ac:spMkLst>
            <pc:docMk/>
            <pc:sldMk cId="446347581" sldId="290"/>
            <ac:spMk id="95" creationId="{49F6E826-40A3-4D80-9C52-3F1F4FC8580D}"/>
          </ac:spMkLst>
        </pc:spChg>
        <pc:spChg chg="mod">
          <ac:chgData name="Khandelwal, Pranay Manoj" userId="fd4b965c-404b-4deb-99e0-18dba9ef5c3f" providerId="ADAL" clId="{274B1C57-57E8-BE4F-A6B8-E9AA648663FE}" dt="2019-10-03T19:16:32.852" v="291" actId="1076"/>
          <ac:spMkLst>
            <pc:docMk/>
            <pc:sldMk cId="446347581" sldId="290"/>
            <ac:spMk id="98" creationId="{2DF72C46-24B6-42EE-A6CC-B8CEE65FCDD3}"/>
          </ac:spMkLst>
        </pc:spChg>
        <pc:spChg chg="mod">
          <ac:chgData name="Khandelwal, Pranay Manoj" userId="fd4b965c-404b-4deb-99e0-18dba9ef5c3f" providerId="ADAL" clId="{274B1C57-57E8-BE4F-A6B8-E9AA648663FE}" dt="2019-10-03T19:16:32.852" v="291" actId="1076"/>
          <ac:spMkLst>
            <pc:docMk/>
            <pc:sldMk cId="446347581" sldId="290"/>
            <ac:spMk id="100" creationId="{6E1EC840-E1B2-485C-ADE1-67108C5E5DF4}"/>
          </ac:spMkLst>
        </pc:spChg>
        <pc:spChg chg="mod">
          <ac:chgData name="Khandelwal, Pranay Manoj" userId="fd4b965c-404b-4deb-99e0-18dba9ef5c3f" providerId="ADAL" clId="{274B1C57-57E8-BE4F-A6B8-E9AA648663FE}" dt="2019-10-03T19:16:32.852" v="291" actId="1076"/>
          <ac:spMkLst>
            <pc:docMk/>
            <pc:sldMk cId="446347581" sldId="290"/>
            <ac:spMk id="113" creationId="{0306395A-6879-4E93-B24E-067F88AC1D69}"/>
          </ac:spMkLst>
        </pc:spChg>
        <pc:spChg chg="mod">
          <ac:chgData name="Khandelwal, Pranay Manoj" userId="fd4b965c-404b-4deb-99e0-18dba9ef5c3f" providerId="ADAL" clId="{274B1C57-57E8-BE4F-A6B8-E9AA648663FE}" dt="2019-10-03T19:16:32.852" v="291" actId="1076"/>
          <ac:spMkLst>
            <pc:docMk/>
            <pc:sldMk cId="446347581" sldId="290"/>
            <ac:spMk id="114" creationId="{0306395A-6879-4E93-B24E-067F88AC1D69}"/>
          </ac:spMkLst>
        </pc:spChg>
        <pc:spChg chg="mod">
          <ac:chgData name="Khandelwal, Pranay Manoj" userId="fd4b965c-404b-4deb-99e0-18dba9ef5c3f" providerId="ADAL" clId="{274B1C57-57E8-BE4F-A6B8-E9AA648663FE}" dt="2019-10-03T19:16:32.852" v="291" actId="1076"/>
          <ac:spMkLst>
            <pc:docMk/>
            <pc:sldMk cId="446347581" sldId="290"/>
            <ac:spMk id="115" creationId="{0306395A-6879-4E93-B24E-067F88AC1D69}"/>
          </ac:spMkLst>
        </pc:spChg>
        <pc:spChg chg="mod">
          <ac:chgData name="Khandelwal, Pranay Manoj" userId="fd4b965c-404b-4deb-99e0-18dba9ef5c3f" providerId="ADAL" clId="{274B1C57-57E8-BE4F-A6B8-E9AA648663FE}" dt="2019-10-03T19:16:32.852" v="291" actId="1076"/>
          <ac:spMkLst>
            <pc:docMk/>
            <pc:sldMk cId="446347581" sldId="290"/>
            <ac:spMk id="116" creationId="{0306395A-6879-4E93-B24E-067F88AC1D69}"/>
          </ac:spMkLst>
        </pc:spChg>
        <pc:spChg chg="mod">
          <ac:chgData name="Khandelwal, Pranay Manoj" userId="fd4b965c-404b-4deb-99e0-18dba9ef5c3f" providerId="ADAL" clId="{274B1C57-57E8-BE4F-A6B8-E9AA648663FE}" dt="2019-10-03T19:16:32.852" v="291" actId="1076"/>
          <ac:spMkLst>
            <pc:docMk/>
            <pc:sldMk cId="446347581" sldId="290"/>
            <ac:spMk id="117" creationId="{0306395A-6879-4E93-B24E-067F88AC1D69}"/>
          </ac:spMkLst>
        </pc:spChg>
        <pc:spChg chg="mod">
          <ac:chgData name="Khandelwal, Pranay Manoj" userId="fd4b965c-404b-4deb-99e0-18dba9ef5c3f" providerId="ADAL" clId="{274B1C57-57E8-BE4F-A6B8-E9AA648663FE}" dt="2019-10-03T19:16:32.852" v="291" actId="1076"/>
          <ac:spMkLst>
            <pc:docMk/>
            <pc:sldMk cId="446347581" sldId="290"/>
            <ac:spMk id="118" creationId="{0306395A-6879-4E93-B24E-067F88AC1D69}"/>
          </ac:spMkLst>
        </pc:spChg>
        <pc:spChg chg="mod">
          <ac:chgData name="Khandelwal, Pranay Manoj" userId="fd4b965c-404b-4deb-99e0-18dba9ef5c3f" providerId="ADAL" clId="{274B1C57-57E8-BE4F-A6B8-E9AA648663FE}" dt="2019-10-03T19:16:32.852" v="291" actId="1076"/>
          <ac:spMkLst>
            <pc:docMk/>
            <pc:sldMk cId="446347581" sldId="290"/>
            <ac:spMk id="135" creationId="{676A8F99-EFCF-42C1-828C-0BB90CB6D670}"/>
          </ac:spMkLst>
        </pc:spChg>
        <pc:spChg chg="mod">
          <ac:chgData name="Khandelwal, Pranay Manoj" userId="fd4b965c-404b-4deb-99e0-18dba9ef5c3f" providerId="ADAL" clId="{274B1C57-57E8-BE4F-A6B8-E9AA648663FE}" dt="2019-10-03T19:16:32.852" v="291" actId="1076"/>
          <ac:spMkLst>
            <pc:docMk/>
            <pc:sldMk cId="446347581" sldId="290"/>
            <ac:spMk id="142" creationId="{7300F646-DF0A-4507-835C-2474C2702EED}"/>
          </ac:spMkLst>
        </pc:spChg>
        <pc:spChg chg="add del mod">
          <ac:chgData name="Khandelwal, Pranay Manoj" userId="fd4b965c-404b-4deb-99e0-18dba9ef5c3f" providerId="ADAL" clId="{274B1C57-57E8-BE4F-A6B8-E9AA648663FE}" dt="2019-10-03T19:16:32.852" v="291" actId="1076"/>
          <ac:spMkLst>
            <pc:docMk/>
            <pc:sldMk cId="446347581" sldId="290"/>
            <ac:spMk id="144" creationId="{5E81AE2F-55E2-451B-AF5C-95CDBB880239}"/>
          </ac:spMkLst>
        </pc:spChg>
        <pc:spChg chg="mod">
          <ac:chgData name="Khandelwal, Pranay Manoj" userId="fd4b965c-404b-4deb-99e0-18dba9ef5c3f" providerId="ADAL" clId="{274B1C57-57E8-BE4F-A6B8-E9AA648663FE}" dt="2019-10-03T19:31:04.921" v="297" actId="20577"/>
          <ac:spMkLst>
            <pc:docMk/>
            <pc:sldMk cId="446347581" sldId="290"/>
            <ac:spMk id="146" creationId="{7725B128-E1DC-4FE9-9410-5AED627E6D67}"/>
          </ac:spMkLst>
        </pc:spChg>
        <pc:spChg chg="mod">
          <ac:chgData name="Khandelwal, Pranay Manoj" userId="fd4b965c-404b-4deb-99e0-18dba9ef5c3f" providerId="ADAL" clId="{274B1C57-57E8-BE4F-A6B8-E9AA648663FE}" dt="2019-10-03T19:16:32.852" v="291" actId="1076"/>
          <ac:spMkLst>
            <pc:docMk/>
            <pc:sldMk cId="446347581" sldId="290"/>
            <ac:spMk id="157" creationId="{22FA4A65-DC5D-4D70-9A2B-4893F5CC1053}"/>
          </ac:spMkLst>
        </pc:spChg>
        <pc:spChg chg="mod">
          <ac:chgData name="Khandelwal, Pranay Manoj" userId="fd4b965c-404b-4deb-99e0-18dba9ef5c3f" providerId="ADAL" clId="{274B1C57-57E8-BE4F-A6B8-E9AA648663FE}" dt="2019-10-03T19:16:32.852" v="291" actId="1076"/>
          <ac:spMkLst>
            <pc:docMk/>
            <pc:sldMk cId="446347581" sldId="290"/>
            <ac:spMk id="158" creationId="{99446FFB-886C-43BA-ACFF-47E9CB809C66}"/>
          </ac:spMkLst>
        </pc:spChg>
        <pc:spChg chg="mod">
          <ac:chgData name="Khandelwal, Pranay Manoj" userId="fd4b965c-404b-4deb-99e0-18dba9ef5c3f" providerId="ADAL" clId="{274B1C57-57E8-BE4F-A6B8-E9AA648663FE}" dt="2019-10-03T19:16:32.852" v="291" actId="1076"/>
          <ac:spMkLst>
            <pc:docMk/>
            <pc:sldMk cId="446347581" sldId="290"/>
            <ac:spMk id="160" creationId="{E2252C02-5E29-461C-8C29-B708B8B92D7E}"/>
          </ac:spMkLst>
        </pc:spChg>
        <pc:spChg chg="mod">
          <ac:chgData name="Khandelwal, Pranay Manoj" userId="fd4b965c-404b-4deb-99e0-18dba9ef5c3f" providerId="ADAL" clId="{274B1C57-57E8-BE4F-A6B8-E9AA648663FE}" dt="2019-10-03T19:16:32.852" v="291" actId="1076"/>
          <ac:spMkLst>
            <pc:docMk/>
            <pc:sldMk cId="446347581" sldId="290"/>
            <ac:spMk id="172" creationId="{AD8C168F-3E40-4061-9117-66D588F99FF2}"/>
          </ac:spMkLst>
        </pc:spChg>
        <pc:spChg chg="del mod">
          <ac:chgData name="Khandelwal, Pranay Manoj" userId="fd4b965c-404b-4deb-99e0-18dba9ef5c3f" providerId="ADAL" clId="{274B1C57-57E8-BE4F-A6B8-E9AA648663FE}" dt="2019-10-03T19:03:34.884" v="216" actId="478"/>
          <ac:spMkLst>
            <pc:docMk/>
            <pc:sldMk cId="446347581" sldId="290"/>
            <ac:spMk id="173" creationId="{D0127A14-62A1-4D38-AF4D-BDDB42D67026}"/>
          </ac:spMkLst>
        </pc:spChg>
        <pc:spChg chg="del mod">
          <ac:chgData name="Khandelwal, Pranay Manoj" userId="fd4b965c-404b-4deb-99e0-18dba9ef5c3f" providerId="ADAL" clId="{274B1C57-57E8-BE4F-A6B8-E9AA648663FE}" dt="2019-10-03T19:03:40.370" v="217" actId="478"/>
          <ac:spMkLst>
            <pc:docMk/>
            <pc:sldMk cId="446347581" sldId="290"/>
            <ac:spMk id="174" creationId="{8CD5EA53-2116-465C-A5B1-6AD0CA81A198}"/>
          </ac:spMkLst>
        </pc:spChg>
        <pc:spChg chg="mod">
          <ac:chgData name="Khandelwal, Pranay Manoj" userId="fd4b965c-404b-4deb-99e0-18dba9ef5c3f" providerId="ADAL" clId="{274B1C57-57E8-BE4F-A6B8-E9AA648663FE}" dt="2019-10-03T19:16:32.852" v="291" actId="1076"/>
          <ac:spMkLst>
            <pc:docMk/>
            <pc:sldMk cId="446347581" sldId="290"/>
            <ac:spMk id="175" creationId="{33C766B1-64FC-43C7-9CCD-C12DBE3F1EEE}"/>
          </ac:spMkLst>
        </pc:spChg>
        <pc:spChg chg="mod">
          <ac:chgData name="Khandelwal, Pranay Manoj" userId="fd4b965c-404b-4deb-99e0-18dba9ef5c3f" providerId="ADAL" clId="{274B1C57-57E8-BE4F-A6B8-E9AA648663FE}" dt="2019-10-03T19:16:32.852" v="291" actId="1076"/>
          <ac:spMkLst>
            <pc:docMk/>
            <pc:sldMk cId="446347581" sldId="290"/>
            <ac:spMk id="176" creationId="{8664A22C-02A9-40F8-9297-76FB541F2543}"/>
          </ac:spMkLst>
        </pc:spChg>
        <pc:spChg chg="mod">
          <ac:chgData name="Khandelwal, Pranay Manoj" userId="fd4b965c-404b-4deb-99e0-18dba9ef5c3f" providerId="ADAL" clId="{274B1C57-57E8-BE4F-A6B8-E9AA648663FE}" dt="2019-10-03T19:16:32.852" v="291" actId="1076"/>
          <ac:spMkLst>
            <pc:docMk/>
            <pc:sldMk cId="446347581" sldId="290"/>
            <ac:spMk id="177" creationId="{EA403BC0-8801-4B7A-A949-30E0589AAB72}"/>
          </ac:spMkLst>
        </pc:spChg>
        <pc:spChg chg="mod">
          <ac:chgData name="Khandelwal, Pranay Manoj" userId="fd4b965c-404b-4deb-99e0-18dba9ef5c3f" providerId="ADAL" clId="{274B1C57-57E8-BE4F-A6B8-E9AA648663FE}" dt="2019-10-03T19:16:32.852" v="291" actId="1076"/>
          <ac:spMkLst>
            <pc:docMk/>
            <pc:sldMk cId="446347581" sldId="290"/>
            <ac:spMk id="178" creationId="{EC4671B2-CA51-4523-AB13-01A117A3D2F6}"/>
          </ac:spMkLst>
        </pc:spChg>
        <pc:spChg chg="mod">
          <ac:chgData name="Khandelwal, Pranay Manoj" userId="fd4b965c-404b-4deb-99e0-18dba9ef5c3f" providerId="ADAL" clId="{274B1C57-57E8-BE4F-A6B8-E9AA648663FE}" dt="2019-10-03T19:16:32.852" v="291" actId="1076"/>
          <ac:spMkLst>
            <pc:docMk/>
            <pc:sldMk cId="446347581" sldId="290"/>
            <ac:spMk id="179" creationId="{581644EE-E409-45E2-AFDA-E7E7ECE62500}"/>
          </ac:spMkLst>
        </pc:spChg>
        <pc:spChg chg="mod">
          <ac:chgData name="Khandelwal, Pranay Manoj" userId="fd4b965c-404b-4deb-99e0-18dba9ef5c3f" providerId="ADAL" clId="{274B1C57-57E8-BE4F-A6B8-E9AA648663FE}" dt="2019-10-03T19:16:32.852" v="291" actId="1076"/>
          <ac:spMkLst>
            <pc:docMk/>
            <pc:sldMk cId="446347581" sldId="290"/>
            <ac:spMk id="180" creationId="{4D42D915-539D-4181-82FB-B5808FAE60CB}"/>
          </ac:spMkLst>
        </pc:spChg>
        <pc:spChg chg="mod">
          <ac:chgData name="Khandelwal, Pranay Manoj" userId="fd4b965c-404b-4deb-99e0-18dba9ef5c3f" providerId="ADAL" clId="{274B1C57-57E8-BE4F-A6B8-E9AA648663FE}" dt="2019-10-03T19:16:32.852" v="291" actId="1076"/>
          <ac:spMkLst>
            <pc:docMk/>
            <pc:sldMk cId="446347581" sldId="290"/>
            <ac:spMk id="181" creationId="{E37581BA-752A-4F23-9084-29085E6587DB}"/>
          </ac:spMkLst>
        </pc:spChg>
        <pc:spChg chg="mod">
          <ac:chgData name="Khandelwal, Pranay Manoj" userId="fd4b965c-404b-4deb-99e0-18dba9ef5c3f" providerId="ADAL" clId="{274B1C57-57E8-BE4F-A6B8-E9AA648663FE}" dt="2019-10-03T19:16:32.852" v="291" actId="1076"/>
          <ac:spMkLst>
            <pc:docMk/>
            <pc:sldMk cId="446347581" sldId="290"/>
            <ac:spMk id="182" creationId="{1ADCFC4B-AC6D-4398-8EFF-E74DCC5FEBA4}"/>
          </ac:spMkLst>
        </pc:spChg>
        <pc:spChg chg="mod">
          <ac:chgData name="Khandelwal, Pranay Manoj" userId="fd4b965c-404b-4deb-99e0-18dba9ef5c3f" providerId="ADAL" clId="{274B1C57-57E8-BE4F-A6B8-E9AA648663FE}" dt="2019-10-03T19:16:32.852" v="291" actId="1076"/>
          <ac:spMkLst>
            <pc:docMk/>
            <pc:sldMk cId="446347581" sldId="290"/>
            <ac:spMk id="183" creationId="{62636BBA-E162-4E98-A19F-B81C3E40D443}"/>
          </ac:spMkLst>
        </pc:spChg>
        <pc:spChg chg="mod">
          <ac:chgData name="Khandelwal, Pranay Manoj" userId="fd4b965c-404b-4deb-99e0-18dba9ef5c3f" providerId="ADAL" clId="{274B1C57-57E8-BE4F-A6B8-E9AA648663FE}" dt="2019-10-03T19:16:32.852" v="291" actId="1076"/>
          <ac:spMkLst>
            <pc:docMk/>
            <pc:sldMk cId="446347581" sldId="290"/>
            <ac:spMk id="184" creationId="{555C5637-2ACD-4903-BDA8-CBC0472EAD87}"/>
          </ac:spMkLst>
        </pc:spChg>
        <pc:spChg chg="mod">
          <ac:chgData name="Khandelwal, Pranay Manoj" userId="fd4b965c-404b-4deb-99e0-18dba9ef5c3f" providerId="ADAL" clId="{274B1C57-57E8-BE4F-A6B8-E9AA648663FE}" dt="2019-10-03T19:16:32.852" v="291" actId="1076"/>
          <ac:spMkLst>
            <pc:docMk/>
            <pc:sldMk cId="446347581" sldId="290"/>
            <ac:spMk id="185" creationId="{EC566C58-F6CE-4EEA-92BB-4DB30D3B7F63}"/>
          </ac:spMkLst>
        </pc:spChg>
        <pc:spChg chg="mod">
          <ac:chgData name="Khandelwal, Pranay Manoj" userId="fd4b965c-404b-4deb-99e0-18dba9ef5c3f" providerId="ADAL" clId="{274B1C57-57E8-BE4F-A6B8-E9AA648663FE}" dt="2019-10-03T19:16:32.852" v="291" actId="1076"/>
          <ac:spMkLst>
            <pc:docMk/>
            <pc:sldMk cId="446347581" sldId="290"/>
            <ac:spMk id="186" creationId="{3C9DB87F-3550-4D96-B404-4AFED8F0EDE6}"/>
          </ac:spMkLst>
        </pc:spChg>
        <pc:spChg chg="mod">
          <ac:chgData name="Khandelwal, Pranay Manoj" userId="fd4b965c-404b-4deb-99e0-18dba9ef5c3f" providerId="ADAL" clId="{274B1C57-57E8-BE4F-A6B8-E9AA648663FE}" dt="2019-10-03T19:16:32.852" v="291" actId="1076"/>
          <ac:spMkLst>
            <pc:docMk/>
            <pc:sldMk cId="446347581" sldId="290"/>
            <ac:spMk id="187" creationId="{3CC27C80-5F86-49E6-8874-808525DB2B7C}"/>
          </ac:spMkLst>
        </pc:spChg>
        <pc:spChg chg="mod">
          <ac:chgData name="Khandelwal, Pranay Manoj" userId="fd4b965c-404b-4deb-99e0-18dba9ef5c3f" providerId="ADAL" clId="{274B1C57-57E8-BE4F-A6B8-E9AA648663FE}" dt="2019-10-03T19:16:32.852" v="291" actId="1076"/>
          <ac:spMkLst>
            <pc:docMk/>
            <pc:sldMk cId="446347581" sldId="290"/>
            <ac:spMk id="188" creationId="{1E9ECE70-DC3A-4312-9D41-B258AFAA536C}"/>
          </ac:spMkLst>
        </pc:spChg>
        <pc:spChg chg="mod">
          <ac:chgData name="Khandelwal, Pranay Manoj" userId="fd4b965c-404b-4deb-99e0-18dba9ef5c3f" providerId="ADAL" clId="{274B1C57-57E8-BE4F-A6B8-E9AA648663FE}" dt="2019-10-03T19:16:32.852" v="291" actId="1076"/>
          <ac:spMkLst>
            <pc:docMk/>
            <pc:sldMk cId="446347581" sldId="290"/>
            <ac:spMk id="189" creationId="{61E700F4-95A0-49D0-A611-38EBB86002B8}"/>
          </ac:spMkLst>
        </pc:spChg>
        <pc:spChg chg="del mod">
          <ac:chgData name="Khandelwal, Pranay Manoj" userId="fd4b965c-404b-4deb-99e0-18dba9ef5c3f" providerId="ADAL" clId="{274B1C57-57E8-BE4F-A6B8-E9AA648663FE}" dt="2019-10-03T19:02:56.199" v="213" actId="478"/>
          <ac:spMkLst>
            <pc:docMk/>
            <pc:sldMk cId="446347581" sldId="290"/>
            <ac:spMk id="190" creationId="{1EE66465-9426-4D2A-933D-A6A99E8FE3C2}"/>
          </ac:spMkLst>
        </pc:spChg>
        <pc:spChg chg="mod">
          <ac:chgData name="Khandelwal, Pranay Manoj" userId="fd4b965c-404b-4deb-99e0-18dba9ef5c3f" providerId="ADAL" clId="{274B1C57-57E8-BE4F-A6B8-E9AA648663FE}" dt="2019-10-03T19:16:32.852" v="291" actId="1076"/>
          <ac:spMkLst>
            <pc:docMk/>
            <pc:sldMk cId="446347581" sldId="290"/>
            <ac:spMk id="191" creationId="{0F573ABC-A709-4C88-9DF1-E43808050C42}"/>
          </ac:spMkLst>
        </pc:spChg>
        <pc:spChg chg="mod">
          <ac:chgData name="Khandelwal, Pranay Manoj" userId="fd4b965c-404b-4deb-99e0-18dba9ef5c3f" providerId="ADAL" clId="{274B1C57-57E8-BE4F-A6B8-E9AA648663FE}" dt="2019-10-03T19:16:32.852" v="291" actId="1076"/>
          <ac:spMkLst>
            <pc:docMk/>
            <pc:sldMk cId="446347581" sldId="290"/>
            <ac:spMk id="192" creationId="{32AA154E-A0D2-4FB8-92F2-D90157FBA3AA}"/>
          </ac:spMkLst>
        </pc:spChg>
        <pc:spChg chg="add del mod">
          <ac:chgData name="Khandelwal, Pranay Manoj" userId="fd4b965c-404b-4deb-99e0-18dba9ef5c3f" providerId="ADAL" clId="{274B1C57-57E8-BE4F-A6B8-E9AA648663FE}" dt="2019-10-03T19:16:32.852" v="291" actId="1076"/>
          <ac:spMkLst>
            <pc:docMk/>
            <pc:sldMk cId="446347581" sldId="290"/>
            <ac:spMk id="194" creationId="{DDAC234F-D574-477E-8AF3-EAECC1AD1ED9}"/>
          </ac:spMkLst>
        </pc:spChg>
        <pc:spChg chg="add del mod">
          <ac:chgData name="Khandelwal, Pranay Manoj" userId="fd4b965c-404b-4deb-99e0-18dba9ef5c3f" providerId="ADAL" clId="{274B1C57-57E8-BE4F-A6B8-E9AA648663FE}" dt="2019-10-03T19:16:32.852" v="291" actId="1076"/>
          <ac:spMkLst>
            <pc:docMk/>
            <pc:sldMk cId="446347581" sldId="290"/>
            <ac:spMk id="195" creationId="{A9768766-4C7A-46BE-A1FE-8D031123ED83}"/>
          </ac:spMkLst>
        </pc:spChg>
        <pc:spChg chg="mod">
          <ac:chgData name="Khandelwal, Pranay Manoj" userId="fd4b965c-404b-4deb-99e0-18dba9ef5c3f" providerId="ADAL" clId="{274B1C57-57E8-BE4F-A6B8-E9AA648663FE}" dt="2019-10-03T19:16:32.852" v="291" actId="1076"/>
          <ac:spMkLst>
            <pc:docMk/>
            <pc:sldMk cId="446347581" sldId="290"/>
            <ac:spMk id="204" creationId="{ED12BB55-061E-4394-8F95-E2694E3E481B}"/>
          </ac:spMkLst>
        </pc:spChg>
        <pc:spChg chg="mod">
          <ac:chgData name="Khandelwal, Pranay Manoj" userId="fd4b965c-404b-4deb-99e0-18dba9ef5c3f" providerId="ADAL" clId="{274B1C57-57E8-BE4F-A6B8-E9AA648663FE}" dt="2019-10-03T19:16:32.852" v="291" actId="1076"/>
          <ac:spMkLst>
            <pc:docMk/>
            <pc:sldMk cId="446347581" sldId="290"/>
            <ac:spMk id="205" creationId="{E04A0A11-F80A-4D59-BA19-00EDB17E2B62}"/>
          </ac:spMkLst>
        </pc:spChg>
        <pc:spChg chg="mod">
          <ac:chgData name="Khandelwal, Pranay Manoj" userId="fd4b965c-404b-4deb-99e0-18dba9ef5c3f" providerId="ADAL" clId="{274B1C57-57E8-BE4F-A6B8-E9AA648663FE}" dt="2019-10-03T19:16:32.852" v="291" actId="1076"/>
          <ac:spMkLst>
            <pc:docMk/>
            <pc:sldMk cId="446347581" sldId="290"/>
            <ac:spMk id="206" creationId="{A95FC45F-76E8-48A1-B061-707417B11151}"/>
          </ac:spMkLst>
        </pc:spChg>
        <pc:graphicFrameChg chg="add del mod">
          <ac:chgData name="Khandelwal, Pranay Manoj" userId="fd4b965c-404b-4deb-99e0-18dba9ef5c3f" providerId="ADAL" clId="{274B1C57-57E8-BE4F-A6B8-E9AA648663FE}" dt="2019-10-03T19:15:43.487" v="286" actId="478"/>
          <ac:graphicFrameMkLst>
            <pc:docMk/>
            <pc:sldMk cId="446347581" sldId="290"/>
            <ac:graphicFrameMk id="2" creationId="{9598584D-A140-D94D-A5C5-7E83540B1255}"/>
          </ac:graphicFrameMkLst>
        </pc:graphicFrameChg>
        <pc:graphicFrameChg chg="mod">
          <ac:chgData name="Khandelwal, Pranay Manoj" userId="fd4b965c-404b-4deb-99e0-18dba9ef5c3f" providerId="ADAL" clId="{274B1C57-57E8-BE4F-A6B8-E9AA648663FE}" dt="2019-10-03T19:16:32.852" v="291" actId="1076"/>
          <ac:graphicFrameMkLst>
            <pc:docMk/>
            <pc:sldMk cId="446347581" sldId="290"/>
            <ac:graphicFrameMk id="238" creationId="{5E14AE9D-9EFB-4569-BB46-9C868AC7527D}"/>
          </ac:graphicFrameMkLst>
        </pc:graphicFrameChg>
      </pc:sldChg>
      <pc:sldChg chg="ord">
        <pc:chgData name="Khandelwal, Pranay Manoj" userId="fd4b965c-404b-4deb-99e0-18dba9ef5c3f" providerId="ADAL" clId="{274B1C57-57E8-BE4F-A6B8-E9AA648663FE}" dt="2019-10-03T18:49:37.839" v="4"/>
        <pc:sldMkLst>
          <pc:docMk/>
          <pc:sldMk cId="2018208384" sldId="327"/>
        </pc:sldMkLst>
      </pc:sldChg>
      <pc:sldChg chg="addSp delSp modSp ord">
        <pc:chgData name="Khandelwal, Pranay Manoj" userId="fd4b965c-404b-4deb-99e0-18dba9ef5c3f" providerId="ADAL" clId="{274B1C57-57E8-BE4F-A6B8-E9AA648663FE}" dt="2019-10-03T19:00:21.941" v="179" actId="20577"/>
        <pc:sldMkLst>
          <pc:docMk/>
          <pc:sldMk cId="2555419625" sldId="329"/>
        </pc:sldMkLst>
        <pc:spChg chg="add mod">
          <ac:chgData name="Khandelwal, Pranay Manoj" userId="fd4b965c-404b-4deb-99e0-18dba9ef5c3f" providerId="ADAL" clId="{274B1C57-57E8-BE4F-A6B8-E9AA648663FE}" dt="2019-10-03T18:59:21.230" v="160" actId="1076"/>
          <ac:spMkLst>
            <pc:docMk/>
            <pc:sldMk cId="2555419625" sldId="329"/>
            <ac:spMk id="15" creationId="{C744B224-09CC-3C4D-99F1-985CFC0422C6}"/>
          </ac:spMkLst>
        </pc:spChg>
        <pc:spChg chg="mod">
          <ac:chgData name="Khandelwal, Pranay Manoj" userId="fd4b965c-404b-4deb-99e0-18dba9ef5c3f" providerId="ADAL" clId="{274B1C57-57E8-BE4F-A6B8-E9AA648663FE}" dt="2019-10-03T19:00:21.941" v="179" actId="20577"/>
          <ac:spMkLst>
            <pc:docMk/>
            <pc:sldMk cId="2555419625" sldId="329"/>
            <ac:spMk id="21" creationId="{75F2CD70-5DD0-4138-9E27-8380E27B34E0}"/>
          </ac:spMkLst>
        </pc:spChg>
        <pc:spChg chg="mod">
          <ac:chgData name="Khandelwal, Pranay Manoj" userId="fd4b965c-404b-4deb-99e0-18dba9ef5c3f" providerId="ADAL" clId="{274B1C57-57E8-BE4F-A6B8-E9AA648663FE}" dt="2019-10-03T18:59:28.179" v="163" actId="20577"/>
          <ac:spMkLst>
            <pc:docMk/>
            <pc:sldMk cId="2555419625" sldId="329"/>
            <ac:spMk id="31" creationId="{B11639EA-9B87-413E-8920-CFE205764BE0}"/>
          </ac:spMkLst>
        </pc:spChg>
        <pc:spChg chg="del mod">
          <ac:chgData name="Khandelwal, Pranay Manoj" userId="fd4b965c-404b-4deb-99e0-18dba9ef5c3f" providerId="ADAL" clId="{274B1C57-57E8-BE4F-A6B8-E9AA648663FE}" dt="2019-10-03T18:59:16.127" v="156" actId="478"/>
          <ac:spMkLst>
            <pc:docMk/>
            <pc:sldMk cId="2555419625" sldId="329"/>
            <ac:spMk id="35" creationId="{B5D353F3-81D7-42D0-96B2-ABD97D0BB79D}"/>
          </ac:spMkLst>
        </pc:spChg>
      </pc:sldChg>
      <pc:sldChg chg="delSp modSp modNotesTx">
        <pc:chgData name="Khandelwal, Pranay Manoj" userId="fd4b965c-404b-4deb-99e0-18dba9ef5c3f" providerId="ADAL" clId="{274B1C57-57E8-BE4F-A6B8-E9AA648663FE}" dt="2019-10-03T19:35:02.837" v="702" actId="20577"/>
        <pc:sldMkLst>
          <pc:docMk/>
          <pc:sldMk cId="1058601771" sldId="331"/>
        </pc:sldMkLst>
        <pc:spChg chg="del">
          <ac:chgData name="Khandelwal, Pranay Manoj" userId="fd4b965c-404b-4deb-99e0-18dba9ef5c3f" providerId="ADAL" clId="{274B1C57-57E8-BE4F-A6B8-E9AA648663FE}" dt="2019-10-03T19:02:35.189" v="181" actId="478"/>
          <ac:spMkLst>
            <pc:docMk/>
            <pc:sldMk cId="1058601771" sldId="331"/>
            <ac:spMk id="16" creationId="{FA1C7676-A06B-4887-AFCB-6CF1845EC86A}"/>
          </ac:spMkLst>
        </pc:spChg>
        <pc:spChg chg="mod">
          <ac:chgData name="Khandelwal, Pranay Manoj" userId="fd4b965c-404b-4deb-99e0-18dba9ef5c3f" providerId="ADAL" clId="{274B1C57-57E8-BE4F-A6B8-E9AA648663FE}" dt="2019-10-03T19:02:45.234" v="212" actId="1035"/>
          <ac:spMkLst>
            <pc:docMk/>
            <pc:sldMk cId="1058601771" sldId="331"/>
            <ac:spMk id="51" creationId="{3DCDEDED-D656-426F-945F-EF6BE7424C7E}"/>
          </ac:spMkLst>
        </pc:spChg>
        <pc:spChg chg="mod">
          <ac:chgData name="Khandelwal, Pranay Manoj" userId="fd4b965c-404b-4deb-99e0-18dba9ef5c3f" providerId="ADAL" clId="{274B1C57-57E8-BE4F-A6B8-E9AA648663FE}" dt="2019-10-03T19:02:45.234" v="212" actId="1035"/>
          <ac:spMkLst>
            <pc:docMk/>
            <pc:sldMk cId="1058601771" sldId="331"/>
            <ac:spMk id="53" creationId="{2B3F2618-AD09-4D37-8514-F738E7753808}"/>
          </ac:spMkLst>
        </pc:spChg>
        <pc:spChg chg="mod">
          <ac:chgData name="Khandelwal, Pranay Manoj" userId="fd4b965c-404b-4deb-99e0-18dba9ef5c3f" providerId="ADAL" clId="{274B1C57-57E8-BE4F-A6B8-E9AA648663FE}" dt="2019-10-03T19:02:45.234" v="212" actId="1035"/>
          <ac:spMkLst>
            <pc:docMk/>
            <pc:sldMk cId="1058601771" sldId="331"/>
            <ac:spMk id="55" creationId="{807143E6-A9CD-4848-BF4F-BE07A39570D1}"/>
          </ac:spMkLst>
        </pc:spChg>
        <pc:spChg chg="mod">
          <ac:chgData name="Khandelwal, Pranay Manoj" userId="fd4b965c-404b-4deb-99e0-18dba9ef5c3f" providerId="ADAL" clId="{274B1C57-57E8-BE4F-A6B8-E9AA648663FE}" dt="2019-10-03T19:02:45.234" v="212" actId="1035"/>
          <ac:spMkLst>
            <pc:docMk/>
            <pc:sldMk cId="1058601771" sldId="331"/>
            <ac:spMk id="56" creationId="{4135DDB9-EB1E-4A6D-8CD3-FDE6ABBAE5A1}"/>
          </ac:spMkLst>
        </pc:spChg>
        <pc:spChg chg="mod">
          <ac:chgData name="Khandelwal, Pranay Manoj" userId="fd4b965c-404b-4deb-99e0-18dba9ef5c3f" providerId="ADAL" clId="{274B1C57-57E8-BE4F-A6B8-E9AA648663FE}" dt="2019-10-03T19:02:45.234" v="212" actId="1035"/>
          <ac:spMkLst>
            <pc:docMk/>
            <pc:sldMk cId="1058601771" sldId="331"/>
            <ac:spMk id="57" creationId="{D3120356-C66B-4B7D-85F6-BC04D50FFBC9}"/>
          </ac:spMkLst>
        </pc:spChg>
        <pc:spChg chg="mod">
          <ac:chgData name="Khandelwal, Pranay Manoj" userId="fd4b965c-404b-4deb-99e0-18dba9ef5c3f" providerId="ADAL" clId="{274B1C57-57E8-BE4F-A6B8-E9AA648663FE}" dt="2019-10-03T19:02:45.234" v="212" actId="1035"/>
          <ac:spMkLst>
            <pc:docMk/>
            <pc:sldMk cId="1058601771" sldId="331"/>
            <ac:spMk id="58" creationId="{0CDEDE82-3A52-4332-A47D-1DD1182BFE9A}"/>
          </ac:spMkLst>
        </pc:spChg>
        <pc:spChg chg="mod">
          <ac:chgData name="Khandelwal, Pranay Manoj" userId="fd4b965c-404b-4deb-99e0-18dba9ef5c3f" providerId="ADAL" clId="{274B1C57-57E8-BE4F-A6B8-E9AA648663FE}" dt="2019-10-03T19:17:28.492" v="294" actId="113"/>
          <ac:spMkLst>
            <pc:docMk/>
            <pc:sldMk cId="1058601771" sldId="331"/>
            <ac:spMk id="64" creationId="{5F44C3CB-14B7-4754-9280-3D28DB5F4C1F}"/>
          </ac:spMkLst>
        </pc:spChg>
      </pc:sldChg>
      <pc:sldChg chg="modSp">
        <pc:chgData name="Khandelwal, Pranay Manoj" userId="fd4b965c-404b-4deb-99e0-18dba9ef5c3f" providerId="ADAL" clId="{274B1C57-57E8-BE4F-A6B8-E9AA648663FE}" dt="2019-10-03T19:06:57.914" v="224" actId="207"/>
        <pc:sldMkLst>
          <pc:docMk/>
          <pc:sldMk cId="3219692590" sldId="332"/>
        </pc:sldMkLst>
        <pc:spChg chg="mod">
          <ac:chgData name="Khandelwal, Pranay Manoj" userId="fd4b965c-404b-4deb-99e0-18dba9ef5c3f" providerId="ADAL" clId="{274B1C57-57E8-BE4F-A6B8-E9AA648663FE}" dt="2019-10-03T18:56:06.272" v="94" actId="20577"/>
          <ac:spMkLst>
            <pc:docMk/>
            <pc:sldMk cId="3219692590" sldId="332"/>
            <ac:spMk id="19" creationId="{DBB1AE5F-5985-4202-83CA-B9E4B3C5670A}"/>
          </ac:spMkLst>
        </pc:spChg>
        <pc:spChg chg="mod">
          <ac:chgData name="Khandelwal, Pranay Manoj" userId="fd4b965c-404b-4deb-99e0-18dba9ef5c3f" providerId="ADAL" clId="{274B1C57-57E8-BE4F-A6B8-E9AA648663FE}" dt="2019-10-03T19:04:26.495" v="222" actId="692"/>
          <ac:spMkLst>
            <pc:docMk/>
            <pc:sldMk cId="3219692590" sldId="332"/>
            <ac:spMk id="21" creationId="{4958CEA8-B30C-43C0-997F-6BF7DE0F60DE}"/>
          </ac:spMkLst>
        </pc:spChg>
        <pc:spChg chg="mod">
          <ac:chgData name="Khandelwal, Pranay Manoj" userId="fd4b965c-404b-4deb-99e0-18dba9ef5c3f" providerId="ADAL" clId="{274B1C57-57E8-BE4F-A6B8-E9AA648663FE}" dt="2019-10-03T19:06:05.552" v="223" actId="692"/>
          <ac:spMkLst>
            <pc:docMk/>
            <pc:sldMk cId="3219692590" sldId="332"/>
            <ac:spMk id="22" creationId="{33DB1C57-E0C2-426A-958E-3C72B1652406}"/>
          </ac:spMkLst>
        </pc:spChg>
        <pc:spChg chg="mod">
          <ac:chgData name="Khandelwal, Pranay Manoj" userId="fd4b965c-404b-4deb-99e0-18dba9ef5c3f" providerId="ADAL" clId="{274B1C57-57E8-BE4F-A6B8-E9AA648663FE}" dt="2019-10-03T18:54:57.889" v="74" actId="14100"/>
          <ac:spMkLst>
            <pc:docMk/>
            <pc:sldMk cId="3219692590" sldId="332"/>
            <ac:spMk id="23" creationId="{81D87776-62CF-4019-BC2A-A90693387CB2}"/>
          </ac:spMkLst>
        </pc:spChg>
        <pc:spChg chg="mod">
          <ac:chgData name="Khandelwal, Pranay Manoj" userId="fd4b965c-404b-4deb-99e0-18dba9ef5c3f" providerId="ADAL" clId="{274B1C57-57E8-BE4F-A6B8-E9AA648663FE}" dt="2019-10-03T19:06:57.914" v="224" actId="207"/>
          <ac:spMkLst>
            <pc:docMk/>
            <pc:sldMk cId="3219692590" sldId="332"/>
            <ac:spMk id="55" creationId="{807143E6-A9CD-4848-BF4F-BE07A39570D1}"/>
          </ac:spMkLst>
        </pc:spChg>
        <pc:spChg chg="mod">
          <ac:chgData name="Khandelwal, Pranay Manoj" userId="fd4b965c-404b-4deb-99e0-18dba9ef5c3f" providerId="ADAL" clId="{274B1C57-57E8-BE4F-A6B8-E9AA648663FE}" dt="2019-10-03T19:06:57.914" v="224" actId="207"/>
          <ac:spMkLst>
            <pc:docMk/>
            <pc:sldMk cId="3219692590" sldId="332"/>
            <ac:spMk id="57" creationId="{D3120356-C66B-4B7D-85F6-BC04D50FFBC9}"/>
          </ac:spMkLst>
        </pc:spChg>
        <pc:spChg chg="mod">
          <ac:chgData name="Khandelwal, Pranay Manoj" userId="fd4b965c-404b-4deb-99e0-18dba9ef5c3f" providerId="ADAL" clId="{274B1C57-57E8-BE4F-A6B8-E9AA648663FE}" dt="2019-10-03T19:06:57.914" v="224" actId="207"/>
          <ac:spMkLst>
            <pc:docMk/>
            <pc:sldMk cId="3219692590" sldId="332"/>
            <ac:spMk id="58" creationId="{0CDEDE82-3A52-4332-A47D-1DD1182BFE9A}"/>
          </ac:spMkLst>
        </pc:spChg>
        <pc:spChg chg="mod">
          <ac:chgData name="Khandelwal, Pranay Manoj" userId="fd4b965c-404b-4deb-99e0-18dba9ef5c3f" providerId="ADAL" clId="{274B1C57-57E8-BE4F-A6B8-E9AA648663FE}" dt="2019-10-03T19:06:57.914" v="224" actId="207"/>
          <ac:spMkLst>
            <pc:docMk/>
            <pc:sldMk cId="3219692590" sldId="332"/>
            <ac:spMk id="66" creationId="{0432FC32-7D36-40CE-B1AF-0604F37C33A3}"/>
          </ac:spMkLst>
        </pc:spChg>
        <pc:spChg chg="mod">
          <ac:chgData name="Khandelwal, Pranay Manoj" userId="fd4b965c-404b-4deb-99e0-18dba9ef5c3f" providerId="ADAL" clId="{274B1C57-57E8-BE4F-A6B8-E9AA648663FE}" dt="2019-10-03T18:54:30.571" v="68" actId="20577"/>
          <ac:spMkLst>
            <pc:docMk/>
            <pc:sldMk cId="3219692590" sldId="332"/>
            <ac:spMk id="73" creationId="{17E49866-2B51-41FF-A066-B8F990C26C75}"/>
          </ac:spMkLst>
        </pc:spChg>
      </pc:sldChg>
      <pc:sldChg chg="addSp delSp add del">
        <pc:chgData name="Khandelwal, Pranay Manoj" userId="fd4b965c-404b-4deb-99e0-18dba9ef5c3f" providerId="ADAL" clId="{274B1C57-57E8-BE4F-A6B8-E9AA648663FE}" dt="2019-10-03T19:15:35.999" v="283"/>
        <pc:sldMkLst>
          <pc:docMk/>
          <pc:sldMk cId="1610102585" sldId="333"/>
        </pc:sldMkLst>
        <pc:spChg chg="add del">
          <ac:chgData name="Khandelwal, Pranay Manoj" userId="fd4b965c-404b-4deb-99e0-18dba9ef5c3f" providerId="ADAL" clId="{274B1C57-57E8-BE4F-A6B8-E9AA648663FE}" dt="2019-10-03T19:15:34.713" v="282" actId="478"/>
          <ac:spMkLst>
            <pc:docMk/>
            <pc:sldMk cId="1610102585" sldId="333"/>
            <ac:spMk id="3" creationId="{6DE78ECF-9AFB-B24E-B006-D8C0A37A281D}"/>
          </ac:spMkLst>
        </pc:spChg>
        <pc:spChg chg="add del">
          <ac:chgData name="Khandelwal, Pranay Manoj" userId="fd4b965c-404b-4deb-99e0-18dba9ef5c3f" providerId="ADAL" clId="{274B1C57-57E8-BE4F-A6B8-E9AA648663FE}" dt="2019-10-03T19:15:33.707" v="281"/>
          <ac:spMkLst>
            <pc:docMk/>
            <pc:sldMk cId="1610102585" sldId="333"/>
            <ac:spMk id="4" creationId="{F9AFCE6F-D7CE-A946-AF6B-C2D5C1B2769C}"/>
          </ac:spMkLst>
        </pc:spChg>
        <pc:spChg chg="add del">
          <ac:chgData name="Khandelwal, Pranay Manoj" userId="fd4b965c-404b-4deb-99e0-18dba9ef5c3f" providerId="ADAL" clId="{274B1C57-57E8-BE4F-A6B8-E9AA648663FE}" dt="2019-10-03T19:15:33.707" v="281"/>
          <ac:spMkLst>
            <pc:docMk/>
            <pc:sldMk cId="1610102585" sldId="333"/>
            <ac:spMk id="5" creationId="{03BD6CC7-D5D8-644B-8CC3-D307DFBFBBAB}"/>
          </ac:spMkLst>
        </pc:spChg>
        <pc:spChg chg="add del">
          <ac:chgData name="Khandelwal, Pranay Manoj" userId="fd4b965c-404b-4deb-99e0-18dba9ef5c3f" providerId="ADAL" clId="{274B1C57-57E8-BE4F-A6B8-E9AA648663FE}" dt="2019-10-03T19:15:33.707" v="281"/>
          <ac:spMkLst>
            <pc:docMk/>
            <pc:sldMk cId="1610102585" sldId="333"/>
            <ac:spMk id="7" creationId="{404A3771-8124-8D48-A801-8413601E4DCE}"/>
          </ac:spMkLst>
        </pc:spChg>
        <pc:spChg chg="add del">
          <ac:chgData name="Khandelwal, Pranay Manoj" userId="fd4b965c-404b-4deb-99e0-18dba9ef5c3f" providerId="ADAL" clId="{274B1C57-57E8-BE4F-A6B8-E9AA648663FE}" dt="2019-10-03T19:15:33.707" v="281"/>
          <ac:spMkLst>
            <pc:docMk/>
            <pc:sldMk cId="1610102585" sldId="333"/>
            <ac:spMk id="8" creationId="{69A43444-F659-974D-BE11-74F3A2637BFC}"/>
          </ac:spMkLst>
        </pc:spChg>
        <pc:spChg chg="add del">
          <ac:chgData name="Khandelwal, Pranay Manoj" userId="fd4b965c-404b-4deb-99e0-18dba9ef5c3f" providerId="ADAL" clId="{274B1C57-57E8-BE4F-A6B8-E9AA648663FE}" dt="2019-10-03T19:15:33.707" v="281"/>
          <ac:spMkLst>
            <pc:docMk/>
            <pc:sldMk cId="1610102585" sldId="333"/>
            <ac:spMk id="9" creationId="{E4B83EE6-CAFC-074D-938A-1D8635B2269E}"/>
          </ac:spMkLst>
        </pc:spChg>
        <pc:spChg chg="add del">
          <ac:chgData name="Khandelwal, Pranay Manoj" userId="fd4b965c-404b-4deb-99e0-18dba9ef5c3f" providerId="ADAL" clId="{274B1C57-57E8-BE4F-A6B8-E9AA648663FE}" dt="2019-10-03T19:15:33.707" v="281"/>
          <ac:spMkLst>
            <pc:docMk/>
            <pc:sldMk cId="1610102585" sldId="333"/>
            <ac:spMk id="10" creationId="{4F208EC9-0CAA-EE4A-9555-11B47EDA47B4}"/>
          </ac:spMkLst>
        </pc:spChg>
        <pc:spChg chg="add del">
          <ac:chgData name="Khandelwal, Pranay Manoj" userId="fd4b965c-404b-4deb-99e0-18dba9ef5c3f" providerId="ADAL" clId="{274B1C57-57E8-BE4F-A6B8-E9AA648663FE}" dt="2019-10-03T19:15:33.707" v="281"/>
          <ac:spMkLst>
            <pc:docMk/>
            <pc:sldMk cId="1610102585" sldId="333"/>
            <ac:spMk id="11" creationId="{FDCACAF1-3ABB-4846-81A4-A0B8672AB276}"/>
          </ac:spMkLst>
        </pc:spChg>
        <pc:spChg chg="add del">
          <ac:chgData name="Khandelwal, Pranay Manoj" userId="fd4b965c-404b-4deb-99e0-18dba9ef5c3f" providerId="ADAL" clId="{274B1C57-57E8-BE4F-A6B8-E9AA648663FE}" dt="2019-10-03T19:15:33.707" v="281"/>
          <ac:spMkLst>
            <pc:docMk/>
            <pc:sldMk cId="1610102585" sldId="333"/>
            <ac:spMk id="12" creationId="{CA1B1A0F-57B1-6744-AEE4-D34842ABD0CD}"/>
          </ac:spMkLst>
        </pc:spChg>
        <pc:spChg chg="add del">
          <ac:chgData name="Khandelwal, Pranay Manoj" userId="fd4b965c-404b-4deb-99e0-18dba9ef5c3f" providerId="ADAL" clId="{274B1C57-57E8-BE4F-A6B8-E9AA648663FE}" dt="2019-10-03T19:15:33.707" v="281"/>
          <ac:spMkLst>
            <pc:docMk/>
            <pc:sldMk cId="1610102585" sldId="333"/>
            <ac:spMk id="13" creationId="{94327B23-A356-5842-B945-1592337A9B04}"/>
          </ac:spMkLst>
        </pc:spChg>
        <pc:spChg chg="add del">
          <ac:chgData name="Khandelwal, Pranay Manoj" userId="fd4b965c-404b-4deb-99e0-18dba9ef5c3f" providerId="ADAL" clId="{274B1C57-57E8-BE4F-A6B8-E9AA648663FE}" dt="2019-10-03T19:15:33.707" v="281"/>
          <ac:spMkLst>
            <pc:docMk/>
            <pc:sldMk cId="1610102585" sldId="333"/>
            <ac:spMk id="14" creationId="{46D2A90F-1217-AA45-BBB5-ABB1510E9593}"/>
          </ac:spMkLst>
        </pc:spChg>
        <pc:spChg chg="add del">
          <ac:chgData name="Khandelwal, Pranay Manoj" userId="fd4b965c-404b-4deb-99e0-18dba9ef5c3f" providerId="ADAL" clId="{274B1C57-57E8-BE4F-A6B8-E9AA648663FE}" dt="2019-10-03T19:15:33.707" v="281"/>
          <ac:spMkLst>
            <pc:docMk/>
            <pc:sldMk cId="1610102585" sldId="333"/>
            <ac:spMk id="15" creationId="{03CEB258-713F-D941-9A59-39441C562C0F}"/>
          </ac:spMkLst>
        </pc:spChg>
        <pc:spChg chg="add del">
          <ac:chgData name="Khandelwal, Pranay Manoj" userId="fd4b965c-404b-4deb-99e0-18dba9ef5c3f" providerId="ADAL" clId="{274B1C57-57E8-BE4F-A6B8-E9AA648663FE}" dt="2019-10-03T19:15:33.707" v="281"/>
          <ac:spMkLst>
            <pc:docMk/>
            <pc:sldMk cId="1610102585" sldId="333"/>
            <ac:spMk id="16" creationId="{C2C49DFB-AB20-AB43-8D20-72403E467E31}"/>
          </ac:spMkLst>
        </pc:spChg>
        <pc:spChg chg="add del">
          <ac:chgData name="Khandelwal, Pranay Manoj" userId="fd4b965c-404b-4deb-99e0-18dba9ef5c3f" providerId="ADAL" clId="{274B1C57-57E8-BE4F-A6B8-E9AA648663FE}" dt="2019-10-03T19:15:33.707" v="281"/>
          <ac:spMkLst>
            <pc:docMk/>
            <pc:sldMk cId="1610102585" sldId="333"/>
            <ac:spMk id="17" creationId="{3DF1C528-E151-644D-BF94-35152734D71A}"/>
          </ac:spMkLst>
        </pc:spChg>
        <pc:spChg chg="add del">
          <ac:chgData name="Khandelwal, Pranay Manoj" userId="fd4b965c-404b-4deb-99e0-18dba9ef5c3f" providerId="ADAL" clId="{274B1C57-57E8-BE4F-A6B8-E9AA648663FE}" dt="2019-10-03T19:15:33.707" v="281"/>
          <ac:spMkLst>
            <pc:docMk/>
            <pc:sldMk cId="1610102585" sldId="333"/>
            <ac:spMk id="18" creationId="{0FE4BB32-B11B-3D4C-B3F4-26954D0BF3A2}"/>
          </ac:spMkLst>
        </pc:spChg>
        <pc:spChg chg="add del">
          <ac:chgData name="Khandelwal, Pranay Manoj" userId="fd4b965c-404b-4deb-99e0-18dba9ef5c3f" providerId="ADAL" clId="{274B1C57-57E8-BE4F-A6B8-E9AA648663FE}" dt="2019-10-03T19:15:33.707" v="281"/>
          <ac:spMkLst>
            <pc:docMk/>
            <pc:sldMk cId="1610102585" sldId="333"/>
            <ac:spMk id="19" creationId="{BA33808B-9BF3-6D4A-8E25-9746C8A4EFE7}"/>
          </ac:spMkLst>
        </pc:spChg>
        <pc:spChg chg="add del">
          <ac:chgData name="Khandelwal, Pranay Manoj" userId="fd4b965c-404b-4deb-99e0-18dba9ef5c3f" providerId="ADAL" clId="{274B1C57-57E8-BE4F-A6B8-E9AA648663FE}" dt="2019-10-03T19:15:33.707" v="281"/>
          <ac:spMkLst>
            <pc:docMk/>
            <pc:sldMk cId="1610102585" sldId="333"/>
            <ac:spMk id="20" creationId="{7CC312B4-A569-7E42-8A4E-04E01250C09A}"/>
          </ac:spMkLst>
        </pc:spChg>
        <pc:spChg chg="add del">
          <ac:chgData name="Khandelwal, Pranay Manoj" userId="fd4b965c-404b-4deb-99e0-18dba9ef5c3f" providerId="ADAL" clId="{274B1C57-57E8-BE4F-A6B8-E9AA648663FE}" dt="2019-10-03T19:15:33.707" v="281"/>
          <ac:spMkLst>
            <pc:docMk/>
            <pc:sldMk cId="1610102585" sldId="333"/>
            <ac:spMk id="21" creationId="{945B702C-F023-6347-A908-BF7B505AA2DF}"/>
          </ac:spMkLst>
        </pc:spChg>
        <pc:spChg chg="add del">
          <ac:chgData name="Khandelwal, Pranay Manoj" userId="fd4b965c-404b-4deb-99e0-18dba9ef5c3f" providerId="ADAL" clId="{274B1C57-57E8-BE4F-A6B8-E9AA648663FE}" dt="2019-10-03T19:15:33.707" v="281"/>
          <ac:spMkLst>
            <pc:docMk/>
            <pc:sldMk cId="1610102585" sldId="333"/>
            <ac:spMk id="22" creationId="{4495BD3E-C7EE-FC4E-B871-773DA9C391C1}"/>
          </ac:spMkLst>
        </pc:spChg>
        <pc:spChg chg="add del">
          <ac:chgData name="Khandelwal, Pranay Manoj" userId="fd4b965c-404b-4deb-99e0-18dba9ef5c3f" providerId="ADAL" clId="{274B1C57-57E8-BE4F-A6B8-E9AA648663FE}" dt="2019-10-03T19:15:33.707" v="281"/>
          <ac:spMkLst>
            <pc:docMk/>
            <pc:sldMk cId="1610102585" sldId="333"/>
            <ac:spMk id="23" creationId="{8A5A57FD-81F2-8340-B9DC-1AD5554649BE}"/>
          </ac:spMkLst>
        </pc:spChg>
        <pc:spChg chg="add del">
          <ac:chgData name="Khandelwal, Pranay Manoj" userId="fd4b965c-404b-4deb-99e0-18dba9ef5c3f" providerId="ADAL" clId="{274B1C57-57E8-BE4F-A6B8-E9AA648663FE}" dt="2019-10-03T19:15:33.707" v="281"/>
          <ac:spMkLst>
            <pc:docMk/>
            <pc:sldMk cId="1610102585" sldId="333"/>
            <ac:spMk id="24" creationId="{24E1F83A-6AB9-D04F-9FEB-13F8AFE814C6}"/>
          </ac:spMkLst>
        </pc:spChg>
        <pc:spChg chg="add del">
          <ac:chgData name="Khandelwal, Pranay Manoj" userId="fd4b965c-404b-4deb-99e0-18dba9ef5c3f" providerId="ADAL" clId="{274B1C57-57E8-BE4F-A6B8-E9AA648663FE}" dt="2019-10-03T19:15:33.707" v="281"/>
          <ac:spMkLst>
            <pc:docMk/>
            <pc:sldMk cId="1610102585" sldId="333"/>
            <ac:spMk id="25" creationId="{28EF8BD8-89B8-A14E-B67C-6932BD0D68DA}"/>
          </ac:spMkLst>
        </pc:spChg>
        <pc:spChg chg="add del">
          <ac:chgData name="Khandelwal, Pranay Manoj" userId="fd4b965c-404b-4deb-99e0-18dba9ef5c3f" providerId="ADAL" clId="{274B1C57-57E8-BE4F-A6B8-E9AA648663FE}" dt="2019-10-03T19:15:33.707" v="281"/>
          <ac:spMkLst>
            <pc:docMk/>
            <pc:sldMk cId="1610102585" sldId="333"/>
            <ac:spMk id="26" creationId="{6A5D2C4D-4316-1C41-8194-FC3F3B2E52AA}"/>
          </ac:spMkLst>
        </pc:spChg>
        <pc:spChg chg="add del">
          <ac:chgData name="Khandelwal, Pranay Manoj" userId="fd4b965c-404b-4deb-99e0-18dba9ef5c3f" providerId="ADAL" clId="{274B1C57-57E8-BE4F-A6B8-E9AA648663FE}" dt="2019-10-03T19:15:33.707" v="281"/>
          <ac:spMkLst>
            <pc:docMk/>
            <pc:sldMk cId="1610102585" sldId="333"/>
            <ac:spMk id="27" creationId="{564E0E85-0088-0842-9214-3A34F680838C}"/>
          </ac:spMkLst>
        </pc:spChg>
        <pc:spChg chg="add del">
          <ac:chgData name="Khandelwal, Pranay Manoj" userId="fd4b965c-404b-4deb-99e0-18dba9ef5c3f" providerId="ADAL" clId="{274B1C57-57E8-BE4F-A6B8-E9AA648663FE}" dt="2019-10-03T19:15:33.707" v="281"/>
          <ac:spMkLst>
            <pc:docMk/>
            <pc:sldMk cId="1610102585" sldId="333"/>
            <ac:spMk id="28" creationId="{7631B8F1-FABF-6D42-B371-53BDDEEF22A4}"/>
          </ac:spMkLst>
        </pc:spChg>
        <pc:spChg chg="add del">
          <ac:chgData name="Khandelwal, Pranay Manoj" userId="fd4b965c-404b-4deb-99e0-18dba9ef5c3f" providerId="ADAL" clId="{274B1C57-57E8-BE4F-A6B8-E9AA648663FE}" dt="2019-10-03T19:15:33.707" v="281"/>
          <ac:spMkLst>
            <pc:docMk/>
            <pc:sldMk cId="1610102585" sldId="333"/>
            <ac:spMk id="29" creationId="{F5073211-B066-8D4B-80D2-6924B01760B4}"/>
          </ac:spMkLst>
        </pc:spChg>
        <pc:spChg chg="add del">
          <ac:chgData name="Khandelwal, Pranay Manoj" userId="fd4b965c-404b-4deb-99e0-18dba9ef5c3f" providerId="ADAL" clId="{274B1C57-57E8-BE4F-A6B8-E9AA648663FE}" dt="2019-10-03T19:15:33.707" v="281"/>
          <ac:spMkLst>
            <pc:docMk/>
            <pc:sldMk cId="1610102585" sldId="333"/>
            <ac:spMk id="30" creationId="{3ABD5C63-A7D7-8B40-A0E5-240D431240D9}"/>
          </ac:spMkLst>
        </pc:spChg>
        <pc:spChg chg="add del">
          <ac:chgData name="Khandelwal, Pranay Manoj" userId="fd4b965c-404b-4deb-99e0-18dba9ef5c3f" providerId="ADAL" clId="{274B1C57-57E8-BE4F-A6B8-E9AA648663FE}" dt="2019-10-03T19:15:33.707" v="281"/>
          <ac:spMkLst>
            <pc:docMk/>
            <pc:sldMk cId="1610102585" sldId="333"/>
            <ac:spMk id="31" creationId="{A9273ECC-4B8E-5F41-98B2-58F999C288D4}"/>
          </ac:spMkLst>
        </pc:spChg>
        <pc:spChg chg="add del">
          <ac:chgData name="Khandelwal, Pranay Manoj" userId="fd4b965c-404b-4deb-99e0-18dba9ef5c3f" providerId="ADAL" clId="{274B1C57-57E8-BE4F-A6B8-E9AA648663FE}" dt="2019-10-03T19:15:33.707" v="281"/>
          <ac:spMkLst>
            <pc:docMk/>
            <pc:sldMk cId="1610102585" sldId="333"/>
            <ac:spMk id="32" creationId="{3651A7B5-C8EF-4D49-9E69-AA5234D48F91}"/>
          </ac:spMkLst>
        </pc:spChg>
        <pc:spChg chg="add del">
          <ac:chgData name="Khandelwal, Pranay Manoj" userId="fd4b965c-404b-4deb-99e0-18dba9ef5c3f" providerId="ADAL" clId="{274B1C57-57E8-BE4F-A6B8-E9AA648663FE}" dt="2019-10-03T19:15:33.707" v="281"/>
          <ac:spMkLst>
            <pc:docMk/>
            <pc:sldMk cId="1610102585" sldId="333"/>
            <ac:spMk id="33" creationId="{05D6E97B-3122-164C-B662-2C8691C21ECD}"/>
          </ac:spMkLst>
        </pc:spChg>
        <pc:spChg chg="add del">
          <ac:chgData name="Khandelwal, Pranay Manoj" userId="fd4b965c-404b-4deb-99e0-18dba9ef5c3f" providerId="ADAL" clId="{274B1C57-57E8-BE4F-A6B8-E9AA648663FE}" dt="2019-10-03T19:15:33.707" v="281"/>
          <ac:spMkLst>
            <pc:docMk/>
            <pc:sldMk cId="1610102585" sldId="333"/>
            <ac:spMk id="34" creationId="{272A848B-D592-B04F-84E4-A7FB87E16F02}"/>
          </ac:spMkLst>
        </pc:spChg>
        <pc:spChg chg="add del">
          <ac:chgData name="Khandelwal, Pranay Manoj" userId="fd4b965c-404b-4deb-99e0-18dba9ef5c3f" providerId="ADAL" clId="{274B1C57-57E8-BE4F-A6B8-E9AA648663FE}" dt="2019-10-03T19:15:33.707" v="281"/>
          <ac:spMkLst>
            <pc:docMk/>
            <pc:sldMk cId="1610102585" sldId="333"/>
            <ac:spMk id="35" creationId="{A566AB9C-A281-C14F-B93E-9F124F8E44EB}"/>
          </ac:spMkLst>
        </pc:spChg>
        <pc:spChg chg="add del">
          <ac:chgData name="Khandelwal, Pranay Manoj" userId="fd4b965c-404b-4deb-99e0-18dba9ef5c3f" providerId="ADAL" clId="{274B1C57-57E8-BE4F-A6B8-E9AA648663FE}" dt="2019-10-03T19:15:33.707" v="281"/>
          <ac:spMkLst>
            <pc:docMk/>
            <pc:sldMk cId="1610102585" sldId="333"/>
            <ac:spMk id="36" creationId="{C5D39698-36C9-B14E-9559-53012BFE025C}"/>
          </ac:spMkLst>
        </pc:spChg>
        <pc:spChg chg="add del">
          <ac:chgData name="Khandelwal, Pranay Manoj" userId="fd4b965c-404b-4deb-99e0-18dba9ef5c3f" providerId="ADAL" clId="{274B1C57-57E8-BE4F-A6B8-E9AA648663FE}" dt="2019-10-03T19:15:33.707" v="281"/>
          <ac:spMkLst>
            <pc:docMk/>
            <pc:sldMk cId="1610102585" sldId="333"/>
            <ac:spMk id="37" creationId="{2F8F9969-5770-EE49-9597-50A61EB0BD33}"/>
          </ac:spMkLst>
        </pc:spChg>
        <pc:spChg chg="add del">
          <ac:chgData name="Khandelwal, Pranay Manoj" userId="fd4b965c-404b-4deb-99e0-18dba9ef5c3f" providerId="ADAL" clId="{274B1C57-57E8-BE4F-A6B8-E9AA648663FE}" dt="2019-10-03T19:15:33.707" v="281"/>
          <ac:spMkLst>
            <pc:docMk/>
            <pc:sldMk cId="1610102585" sldId="333"/>
            <ac:spMk id="38" creationId="{D1E7B5F7-347C-C84A-9CCF-F4C7906E0A54}"/>
          </ac:spMkLst>
        </pc:spChg>
        <pc:spChg chg="add del">
          <ac:chgData name="Khandelwal, Pranay Manoj" userId="fd4b965c-404b-4deb-99e0-18dba9ef5c3f" providerId="ADAL" clId="{274B1C57-57E8-BE4F-A6B8-E9AA648663FE}" dt="2019-10-03T19:15:33.707" v="281"/>
          <ac:spMkLst>
            <pc:docMk/>
            <pc:sldMk cId="1610102585" sldId="333"/>
            <ac:spMk id="39" creationId="{32A3C4F7-E9EE-7E46-B34F-CA0D95F47063}"/>
          </ac:spMkLst>
        </pc:spChg>
        <pc:spChg chg="add del">
          <ac:chgData name="Khandelwal, Pranay Manoj" userId="fd4b965c-404b-4deb-99e0-18dba9ef5c3f" providerId="ADAL" clId="{274B1C57-57E8-BE4F-A6B8-E9AA648663FE}" dt="2019-10-03T19:15:33.707" v="281"/>
          <ac:spMkLst>
            <pc:docMk/>
            <pc:sldMk cId="1610102585" sldId="333"/>
            <ac:spMk id="40" creationId="{E6C389E7-3010-9D4F-90E3-6DFA91A69ADB}"/>
          </ac:spMkLst>
        </pc:spChg>
        <pc:spChg chg="add del">
          <ac:chgData name="Khandelwal, Pranay Manoj" userId="fd4b965c-404b-4deb-99e0-18dba9ef5c3f" providerId="ADAL" clId="{274B1C57-57E8-BE4F-A6B8-E9AA648663FE}" dt="2019-10-03T19:15:33.707" v="281"/>
          <ac:spMkLst>
            <pc:docMk/>
            <pc:sldMk cId="1610102585" sldId="333"/>
            <ac:spMk id="41" creationId="{55F39E7E-70E1-5C45-A64A-5CB05E75D094}"/>
          </ac:spMkLst>
        </pc:spChg>
        <pc:spChg chg="add del">
          <ac:chgData name="Khandelwal, Pranay Manoj" userId="fd4b965c-404b-4deb-99e0-18dba9ef5c3f" providerId="ADAL" clId="{274B1C57-57E8-BE4F-A6B8-E9AA648663FE}" dt="2019-10-03T19:15:33.707" v="281"/>
          <ac:spMkLst>
            <pc:docMk/>
            <pc:sldMk cId="1610102585" sldId="333"/>
            <ac:spMk id="42" creationId="{E1D3EDC7-999B-2C41-8050-515E80ED2661}"/>
          </ac:spMkLst>
        </pc:spChg>
        <pc:spChg chg="add del">
          <ac:chgData name="Khandelwal, Pranay Manoj" userId="fd4b965c-404b-4deb-99e0-18dba9ef5c3f" providerId="ADAL" clId="{274B1C57-57E8-BE4F-A6B8-E9AA648663FE}" dt="2019-10-03T19:15:33.707" v="281"/>
          <ac:spMkLst>
            <pc:docMk/>
            <pc:sldMk cId="1610102585" sldId="333"/>
            <ac:spMk id="43" creationId="{7B7ACC9C-99A4-5349-9D34-37F008AA720C}"/>
          </ac:spMkLst>
        </pc:spChg>
        <pc:spChg chg="add del">
          <ac:chgData name="Khandelwal, Pranay Manoj" userId="fd4b965c-404b-4deb-99e0-18dba9ef5c3f" providerId="ADAL" clId="{274B1C57-57E8-BE4F-A6B8-E9AA648663FE}" dt="2019-10-03T19:15:33.707" v="281"/>
          <ac:spMkLst>
            <pc:docMk/>
            <pc:sldMk cId="1610102585" sldId="333"/>
            <ac:spMk id="44" creationId="{17E56FA9-0F65-3A4D-8BEC-A8469D70C5E3}"/>
          </ac:spMkLst>
        </pc:spChg>
        <pc:spChg chg="add del">
          <ac:chgData name="Khandelwal, Pranay Manoj" userId="fd4b965c-404b-4deb-99e0-18dba9ef5c3f" providerId="ADAL" clId="{274B1C57-57E8-BE4F-A6B8-E9AA648663FE}" dt="2019-10-03T19:15:33.707" v="281"/>
          <ac:spMkLst>
            <pc:docMk/>
            <pc:sldMk cId="1610102585" sldId="333"/>
            <ac:spMk id="45" creationId="{B881E3A2-1DFD-4648-A0BA-9CE384051263}"/>
          </ac:spMkLst>
        </pc:spChg>
        <pc:spChg chg="add del">
          <ac:chgData name="Khandelwal, Pranay Manoj" userId="fd4b965c-404b-4deb-99e0-18dba9ef5c3f" providerId="ADAL" clId="{274B1C57-57E8-BE4F-A6B8-E9AA648663FE}" dt="2019-10-03T19:15:33.707" v="281"/>
          <ac:spMkLst>
            <pc:docMk/>
            <pc:sldMk cId="1610102585" sldId="333"/>
            <ac:spMk id="46" creationId="{1E7C68A4-B174-9041-8256-E52DA5153BC8}"/>
          </ac:spMkLst>
        </pc:spChg>
        <pc:spChg chg="add del">
          <ac:chgData name="Khandelwal, Pranay Manoj" userId="fd4b965c-404b-4deb-99e0-18dba9ef5c3f" providerId="ADAL" clId="{274B1C57-57E8-BE4F-A6B8-E9AA648663FE}" dt="2019-10-03T19:15:33.707" v="281"/>
          <ac:spMkLst>
            <pc:docMk/>
            <pc:sldMk cId="1610102585" sldId="333"/>
            <ac:spMk id="47" creationId="{6A7E007A-2954-B54E-A719-063AE12670F2}"/>
          </ac:spMkLst>
        </pc:spChg>
        <pc:graphicFrameChg chg="add del">
          <ac:chgData name="Khandelwal, Pranay Manoj" userId="fd4b965c-404b-4deb-99e0-18dba9ef5c3f" providerId="ADAL" clId="{274B1C57-57E8-BE4F-A6B8-E9AA648663FE}" dt="2019-10-03T19:15:33.707" v="281"/>
          <ac:graphicFrameMkLst>
            <pc:docMk/>
            <pc:sldMk cId="1610102585" sldId="333"/>
            <ac:graphicFrameMk id="6" creationId="{7865529F-93D1-954C-AF88-FC6C0BC26369}"/>
          </ac:graphicFrameMkLst>
        </pc:graphicFrame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4210526315789472E-3"/>
          <c:y val="2.414113277623027E-2"/>
          <c:w val="0.98315789473684212"/>
          <c:h val="0.95171773444753949"/>
        </c:manualLayout>
      </c:layout>
      <c:barChart>
        <c:barDir val="col"/>
        <c:grouping val="stacked"/>
        <c:varyColors val="0"/>
        <c:ser>
          <c:idx val="0"/>
          <c:order val="0"/>
          <c:spPr>
            <a:solidFill>
              <a:srgbClr val="00B050"/>
            </a:solidFill>
            <a:ln>
              <a:noFill/>
            </a:ln>
          </c:spPr>
          <c:invertIfNegative val="0"/>
          <c:dPt>
            <c:idx val="0"/>
            <c:invertIfNegative val="0"/>
            <c:bubble3D val="0"/>
            <c:spPr>
              <a:solidFill>
                <a:srgbClr val="FC767C"/>
              </a:solidFill>
              <a:ln>
                <a:noFill/>
              </a:ln>
            </c:spPr>
            <c:extLst>
              <c:ext xmlns:c16="http://schemas.microsoft.com/office/drawing/2014/chart" uri="{C3380CC4-5D6E-409C-BE32-E72D297353CC}">
                <c16:uniqueId val="{00000000-1A43-4991-82D2-909635ACB74F}"/>
              </c:ext>
            </c:extLst>
          </c:dPt>
          <c:dPt>
            <c:idx val="1"/>
            <c:invertIfNegative val="0"/>
            <c:bubble3D val="0"/>
            <c:spPr>
              <a:solidFill>
                <a:srgbClr val="FC767C"/>
              </a:solidFill>
              <a:ln>
                <a:noFill/>
              </a:ln>
            </c:spPr>
            <c:extLst>
              <c:ext xmlns:c16="http://schemas.microsoft.com/office/drawing/2014/chart" uri="{C3380CC4-5D6E-409C-BE32-E72D297353CC}">
                <c16:uniqueId val="{00000001-1A43-4991-82D2-909635ACB74F}"/>
              </c:ext>
            </c:extLst>
          </c:dPt>
          <c:dPt>
            <c:idx val="4"/>
            <c:invertIfNegative val="0"/>
            <c:bubble3D val="0"/>
            <c:spPr>
              <a:solidFill>
                <a:srgbClr val="007770"/>
              </a:solidFill>
              <a:ln>
                <a:noFill/>
              </a:ln>
            </c:spPr>
            <c:extLst>
              <c:ext xmlns:c16="http://schemas.microsoft.com/office/drawing/2014/chart" uri="{C3380CC4-5D6E-409C-BE32-E72D297353CC}">
                <c16:uniqueId val="{00000002-1A43-4991-82D2-909635ACB74F}"/>
              </c:ext>
            </c:extLst>
          </c:dPt>
          <c:dPt>
            <c:idx val="6"/>
            <c:invertIfNegative val="0"/>
            <c:bubble3D val="0"/>
            <c:spPr>
              <a:solidFill>
                <a:schemeClr val="accent5"/>
              </a:solidFill>
              <a:ln>
                <a:noFill/>
              </a:ln>
            </c:spPr>
            <c:extLst>
              <c:ext xmlns:c16="http://schemas.microsoft.com/office/drawing/2014/chart" uri="{C3380CC4-5D6E-409C-BE32-E72D297353CC}">
                <c16:uniqueId val="{00000003-1A43-4991-82D2-909635ACB74F}"/>
              </c:ext>
            </c:extLst>
          </c:dPt>
          <c:val>
            <c:numRef>
              <c:f>Sheet1!$A$1:$G$1</c:f>
              <c:numCache>
                <c:formatCode>General</c:formatCode>
                <c:ptCount val="7"/>
                <c:pt idx="0">
                  <c:v>3.5572591587517022</c:v>
                </c:pt>
                <c:pt idx="1">
                  <c:v>2.6572591587517014</c:v>
                </c:pt>
                <c:pt idx="2">
                  <c:v>3.8572591587517024</c:v>
                </c:pt>
                <c:pt idx="3">
                  <c:v>4.1572591587517032</c:v>
                </c:pt>
                <c:pt idx="4">
                  <c:v>4.9572591587517039</c:v>
                </c:pt>
                <c:pt idx="5">
                  <c:v>5.757259158751693</c:v>
                </c:pt>
                <c:pt idx="6">
                  <c:v>6.47</c:v>
                </c:pt>
              </c:numCache>
            </c:numRef>
          </c:val>
          <c:extLst>
            <c:ext xmlns:c16="http://schemas.microsoft.com/office/drawing/2014/chart" uri="{C3380CC4-5D6E-409C-BE32-E72D297353CC}">
              <c16:uniqueId val="{00000004-1A43-4991-82D2-909635ACB74F}"/>
            </c:ext>
          </c:extLst>
        </c:ser>
        <c:dLbls>
          <c:showLegendKey val="0"/>
          <c:showVal val="0"/>
          <c:showCatName val="0"/>
          <c:showSerName val="0"/>
          <c:showPercent val="0"/>
          <c:showBubbleSize val="0"/>
        </c:dLbls>
        <c:gapWidth val="80"/>
        <c:overlap val="100"/>
        <c:axId val="594580808"/>
        <c:axId val="1"/>
      </c:barChart>
      <c:catAx>
        <c:axId val="594580808"/>
        <c:scaling>
          <c:orientation val="minMax"/>
        </c:scaling>
        <c:delete val="0"/>
        <c:axPos val="b"/>
        <c:majorGridlines>
          <c:spPr>
            <a:ln>
              <a:noFill/>
            </a:ln>
          </c:spPr>
        </c:majorGridlines>
        <c:majorTickMark val="none"/>
        <c:minorTickMark val="none"/>
        <c:tickLblPos val="none"/>
        <c:spPr>
          <a:ln w="9525" algn="ctr">
            <a:solidFill>
              <a:schemeClr val="tx1"/>
            </a:solidFill>
            <a:prstDash val="solid"/>
          </a:ln>
        </c:spPr>
        <c:crossAx val="1"/>
        <c:crosses val="min"/>
        <c:auto val="0"/>
        <c:lblAlgn val="ctr"/>
        <c:lblOffset val="100"/>
        <c:noMultiLvlLbl val="0"/>
      </c:catAx>
      <c:valAx>
        <c:axId val="1"/>
        <c:scaling>
          <c:orientation val="minMax"/>
          <c:max val="9.4572591587516968"/>
          <c:min val="0"/>
        </c:scaling>
        <c:delete val="0"/>
        <c:axPos val="l"/>
        <c:majorGridlines>
          <c:spPr>
            <a:ln>
              <a:noFill/>
            </a:ln>
          </c:spPr>
        </c:majorGridlines>
        <c:numFmt formatCode="General" sourceLinked="1"/>
        <c:majorTickMark val="none"/>
        <c:minorTickMark val="none"/>
        <c:tickLblPos val="none"/>
        <c:spPr>
          <a:ln w="9525" algn="ctr">
            <a:solidFill>
              <a:srgbClr val="FDF2F0"/>
            </a:solidFill>
            <a:prstDash val="solid"/>
          </a:ln>
        </c:spPr>
        <c:crossAx val="594580808"/>
        <c:crosses val="min"/>
        <c:crossBetween val="between"/>
      </c:valAx>
    </c:plotArea>
    <c:plotVisOnly val="0"/>
    <c:dispBlanksAs val="gap"/>
    <c:showDLblsOverMax val="1"/>
  </c:chart>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10/3/19</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10/3/19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Good afternoon everyone,</a:t>
            </a:r>
          </a:p>
          <a:p>
            <a:pPr marL="0" indent="0">
              <a:buNone/>
            </a:pPr>
            <a:r>
              <a:rPr lang="en-US" dirty="0"/>
              <a:t>We are team Data4Breakfast</a:t>
            </a:r>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Statistical summary of our significant parameters. For example- total 486 number of games played in season 17-18, and mean salary of players is 7.4m USD. </a:t>
            </a:r>
          </a:p>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7912902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have made a correlation heatmap, where the yellow color shows highest correlation and blue is the lowest.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can see that Player Efficiency rating has strong correlation with True Shooting %;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may also that “TOV%” does not have a significant correlation with PER by itself, but in combination with other parameters, it is statistically significant</a:t>
            </a:r>
          </a:p>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37285692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project provided us an opportunity to explore multiple libraries and capabilities of python for data analysis and we now look forward to take these learnings to explore the world of Python programming much more </a:t>
            </a:r>
          </a:p>
        </p:txBody>
      </p:sp>
      <p:sp>
        <p:nvSpPr>
          <p:cNvPr id="4" name="Slide Number Placeholder 3"/>
          <p:cNvSpPr>
            <a:spLocks noGrp="1"/>
          </p:cNvSpPr>
          <p:nvPr>
            <p:ph type="sldNum" sz="quarter" idx="5"/>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7183951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13</a:t>
            </a:fld>
            <a:endParaRPr lang="en-US" dirty="0"/>
          </a:p>
        </p:txBody>
      </p:sp>
    </p:spTree>
    <p:extLst>
      <p:ext uri="{BB962C8B-B14F-4D97-AF65-F5344CB8AC3E}">
        <p14:creationId xmlns:p14="http://schemas.microsoft.com/office/powerpoint/2010/main" val="15246854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14</a:t>
            </a:fld>
            <a:endParaRPr lang="en-US" dirty="0"/>
          </a:p>
        </p:txBody>
      </p:sp>
    </p:spTree>
    <p:extLst>
      <p:ext uri="{BB962C8B-B14F-4D97-AF65-F5344CB8AC3E}">
        <p14:creationId xmlns:p14="http://schemas.microsoft.com/office/powerpoint/2010/main" val="1213831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881616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37540894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observed that individual models were overfitting. We wanted to resolve this issue. We thought mixture of models would work best and reduce the overfitting</a:t>
            </a:r>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878010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used these multiple models and rejected the RF and SVM. Later on the top 4 models were picked and we used the ensemble of the models. Ensemble of multiple models reduces the model overfitting and variability. We aimed to produce a robust model. Abhinav would be taking up the description on how exactly we got </a:t>
            </a:r>
            <a:r>
              <a:rPr lang="en-US"/>
              <a:t>the solution.</a:t>
            </a:r>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4239647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1025820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25478538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a:t>
            </a:r>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2292925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10/3/19</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10/3/19</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10/3/19</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10/3/19</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10/3/19</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10/3/19</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10/3/19</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10/3/19</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10/3/19</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10/3/19</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10/3/19</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0A144A65-435F-4FF1-8581-B357EB747E7F}"/>
              </a:ext>
            </a:extLst>
          </p:cNvPr>
          <p:cNvGraphicFramePr>
            <a:graphicFrameLocks noChangeAspect="1"/>
          </p:cNvGraphicFramePr>
          <p:nvPr userDrawn="1">
            <p:custDataLst>
              <p:tags r:id="rId14"/>
            </p:custDataLst>
            <p:extLst>
              <p:ext uri="{D42A27DB-BD31-4B8C-83A1-F6EECF244321}">
                <p14:modId xmlns:p14="http://schemas.microsoft.com/office/powerpoint/2010/main" val="26402582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5" name="think-cell Slide" r:id="rId16" imgW="425" imgH="424" progId="TCLayout.ActiveDocument.1">
                  <p:embed/>
                </p:oleObj>
              </mc:Choice>
              <mc:Fallback>
                <p:oleObj name="think-cell Slide" r:id="rId16" imgW="425" imgH="424" progId="TCLayout.ActiveDocument.1">
                  <p:embed/>
                  <p:pic>
                    <p:nvPicPr>
                      <p:cNvPr id="10" name="Object 9" hidden="1">
                        <a:extLst>
                          <a:ext uri="{FF2B5EF4-FFF2-40B4-BE49-F238E27FC236}">
                            <a16:creationId xmlns:a16="http://schemas.microsoft.com/office/drawing/2014/main" id="{0A144A65-435F-4FF1-8581-B357EB747E7F}"/>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02D3B1AB-2BAF-4EC0-8AB2-13D30D965AD1}"/>
              </a:ext>
            </a:extLst>
          </p:cNvPr>
          <p:cNvSpPr/>
          <p:nvPr userDrawn="1">
            <p:custDataLst>
              <p:tags r:id="rId15"/>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a:endParaRPr lang="en-US" sz="4400" b="0" i="0" baseline="0" dirty="0">
              <a:latin typeface="Century Gothic" panose="020B0502020202020204" pitchFamily="34" charset="0"/>
              <a:ea typeface="+mj-ea"/>
              <a:cs typeface="+mj-cs"/>
              <a:sym typeface="Century Gothic" panose="020B0502020202020204" pitchFamily="34" charset="0"/>
            </a:endParaRPr>
          </a:p>
        </p:txBody>
      </p:sp>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10/3/19</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tags" Target="../tags/tag5.xml"/><Relationship Id="rId7" Type="http://schemas.openxmlformats.org/officeDocument/2006/relationships/image" Target="../media/image1.emf"/><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oleObject" Target="../embeddings/oleObject2.bin"/><Relationship Id="rId11" Type="http://schemas.openxmlformats.org/officeDocument/2006/relationships/image" Target="../media/image5.png"/><Relationship Id="rId5" Type="http://schemas.openxmlformats.org/officeDocument/2006/relationships/notesSlide" Target="../notesSlides/notesSlide1.xml"/><Relationship Id="rId10" Type="http://schemas.openxmlformats.org/officeDocument/2006/relationships/image" Target="../media/image4.jpeg"/><Relationship Id="rId4" Type="http://schemas.openxmlformats.org/officeDocument/2006/relationships/slideLayout" Target="../slideLayouts/slideLayout1.xml"/><Relationship Id="rId9"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tags" Target="../tags/tag56.xml"/><Relationship Id="rId7" Type="http://schemas.openxmlformats.org/officeDocument/2006/relationships/image" Target="../media/image1.emf"/><Relationship Id="rId2" Type="http://schemas.openxmlformats.org/officeDocument/2006/relationships/tags" Target="../tags/tag55.xml"/><Relationship Id="rId1" Type="http://schemas.openxmlformats.org/officeDocument/2006/relationships/vmlDrawing" Target="../drawings/vmlDrawing8.vml"/><Relationship Id="rId6" Type="http://schemas.openxmlformats.org/officeDocument/2006/relationships/oleObject" Target="../embeddings/oleObject8.bin"/><Relationship Id="rId5" Type="http://schemas.openxmlformats.org/officeDocument/2006/relationships/notesSlide" Target="../notesSlides/notesSlide13.xml"/><Relationship Id="rId4"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tags" Target="../tags/tag58.xml"/><Relationship Id="rId7" Type="http://schemas.openxmlformats.org/officeDocument/2006/relationships/image" Target="../media/image1.emf"/><Relationship Id="rId2" Type="http://schemas.openxmlformats.org/officeDocument/2006/relationships/tags" Target="../tags/tag57.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notesSlide" Target="../notesSlides/notesSlide14.xml"/><Relationship Id="rId4"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tags" Target="../tags/tag7.xml"/><Relationship Id="rId7" Type="http://schemas.openxmlformats.org/officeDocument/2006/relationships/image" Target="../media/image1.emf"/><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notesSlide" Target="../notesSlides/notesSlide3.xml"/><Relationship Id="rId4"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notesSlide" Target="../notesSlides/notesSlide4.xml"/><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3" Type="http://schemas.openxmlformats.org/officeDocument/2006/relationships/tags" Target="../tags/tag21.xml"/><Relationship Id="rId18" Type="http://schemas.openxmlformats.org/officeDocument/2006/relationships/tags" Target="../tags/tag26.xml"/><Relationship Id="rId26" Type="http://schemas.openxmlformats.org/officeDocument/2006/relationships/tags" Target="../tags/tag34.xml"/><Relationship Id="rId39" Type="http://schemas.openxmlformats.org/officeDocument/2006/relationships/tags" Target="../tags/tag47.xml"/><Relationship Id="rId21" Type="http://schemas.openxmlformats.org/officeDocument/2006/relationships/tags" Target="../tags/tag29.xml"/><Relationship Id="rId34" Type="http://schemas.openxmlformats.org/officeDocument/2006/relationships/tags" Target="../tags/tag42.xml"/><Relationship Id="rId42" Type="http://schemas.openxmlformats.org/officeDocument/2006/relationships/tags" Target="../tags/tag50.xml"/><Relationship Id="rId47" Type="http://schemas.openxmlformats.org/officeDocument/2006/relationships/chart" Target="../charts/chart1.xml"/><Relationship Id="rId7" Type="http://schemas.openxmlformats.org/officeDocument/2006/relationships/tags" Target="../tags/tag15.xml"/><Relationship Id="rId2" Type="http://schemas.openxmlformats.org/officeDocument/2006/relationships/tags" Target="../tags/tag10.xml"/><Relationship Id="rId16" Type="http://schemas.openxmlformats.org/officeDocument/2006/relationships/tags" Target="../tags/tag24.xml"/><Relationship Id="rId29" Type="http://schemas.openxmlformats.org/officeDocument/2006/relationships/tags" Target="../tags/tag37.xml"/><Relationship Id="rId1" Type="http://schemas.openxmlformats.org/officeDocument/2006/relationships/vmlDrawing" Target="../drawings/vmlDrawing5.vml"/><Relationship Id="rId6" Type="http://schemas.openxmlformats.org/officeDocument/2006/relationships/tags" Target="../tags/tag14.xml"/><Relationship Id="rId11" Type="http://schemas.openxmlformats.org/officeDocument/2006/relationships/tags" Target="../tags/tag19.xml"/><Relationship Id="rId24" Type="http://schemas.openxmlformats.org/officeDocument/2006/relationships/tags" Target="../tags/tag32.xml"/><Relationship Id="rId32" Type="http://schemas.openxmlformats.org/officeDocument/2006/relationships/tags" Target="../tags/tag40.xml"/><Relationship Id="rId37" Type="http://schemas.openxmlformats.org/officeDocument/2006/relationships/tags" Target="../tags/tag45.xml"/><Relationship Id="rId40" Type="http://schemas.openxmlformats.org/officeDocument/2006/relationships/tags" Target="../tags/tag48.xml"/><Relationship Id="rId45" Type="http://schemas.openxmlformats.org/officeDocument/2006/relationships/oleObject" Target="../embeddings/oleObject5.bin"/><Relationship Id="rId5" Type="http://schemas.openxmlformats.org/officeDocument/2006/relationships/tags" Target="../tags/tag13.xml"/><Relationship Id="rId15" Type="http://schemas.openxmlformats.org/officeDocument/2006/relationships/tags" Target="../tags/tag23.xml"/><Relationship Id="rId23" Type="http://schemas.openxmlformats.org/officeDocument/2006/relationships/tags" Target="../tags/tag31.xml"/><Relationship Id="rId28" Type="http://schemas.openxmlformats.org/officeDocument/2006/relationships/tags" Target="../tags/tag36.xml"/><Relationship Id="rId36" Type="http://schemas.openxmlformats.org/officeDocument/2006/relationships/tags" Target="../tags/tag44.xml"/><Relationship Id="rId10" Type="http://schemas.openxmlformats.org/officeDocument/2006/relationships/tags" Target="../tags/tag18.xml"/><Relationship Id="rId19" Type="http://schemas.openxmlformats.org/officeDocument/2006/relationships/tags" Target="../tags/tag27.xml"/><Relationship Id="rId31" Type="http://schemas.openxmlformats.org/officeDocument/2006/relationships/tags" Target="../tags/tag39.xml"/><Relationship Id="rId44" Type="http://schemas.openxmlformats.org/officeDocument/2006/relationships/notesSlide" Target="../notesSlides/notesSlide5.xml"/><Relationship Id="rId4" Type="http://schemas.openxmlformats.org/officeDocument/2006/relationships/tags" Target="../tags/tag12.xml"/><Relationship Id="rId9" Type="http://schemas.openxmlformats.org/officeDocument/2006/relationships/tags" Target="../tags/tag17.xml"/><Relationship Id="rId14" Type="http://schemas.openxmlformats.org/officeDocument/2006/relationships/tags" Target="../tags/tag22.xml"/><Relationship Id="rId22" Type="http://schemas.openxmlformats.org/officeDocument/2006/relationships/tags" Target="../tags/tag30.xml"/><Relationship Id="rId27" Type="http://schemas.openxmlformats.org/officeDocument/2006/relationships/tags" Target="../tags/tag35.xml"/><Relationship Id="rId30" Type="http://schemas.openxmlformats.org/officeDocument/2006/relationships/tags" Target="../tags/tag38.xml"/><Relationship Id="rId35" Type="http://schemas.openxmlformats.org/officeDocument/2006/relationships/tags" Target="../tags/tag43.xml"/><Relationship Id="rId43" Type="http://schemas.openxmlformats.org/officeDocument/2006/relationships/slideLayout" Target="../slideLayouts/slideLayout2.xml"/><Relationship Id="rId8" Type="http://schemas.openxmlformats.org/officeDocument/2006/relationships/tags" Target="../tags/tag16.xml"/><Relationship Id="rId3" Type="http://schemas.openxmlformats.org/officeDocument/2006/relationships/tags" Target="../tags/tag11.xml"/><Relationship Id="rId12" Type="http://schemas.openxmlformats.org/officeDocument/2006/relationships/tags" Target="../tags/tag20.xml"/><Relationship Id="rId17" Type="http://schemas.openxmlformats.org/officeDocument/2006/relationships/tags" Target="../tags/tag25.xml"/><Relationship Id="rId25" Type="http://schemas.openxmlformats.org/officeDocument/2006/relationships/tags" Target="../tags/tag33.xml"/><Relationship Id="rId33" Type="http://schemas.openxmlformats.org/officeDocument/2006/relationships/tags" Target="../tags/tag41.xml"/><Relationship Id="rId38" Type="http://schemas.openxmlformats.org/officeDocument/2006/relationships/tags" Target="../tags/tag46.xml"/><Relationship Id="rId46" Type="http://schemas.openxmlformats.org/officeDocument/2006/relationships/image" Target="../media/image1.emf"/><Relationship Id="rId20" Type="http://schemas.openxmlformats.org/officeDocument/2006/relationships/tags" Target="../tags/tag28.xml"/><Relationship Id="rId41" Type="http://schemas.openxmlformats.org/officeDocument/2006/relationships/tags" Target="../tags/tag49.xml"/></Relationships>
</file>

<file path=ppt/slides/_rels/slide6.xml.rels><?xml version="1.0" encoding="UTF-8" standalone="yes"?>
<Relationships xmlns="http://schemas.openxmlformats.org/package/2006/relationships"><Relationship Id="rId3" Type="http://schemas.openxmlformats.org/officeDocument/2006/relationships/tags" Target="../tags/tag52.xml"/><Relationship Id="rId7" Type="http://schemas.openxmlformats.org/officeDocument/2006/relationships/image" Target="../media/image1.emf"/><Relationship Id="rId2" Type="http://schemas.openxmlformats.org/officeDocument/2006/relationships/tags" Target="../tags/tag51.xml"/><Relationship Id="rId1" Type="http://schemas.openxmlformats.org/officeDocument/2006/relationships/vmlDrawing" Target="../drawings/vmlDrawing6.vml"/><Relationship Id="rId6" Type="http://schemas.openxmlformats.org/officeDocument/2006/relationships/oleObject" Target="../embeddings/oleObject6.bin"/><Relationship Id="rId5" Type="http://schemas.openxmlformats.org/officeDocument/2006/relationships/notesSlide" Target="../notesSlides/notesSlide6.xml"/><Relationship Id="rId4"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slide" Target="slide13.xml"/><Relationship Id="rId3" Type="http://schemas.openxmlformats.org/officeDocument/2006/relationships/tags" Target="../tags/tag54.xml"/><Relationship Id="rId7" Type="http://schemas.openxmlformats.org/officeDocument/2006/relationships/image" Target="../media/image1.emf"/><Relationship Id="rId2" Type="http://schemas.openxmlformats.org/officeDocument/2006/relationships/tags" Target="../tags/tag53.xml"/><Relationship Id="rId1" Type="http://schemas.openxmlformats.org/officeDocument/2006/relationships/vmlDrawing" Target="../drawings/vmlDrawing7.vml"/><Relationship Id="rId6" Type="http://schemas.openxmlformats.org/officeDocument/2006/relationships/oleObject" Target="../embeddings/oleObject7.bin"/><Relationship Id="rId5" Type="http://schemas.openxmlformats.org/officeDocument/2006/relationships/notesSlide" Target="../notesSlides/notesSlide8.xml"/><Relationship Id="rId4" Type="http://schemas.openxmlformats.org/officeDocument/2006/relationships/slideLayout" Target="../slideLayouts/slideLayout7.xml"/><Relationship Id="rId9" Type="http://schemas.openxmlformats.org/officeDocument/2006/relationships/slide" Target="slide1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6A9D3D18-992B-4C66-911B-188C8C890E8D}"/>
              </a:ext>
            </a:extLst>
          </p:cNvPr>
          <p:cNvGraphicFramePr>
            <a:graphicFrameLocks noChangeAspect="1"/>
          </p:cNvGraphicFramePr>
          <p:nvPr>
            <p:custDataLst>
              <p:tags r:id="rId2"/>
            </p:custDataLst>
            <p:extLst>
              <p:ext uri="{D42A27DB-BD31-4B8C-83A1-F6EECF244321}">
                <p14:modId xmlns:p14="http://schemas.microsoft.com/office/powerpoint/2010/main" val="237211253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49" name="think-cell Slide" r:id="rId6" imgW="425" imgH="424" progId="TCLayout.ActiveDocument.1">
                  <p:embed/>
                </p:oleObj>
              </mc:Choice>
              <mc:Fallback>
                <p:oleObj name="think-cell Slide" r:id="rId6" imgW="425" imgH="424" progId="TCLayout.ActiveDocument.1">
                  <p:embed/>
                  <p:pic>
                    <p:nvPicPr>
                      <p:cNvPr id="8" name="Object 7" hidden="1">
                        <a:extLst>
                          <a:ext uri="{FF2B5EF4-FFF2-40B4-BE49-F238E27FC236}">
                            <a16:creationId xmlns:a16="http://schemas.microsoft.com/office/drawing/2014/main" id="{6A9D3D18-992B-4C66-911B-188C8C890E8D}"/>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684F3B69-F2E6-42F9-B1D7-700F592ECD7B}"/>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en-US" sz="4000" dirty="0">
              <a:latin typeface="Century Gothic" panose="020B0502020202020204" pitchFamily="34" charset="0"/>
              <a:ea typeface="+mj-ea"/>
              <a:cs typeface="+mj-cs"/>
              <a:sym typeface="Century Gothic" panose="020B0502020202020204" pitchFamily="34" charset="0"/>
            </a:endParaRPr>
          </a:p>
        </p:txBody>
      </p:sp>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2058982"/>
            <a:ext cx="9144000" cy="2215991"/>
          </a:xfrm>
        </p:spPr>
        <p:txBody>
          <a:bodyPr lIns="0" tIns="0" rIns="0" bIns="0" anchor="t">
            <a:spAutoFit/>
          </a:bodyPr>
          <a:lstStyle/>
          <a:p>
            <a:pPr algn="l"/>
            <a:r>
              <a:rPr lang="en-US" b="1" dirty="0">
                <a:solidFill>
                  <a:schemeClr val="bg1"/>
                </a:solidFill>
              </a:rPr>
              <a:t>Bankruptcy Prediction </a:t>
            </a:r>
            <a:br>
              <a:rPr lang="en-US" b="1" dirty="0">
                <a:solidFill>
                  <a:schemeClr val="bg1"/>
                </a:solidFill>
              </a:rPr>
            </a:br>
            <a:br>
              <a:rPr lang="en-US" b="1" dirty="0">
                <a:solidFill>
                  <a:schemeClr val="bg1"/>
                </a:solidFill>
              </a:rPr>
            </a:br>
            <a:r>
              <a:rPr lang="en-US" sz="4000" dirty="0">
                <a:solidFill>
                  <a:schemeClr val="accent4"/>
                </a:solidFill>
              </a:rPr>
              <a:t>Team: </a:t>
            </a:r>
            <a:r>
              <a:rPr lang="en-US" sz="4000" b="1" dirty="0">
                <a:solidFill>
                  <a:schemeClr val="accent4"/>
                </a:solidFill>
              </a:rPr>
              <a:t>Data4Breakfast</a:t>
            </a:r>
            <a:endParaRPr lang="en-US" b="1"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erson wearing a suit and tie&#10;&#10;Description automatically generated">
            <a:extLst>
              <a:ext uri="{FF2B5EF4-FFF2-40B4-BE49-F238E27FC236}">
                <a16:creationId xmlns:a16="http://schemas.microsoft.com/office/drawing/2014/main" id="{625ABC45-E05D-484D-84D4-440766FDF5E9}"/>
              </a:ext>
            </a:extLst>
          </p:cNvPr>
          <p:cNvPicPr>
            <a:picLocks noChangeAspect="1"/>
          </p:cNvPicPr>
          <p:nvPr/>
        </p:nvPicPr>
        <p:blipFill rotWithShape="1">
          <a:blip r:embed="rId8" cstate="print">
            <a:extLst>
              <a:ext uri="{28A0092B-C50C-407E-A947-70E740481C1C}">
                <a14:useLocalDpi xmlns:a14="http://schemas.microsoft.com/office/drawing/2010/main"/>
              </a:ext>
            </a:extLst>
          </a:blip>
          <a:srcRect l="1394" r="1394" b="4756"/>
          <a:stretch/>
        </p:blipFill>
        <p:spPr>
          <a:xfrm>
            <a:off x="9324238" y="5154920"/>
            <a:ext cx="1298588" cy="1298587"/>
          </a:xfrm>
          <a:prstGeom prst="rect">
            <a:avLst/>
          </a:prstGeom>
          <a:ln>
            <a:noFill/>
          </a:ln>
        </p:spPr>
      </p:pic>
      <p:pic>
        <p:nvPicPr>
          <p:cNvPr id="11" name="Picture 10" descr="A person wearing a suit and tie&#10;&#10;Description automatically generated">
            <a:extLst>
              <a:ext uri="{FF2B5EF4-FFF2-40B4-BE49-F238E27FC236}">
                <a16:creationId xmlns:a16="http://schemas.microsoft.com/office/drawing/2014/main" id="{CD0E6AEE-967C-456C-BFDF-8FB2F1B854EF}"/>
              </a:ext>
            </a:extLst>
          </p:cNvPr>
          <p:cNvPicPr>
            <a:picLocks noChangeAspect="1"/>
          </p:cNvPicPr>
          <p:nvPr/>
        </p:nvPicPr>
        <p:blipFill rotWithShape="1">
          <a:blip r:embed="rId9" cstate="print">
            <a:extLst>
              <a:ext uri="{28A0092B-C50C-407E-A947-70E740481C1C}">
                <a14:useLocalDpi xmlns:a14="http://schemas.microsoft.com/office/drawing/2010/main"/>
              </a:ext>
            </a:extLst>
          </a:blip>
          <a:srcRect l="3637" r="2625" b="9659"/>
          <a:stretch/>
        </p:blipFill>
        <p:spPr>
          <a:xfrm>
            <a:off x="10771842" y="5154919"/>
            <a:ext cx="1298587" cy="1298587"/>
          </a:xfrm>
          <a:prstGeom prst="rect">
            <a:avLst/>
          </a:prstGeom>
          <a:ln>
            <a:noFill/>
          </a:ln>
        </p:spPr>
      </p:pic>
      <p:pic>
        <p:nvPicPr>
          <p:cNvPr id="12" name="Picture 28">
            <a:extLst>
              <a:ext uri="{FF2B5EF4-FFF2-40B4-BE49-F238E27FC236}">
                <a16:creationId xmlns:a16="http://schemas.microsoft.com/office/drawing/2014/main" id="{52B27972-D3D3-416D-A846-AFCE11E18209}"/>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876635" y="5154919"/>
            <a:ext cx="1298587" cy="1298587"/>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ACCA0EEF-F27F-4232-B779-E9034A738052}"/>
              </a:ext>
            </a:extLst>
          </p:cNvPr>
          <p:cNvSpPr/>
          <p:nvPr/>
        </p:nvSpPr>
        <p:spPr>
          <a:xfrm>
            <a:off x="10756117" y="6493243"/>
            <a:ext cx="1330036" cy="24798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Sachin Arakeri</a:t>
            </a:r>
          </a:p>
        </p:txBody>
      </p:sp>
      <p:sp>
        <p:nvSpPr>
          <p:cNvPr id="14" name="Rectangle 13">
            <a:extLst>
              <a:ext uri="{FF2B5EF4-FFF2-40B4-BE49-F238E27FC236}">
                <a16:creationId xmlns:a16="http://schemas.microsoft.com/office/drawing/2014/main" id="{CCEC98F7-D47B-47F4-8078-05BBEB3396E8}"/>
              </a:ext>
            </a:extLst>
          </p:cNvPr>
          <p:cNvSpPr/>
          <p:nvPr/>
        </p:nvSpPr>
        <p:spPr>
          <a:xfrm>
            <a:off x="9252179" y="6493313"/>
            <a:ext cx="1442705" cy="2493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Pranay </a:t>
            </a:r>
            <a:r>
              <a:rPr lang="en-US" sz="1200" b="1" spc="-10" dirty="0">
                <a:solidFill>
                  <a:schemeClr val="bg1"/>
                </a:solidFill>
              </a:rPr>
              <a:t>Khandelwal</a:t>
            </a:r>
          </a:p>
        </p:txBody>
      </p:sp>
      <p:sp>
        <p:nvSpPr>
          <p:cNvPr id="15" name="Rectangle 14">
            <a:extLst>
              <a:ext uri="{FF2B5EF4-FFF2-40B4-BE49-F238E27FC236}">
                <a16:creationId xmlns:a16="http://schemas.microsoft.com/office/drawing/2014/main" id="{0B7AD9C2-277F-4650-885A-1B31B9D259E1}"/>
              </a:ext>
            </a:extLst>
          </p:cNvPr>
          <p:cNvSpPr/>
          <p:nvPr/>
        </p:nvSpPr>
        <p:spPr>
          <a:xfrm>
            <a:off x="7860910" y="6493243"/>
            <a:ext cx="1330036" cy="24798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Abhinav Chanda</a:t>
            </a:r>
          </a:p>
        </p:txBody>
      </p:sp>
      <p:pic>
        <p:nvPicPr>
          <p:cNvPr id="17" name="Picture 16">
            <a:extLst>
              <a:ext uri="{FF2B5EF4-FFF2-40B4-BE49-F238E27FC236}">
                <a16:creationId xmlns:a16="http://schemas.microsoft.com/office/drawing/2014/main" id="{0DF53A48-CEE6-4469-958A-C0D8A2A214FC}"/>
              </a:ext>
            </a:extLst>
          </p:cNvPr>
          <p:cNvPicPr>
            <a:picLocks noChangeAspect="1"/>
          </p:cNvPicPr>
          <p:nvPr/>
        </p:nvPicPr>
        <p:blipFill>
          <a:blip r:embed="rId11"/>
          <a:stretch>
            <a:fillRect/>
          </a:stretch>
        </p:blipFill>
        <p:spPr>
          <a:xfrm>
            <a:off x="315541" y="5840769"/>
            <a:ext cx="1570129" cy="602895"/>
          </a:xfrm>
          <a:prstGeom prst="rect">
            <a:avLst/>
          </a:prstGeom>
        </p:spPr>
      </p:pic>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a:lstStyle/>
          <a:p>
            <a:r>
              <a:rPr lang="en-US" dirty="0"/>
              <a:t>Project analysis slide 6</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Hyperparameter</a:t>
            </a:r>
            <a:br>
              <a:rPr lang="en-US" sz="2800" b="1" dirty="0">
                <a:solidFill>
                  <a:schemeClr val="tx1">
                    <a:lumMod val="75000"/>
                    <a:lumOff val="25000"/>
                  </a:schemeClr>
                </a:solidFill>
              </a:rPr>
            </a:br>
            <a:r>
              <a:rPr lang="en-US" sz="2800" b="1" dirty="0">
                <a:solidFill>
                  <a:schemeClr val="tx1">
                    <a:lumMod val="75000"/>
                    <a:lumOff val="25000"/>
                  </a:schemeClr>
                </a:solidFill>
              </a:rPr>
              <a:t>Tuning</a:t>
            </a: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9CCCAE65-C91F-40DA-82DF-CE2006860AA6}"/>
              </a:ext>
            </a:extLst>
          </p:cNvPr>
          <p:cNvPicPr>
            <a:picLocks noChangeAspect="1"/>
          </p:cNvPicPr>
          <p:nvPr/>
        </p:nvPicPr>
        <p:blipFill rotWithShape="1">
          <a:blip r:embed="rId3"/>
          <a:srcRect l="18467" t="20214" r="23066" b="2778"/>
          <a:stretch/>
        </p:blipFill>
        <p:spPr>
          <a:xfrm>
            <a:off x="2453008" y="1130709"/>
            <a:ext cx="7285984" cy="5397910"/>
          </a:xfrm>
          <a:prstGeom prst="rect">
            <a:avLst/>
          </a:prstGeom>
          <a:ln>
            <a:solidFill>
              <a:schemeClr val="accent5"/>
            </a:solidFill>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278143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a:lstStyle/>
          <a:p>
            <a:r>
              <a:rPr lang="en-US" dirty="0"/>
              <a:t>Project analysis slide 6</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Stacked Model</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C2519A31-F142-4635-A90A-8FDA58F67790}"/>
              </a:ext>
            </a:extLst>
          </p:cNvPr>
          <p:cNvPicPr>
            <a:picLocks noChangeAspect="1"/>
          </p:cNvPicPr>
          <p:nvPr/>
        </p:nvPicPr>
        <p:blipFill rotWithShape="1">
          <a:blip r:embed="rId3"/>
          <a:srcRect l="18549" t="31972" r="23387" b="2777"/>
          <a:stretch/>
        </p:blipFill>
        <p:spPr>
          <a:xfrm>
            <a:off x="2202426" y="1074750"/>
            <a:ext cx="7787149" cy="4922397"/>
          </a:xfrm>
          <a:prstGeom prst="rect">
            <a:avLst/>
          </a:prstGeom>
          <a:ln>
            <a:solidFill>
              <a:schemeClr val="accent5"/>
            </a:solidFill>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837477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CE51FB0E-6911-4F40-A333-E4AF5C7D078B}"/>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0515B565-1F45-4014-8C98-762AD314B60F}"/>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Tools and </a:t>
            </a:r>
            <a:br>
              <a:rPr lang="en-US" sz="2800" b="1" dirty="0">
                <a:solidFill>
                  <a:schemeClr val="tx1">
                    <a:lumMod val="75000"/>
                    <a:lumOff val="25000"/>
                  </a:schemeClr>
                </a:solidFill>
              </a:rPr>
            </a:br>
            <a:r>
              <a:rPr lang="en-US" sz="2800" b="1" dirty="0">
                <a:solidFill>
                  <a:schemeClr val="tx1">
                    <a:lumMod val="75000"/>
                    <a:lumOff val="25000"/>
                  </a:schemeClr>
                </a:solidFill>
              </a:rPr>
              <a:t>Libraries covered</a:t>
            </a:r>
          </a:p>
        </p:txBody>
      </p:sp>
      <p:cxnSp>
        <p:nvCxnSpPr>
          <p:cNvPr id="5" name="Straight Connector 4">
            <a:extLst>
              <a:ext uri="{FF2B5EF4-FFF2-40B4-BE49-F238E27FC236}">
                <a16:creationId xmlns:a16="http://schemas.microsoft.com/office/drawing/2014/main" id="{686C63FA-2EA4-44B4-8FA6-CE9B6E6DFC0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6" name="Table 5">
            <a:extLst>
              <a:ext uri="{FF2B5EF4-FFF2-40B4-BE49-F238E27FC236}">
                <a16:creationId xmlns:a16="http://schemas.microsoft.com/office/drawing/2014/main" id="{A88C93D2-F7F7-48FF-AC41-094CE99A7C27}"/>
              </a:ext>
            </a:extLst>
          </p:cNvPr>
          <p:cNvGraphicFramePr>
            <a:graphicFrameLocks noGrp="1"/>
          </p:cNvGraphicFramePr>
          <p:nvPr>
            <p:extLst>
              <p:ext uri="{D42A27DB-BD31-4B8C-83A1-F6EECF244321}">
                <p14:modId xmlns:p14="http://schemas.microsoft.com/office/powerpoint/2010/main" val="844879714"/>
              </p:ext>
            </p:extLst>
          </p:nvPr>
        </p:nvGraphicFramePr>
        <p:xfrm>
          <a:off x="1179920" y="1454999"/>
          <a:ext cx="9832160" cy="4520930"/>
        </p:xfrm>
        <a:graphic>
          <a:graphicData uri="http://schemas.openxmlformats.org/drawingml/2006/table">
            <a:tbl>
              <a:tblPr firstRow="1" bandRow="1">
                <a:tableStyleId>{7DF18680-E054-41AD-8BC1-D1AEF772440D}</a:tableStyleId>
              </a:tblPr>
              <a:tblGrid>
                <a:gridCol w="799108">
                  <a:extLst>
                    <a:ext uri="{9D8B030D-6E8A-4147-A177-3AD203B41FA5}">
                      <a16:colId xmlns:a16="http://schemas.microsoft.com/office/drawing/2014/main" val="4225367239"/>
                    </a:ext>
                  </a:extLst>
                </a:gridCol>
                <a:gridCol w="1791744">
                  <a:extLst>
                    <a:ext uri="{9D8B030D-6E8A-4147-A177-3AD203B41FA5}">
                      <a16:colId xmlns:a16="http://schemas.microsoft.com/office/drawing/2014/main" val="1708388074"/>
                    </a:ext>
                  </a:extLst>
                </a:gridCol>
                <a:gridCol w="4507346">
                  <a:extLst>
                    <a:ext uri="{9D8B030D-6E8A-4147-A177-3AD203B41FA5}">
                      <a16:colId xmlns:a16="http://schemas.microsoft.com/office/drawing/2014/main" val="489302653"/>
                    </a:ext>
                  </a:extLst>
                </a:gridCol>
                <a:gridCol w="2733962">
                  <a:extLst>
                    <a:ext uri="{9D8B030D-6E8A-4147-A177-3AD203B41FA5}">
                      <a16:colId xmlns:a16="http://schemas.microsoft.com/office/drawing/2014/main" val="162018308"/>
                    </a:ext>
                  </a:extLst>
                </a:gridCol>
              </a:tblGrid>
              <a:tr h="549990">
                <a:tc>
                  <a:txBody>
                    <a:bodyPr/>
                    <a:lstStyle/>
                    <a:p>
                      <a:pPr lvl="0" algn="ctr">
                        <a:buNone/>
                      </a:pPr>
                      <a:r>
                        <a:rPr lang="en-US" dirty="0">
                          <a:effectLst/>
                        </a:rPr>
                        <a:t>S.N</a:t>
                      </a:r>
                    </a:p>
                  </a:txBody>
                  <a:tcPr marL="0" marR="0" marT="0" marB="0" anchor="ctr"/>
                </a:tc>
                <a:tc>
                  <a:txBody>
                    <a:bodyPr/>
                    <a:lstStyle/>
                    <a:p>
                      <a:pPr algn="ctr"/>
                      <a:r>
                        <a:rPr lang="en-US">
                          <a:effectLst/>
                        </a:rPr>
                        <a:t> Libraries used</a:t>
                      </a:r>
                    </a:p>
                  </a:txBody>
                  <a:tcPr marL="0" marR="0" marT="0" marB="0" anchor="ctr"/>
                </a:tc>
                <a:tc>
                  <a:txBody>
                    <a:bodyPr/>
                    <a:lstStyle/>
                    <a:p>
                      <a:pPr lvl="0" algn="ctr">
                        <a:buNone/>
                      </a:pPr>
                      <a:r>
                        <a:rPr lang="en-US" dirty="0">
                          <a:effectLst/>
                        </a:rPr>
                        <a:t>Functions used</a:t>
                      </a:r>
                    </a:p>
                  </a:txBody>
                  <a:tcPr marL="0" marR="0" marT="0" marB="0" anchor="ctr"/>
                </a:tc>
                <a:tc>
                  <a:txBody>
                    <a:bodyPr/>
                    <a:lstStyle/>
                    <a:p>
                      <a:pPr algn="ctr"/>
                      <a:r>
                        <a:rPr lang="en-US">
                          <a:effectLst/>
                        </a:rPr>
                        <a:t>Application in our project</a:t>
                      </a:r>
                    </a:p>
                  </a:txBody>
                  <a:tcPr marL="0" marR="0" marT="0" marB="0" anchor="ctr"/>
                </a:tc>
                <a:extLst>
                  <a:ext uri="{0D108BD9-81ED-4DB2-BD59-A6C34878D82A}">
                    <a16:rowId xmlns:a16="http://schemas.microsoft.com/office/drawing/2014/main" val="3427224755"/>
                  </a:ext>
                </a:extLst>
              </a:tr>
              <a:tr h="588885">
                <a:tc>
                  <a:txBody>
                    <a:bodyPr/>
                    <a:lstStyle/>
                    <a:p>
                      <a:pPr lvl="0" algn="ctr">
                        <a:buNone/>
                      </a:pPr>
                      <a:r>
                        <a:rPr lang="en-US">
                          <a:effectLst/>
                        </a:rPr>
                        <a:t>1</a:t>
                      </a:r>
                    </a:p>
                  </a:txBody>
                  <a:tcPr marL="0" marR="0" marT="0" marB="0" anchor="ctr"/>
                </a:tc>
                <a:tc>
                  <a:txBody>
                    <a:bodyPr/>
                    <a:lstStyle/>
                    <a:p>
                      <a:pPr algn="ctr"/>
                      <a:r>
                        <a:rPr lang="en-US" dirty="0">
                          <a:effectLst/>
                        </a:rPr>
                        <a:t>pandas</a:t>
                      </a:r>
                    </a:p>
                  </a:txBody>
                  <a:tcPr marL="0" marR="0" marT="0" marB="0" anchor="ctr"/>
                </a:tc>
                <a:tc>
                  <a:txBody>
                    <a:bodyPr/>
                    <a:lstStyle/>
                    <a:p>
                      <a:pPr lvl="0" algn="ctr">
                        <a:buNone/>
                      </a:pPr>
                      <a:r>
                        <a:rPr lang="en-US" dirty="0"/>
                        <a:t>.read, .</a:t>
                      </a:r>
                      <a:r>
                        <a:rPr lang="en-US" dirty="0" err="1"/>
                        <a:t>concat</a:t>
                      </a:r>
                      <a:r>
                        <a:rPr lang="en-US" dirty="0"/>
                        <a:t>, .</a:t>
                      </a:r>
                      <a:r>
                        <a:rPr lang="en-US" dirty="0" err="1"/>
                        <a:t>DataFrame</a:t>
                      </a:r>
                      <a:r>
                        <a:rPr lang="en-US" dirty="0"/>
                        <a:t>,</a:t>
                      </a:r>
                      <a:endParaRPr lang="en-US" dirty="0">
                        <a:latin typeface="Calibri"/>
                      </a:endParaRPr>
                    </a:p>
                  </a:txBody>
                  <a:tcPr marL="0" marR="0" marT="0" marB="0" anchor="ctr"/>
                </a:tc>
                <a:tc>
                  <a:txBody>
                    <a:bodyPr/>
                    <a:lstStyle/>
                    <a:p>
                      <a:pPr algn="ctr"/>
                      <a:r>
                        <a:rPr lang="en-US" dirty="0"/>
                        <a:t>data manipulation and cleaning</a:t>
                      </a:r>
                    </a:p>
                  </a:txBody>
                  <a:tcPr marL="0" marR="0" marT="0" marB="0" anchor="ctr"/>
                </a:tc>
                <a:extLst>
                  <a:ext uri="{0D108BD9-81ED-4DB2-BD59-A6C34878D82A}">
                    <a16:rowId xmlns:a16="http://schemas.microsoft.com/office/drawing/2014/main" val="1479071500"/>
                  </a:ext>
                </a:extLst>
              </a:tr>
              <a:tr h="549990">
                <a:tc>
                  <a:txBody>
                    <a:bodyPr/>
                    <a:lstStyle/>
                    <a:p>
                      <a:pPr lvl="0" algn="ctr">
                        <a:buNone/>
                      </a:pPr>
                      <a:r>
                        <a:rPr lang="en-US">
                          <a:effectLst/>
                        </a:rPr>
                        <a:t>2</a:t>
                      </a:r>
                    </a:p>
                  </a:txBody>
                  <a:tcPr marL="0" marR="0" marT="0" marB="0" anchor="ctr"/>
                </a:tc>
                <a:tc>
                  <a:txBody>
                    <a:bodyPr/>
                    <a:lstStyle/>
                    <a:p>
                      <a:pPr algn="ctr"/>
                      <a:r>
                        <a:rPr lang="en-US" dirty="0" err="1">
                          <a:effectLst/>
                        </a:rPr>
                        <a:t>numpy</a:t>
                      </a:r>
                      <a:endParaRPr lang="en-US" dirty="0">
                        <a:effectLst/>
                      </a:endParaRPr>
                    </a:p>
                  </a:txBody>
                  <a:tcPr marL="0" marR="0" marT="0" marB="0" anchor="ctr"/>
                </a:tc>
                <a:tc>
                  <a:txBody>
                    <a:bodyPr/>
                    <a:lstStyle/>
                    <a:p>
                      <a:pPr lvl="0" algn="ctr">
                        <a:buNone/>
                      </a:pPr>
                      <a:r>
                        <a:rPr lang="en-US" dirty="0"/>
                        <a:t>.power, .array, .</a:t>
                      </a:r>
                      <a:r>
                        <a:rPr lang="en-US" dirty="0" err="1"/>
                        <a:t>linspace</a:t>
                      </a:r>
                      <a:endParaRPr lang="en-US" dirty="0"/>
                    </a:p>
                  </a:txBody>
                  <a:tcPr marL="0" marR="0" marT="0" marB="0" anchor="ctr"/>
                </a:tc>
                <a:tc>
                  <a:txBody>
                    <a:bodyPr/>
                    <a:lstStyle/>
                    <a:p>
                      <a:pPr algn="ctr"/>
                      <a:r>
                        <a:rPr lang="en-US" dirty="0"/>
                        <a:t>Array manipulation</a:t>
                      </a:r>
                    </a:p>
                  </a:txBody>
                  <a:tcPr marL="0" marR="0" marT="0" marB="0" anchor="ctr"/>
                </a:tc>
                <a:extLst>
                  <a:ext uri="{0D108BD9-81ED-4DB2-BD59-A6C34878D82A}">
                    <a16:rowId xmlns:a16="http://schemas.microsoft.com/office/drawing/2014/main" val="124389164"/>
                  </a:ext>
                </a:extLst>
              </a:tr>
              <a:tr h="549990">
                <a:tc>
                  <a:txBody>
                    <a:bodyPr/>
                    <a:lstStyle/>
                    <a:p>
                      <a:pPr lvl="0" algn="ctr">
                        <a:buNone/>
                      </a:pPr>
                      <a:r>
                        <a:rPr lang="en-US" dirty="0">
                          <a:effectLst/>
                        </a:rPr>
                        <a:t>3</a:t>
                      </a:r>
                    </a:p>
                  </a:txBody>
                  <a:tcPr marL="0" marR="0" marT="0" marB="0" anchor="ctr"/>
                </a:tc>
                <a:tc>
                  <a:txBody>
                    <a:bodyPr/>
                    <a:lstStyle/>
                    <a:p>
                      <a:pPr algn="ctr"/>
                      <a:r>
                        <a:rPr lang="en-US" dirty="0">
                          <a:effectLst/>
                        </a:rPr>
                        <a:t>matplotlib</a:t>
                      </a:r>
                    </a:p>
                  </a:txBody>
                  <a:tcPr marL="0" marR="0" marT="0" marB="0" anchor="ctr"/>
                </a:tc>
                <a:tc>
                  <a:txBody>
                    <a:bodyPr/>
                    <a:lstStyle/>
                    <a:p>
                      <a:pPr lvl="0" algn="ctr">
                        <a:buNone/>
                      </a:pPr>
                      <a:r>
                        <a:rPr lang="en-US" dirty="0"/>
                        <a:t>.plot, </a:t>
                      </a:r>
                      <a:r>
                        <a:rPr lang="en-US" sz="1800" u="none" strike="noStrike" noProof="0" dirty="0"/>
                        <a:t>.show, .title</a:t>
                      </a:r>
                      <a:endParaRPr lang="en-US" dirty="0"/>
                    </a:p>
                  </a:txBody>
                  <a:tcPr marL="0" marR="0" marT="0" marB="0" anchor="ctr"/>
                </a:tc>
                <a:tc>
                  <a:txBody>
                    <a:bodyPr/>
                    <a:lstStyle/>
                    <a:p>
                      <a:pPr algn="ctr"/>
                      <a:r>
                        <a:rPr lang="en-US" dirty="0"/>
                        <a:t>data visualization</a:t>
                      </a:r>
                    </a:p>
                  </a:txBody>
                  <a:tcPr marL="0" marR="0" marT="0" marB="0" anchor="ctr"/>
                </a:tc>
                <a:extLst>
                  <a:ext uri="{0D108BD9-81ED-4DB2-BD59-A6C34878D82A}">
                    <a16:rowId xmlns:a16="http://schemas.microsoft.com/office/drawing/2014/main" val="3472735504"/>
                  </a:ext>
                </a:extLst>
              </a:tr>
              <a:tr h="632105">
                <a:tc>
                  <a:txBody>
                    <a:bodyPr/>
                    <a:lstStyle/>
                    <a:p>
                      <a:pPr lvl="0" algn="ctr">
                        <a:buNone/>
                      </a:pPr>
                      <a:r>
                        <a:rPr lang="en-US">
                          <a:effectLst/>
                        </a:rPr>
                        <a:t>4</a:t>
                      </a:r>
                    </a:p>
                  </a:txBody>
                  <a:tcPr marL="0" marR="0" marT="0" marB="0" anchor="ctr"/>
                </a:tc>
                <a:tc>
                  <a:txBody>
                    <a:bodyPr/>
                    <a:lstStyle/>
                    <a:p>
                      <a:pPr algn="ctr"/>
                      <a:r>
                        <a:rPr lang="en-US" dirty="0" err="1">
                          <a:effectLst/>
                        </a:rPr>
                        <a:t>sklearn</a:t>
                      </a:r>
                      <a:endParaRPr lang="en-US" dirty="0">
                        <a:effectLst/>
                      </a:endParaRPr>
                    </a:p>
                  </a:txBody>
                  <a:tcPr marL="0" marR="0" marT="0" marB="0" anchor="ctr"/>
                </a:tc>
                <a:tc>
                  <a:txBody>
                    <a:bodyPr/>
                    <a:lstStyle/>
                    <a:p>
                      <a:pPr lvl="0" algn="ctr">
                        <a:buNone/>
                      </a:pPr>
                      <a:r>
                        <a:rPr lang="en-US" sz="1800" u="none" strike="noStrike" noProof="0" dirty="0" err="1"/>
                        <a:t>RandomForestClassifier</a:t>
                      </a:r>
                      <a:r>
                        <a:rPr lang="en-US" sz="1800" u="none" strike="noStrike" noProof="0" dirty="0"/>
                        <a:t>, </a:t>
                      </a:r>
                      <a:r>
                        <a:rPr lang="en-US" sz="1800" u="none" strike="noStrike" noProof="0" dirty="0" err="1"/>
                        <a:t>DecisionTreeClassifier</a:t>
                      </a:r>
                      <a:r>
                        <a:rPr lang="en-US" sz="1800" u="none" strike="noStrike" noProof="0" dirty="0"/>
                        <a:t>, </a:t>
                      </a:r>
                      <a:r>
                        <a:rPr lang="en-US" sz="1800" u="none" strike="noStrike" noProof="0" dirty="0" err="1"/>
                        <a:t>GradientBoostingClassifier</a:t>
                      </a:r>
                      <a:r>
                        <a:rPr lang="en-US" sz="1800" u="none" strike="noStrike" noProof="0" dirty="0"/>
                        <a:t>, </a:t>
                      </a:r>
                      <a:r>
                        <a:rPr lang="en-US" sz="1800" u="none" strike="noStrike" noProof="0" dirty="0" err="1"/>
                        <a:t>AdaBoostClassifier</a:t>
                      </a:r>
                      <a:endParaRPr lang="en-US" dirty="0">
                        <a:latin typeface="Calibri"/>
                      </a:endParaRPr>
                    </a:p>
                  </a:txBody>
                  <a:tcPr marL="0" marR="0" marT="0" marB="0" anchor="ctr"/>
                </a:tc>
                <a:tc>
                  <a:txBody>
                    <a:bodyPr/>
                    <a:lstStyle/>
                    <a:p>
                      <a:pPr algn="ctr"/>
                      <a:r>
                        <a:rPr lang="en-US" dirty="0"/>
                        <a:t>Prediction models</a:t>
                      </a:r>
                    </a:p>
                  </a:txBody>
                  <a:tcPr marL="0" marR="0" marT="0" marB="0" anchor="ctr"/>
                </a:tc>
                <a:extLst>
                  <a:ext uri="{0D108BD9-81ED-4DB2-BD59-A6C34878D82A}">
                    <a16:rowId xmlns:a16="http://schemas.microsoft.com/office/drawing/2014/main" val="1979155907"/>
                  </a:ext>
                </a:extLst>
              </a:tr>
              <a:tr h="549990">
                <a:tc>
                  <a:txBody>
                    <a:bodyPr/>
                    <a:lstStyle/>
                    <a:p>
                      <a:pPr lvl="0" algn="ctr">
                        <a:buNone/>
                      </a:pPr>
                      <a:r>
                        <a:rPr lang="en-US">
                          <a:effectLst/>
                        </a:rPr>
                        <a:t>5</a:t>
                      </a:r>
                    </a:p>
                  </a:txBody>
                  <a:tcPr marL="0" marR="0" marT="0" marB="0" anchor="ctr"/>
                </a:tc>
                <a:tc>
                  <a:txBody>
                    <a:bodyPr/>
                    <a:lstStyle/>
                    <a:p>
                      <a:pPr algn="ctr"/>
                      <a:r>
                        <a:rPr lang="en-US" err="1">
                          <a:effectLst/>
                        </a:rPr>
                        <a:t>scipy</a:t>
                      </a:r>
                    </a:p>
                  </a:txBody>
                  <a:tcPr marL="0" marR="0" marT="0" marB="0" anchor="ctr"/>
                </a:tc>
                <a:tc>
                  <a:txBody>
                    <a:bodyPr/>
                    <a:lstStyle/>
                    <a:p>
                      <a:pPr lvl="0" algn="ctr">
                        <a:buNone/>
                      </a:pPr>
                      <a:r>
                        <a:rPr lang="en-US" dirty="0"/>
                        <a:t>stats</a:t>
                      </a:r>
                    </a:p>
                  </a:txBody>
                  <a:tcPr marL="0" marR="0" marT="0" marB="0" anchor="ctr"/>
                </a:tc>
                <a:tc>
                  <a:txBody>
                    <a:bodyPr/>
                    <a:lstStyle/>
                    <a:p>
                      <a:pPr algn="ctr"/>
                      <a:r>
                        <a:rPr lang="en-US" dirty="0"/>
                        <a:t>Random sample generation</a:t>
                      </a:r>
                    </a:p>
                  </a:txBody>
                  <a:tcPr marL="0" marR="0" marT="0" marB="0" anchor="ctr"/>
                </a:tc>
                <a:extLst>
                  <a:ext uri="{0D108BD9-81ED-4DB2-BD59-A6C34878D82A}">
                    <a16:rowId xmlns:a16="http://schemas.microsoft.com/office/drawing/2014/main" val="4106899029"/>
                  </a:ext>
                </a:extLst>
              </a:tr>
              <a:tr h="549990">
                <a:tc>
                  <a:txBody>
                    <a:bodyPr/>
                    <a:lstStyle/>
                    <a:p>
                      <a:pPr lvl="0" algn="ctr">
                        <a:buNone/>
                      </a:pPr>
                      <a:r>
                        <a:rPr lang="en-US">
                          <a:effectLst/>
                        </a:rPr>
                        <a:t>6</a:t>
                      </a:r>
                    </a:p>
                  </a:txBody>
                  <a:tcPr marL="0" marR="0" marT="0" marB="0" anchor="ctr"/>
                </a:tc>
                <a:tc>
                  <a:txBody>
                    <a:bodyPr/>
                    <a:lstStyle/>
                    <a:p>
                      <a:pPr algn="ctr"/>
                      <a:r>
                        <a:rPr lang="en-US" dirty="0" err="1">
                          <a:effectLst/>
                        </a:rPr>
                        <a:t>xgboost</a:t>
                      </a:r>
                      <a:endParaRPr lang="en-US" dirty="0">
                        <a:effectLst/>
                      </a:endParaRPr>
                    </a:p>
                  </a:txBody>
                  <a:tcPr marL="0" marR="0" marT="0" marB="0" anchor="ctr"/>
                </a:tc>
                <a:tc>
                  <a:txBody>
                    <a:bodyPr/>
                    <a:lstStyle/>
                    <a:p>
                      <a:pPr lvl="0" algn="ctr">
                        <a:buNone/>
                      </a:pPr>
                      <a:r>
                        <a:rPr lang="en-US" dirty="0"/>
                        <a:t>Fit, </a:t>
                      </a:r>
                      <a:r>
                        <a:rPr lang="en-US" dirty="0" err="1"/>
                        <a:t>XGBClassifier</a:t>
                      </a:r>
                      <a:r>
                        <a:rPr lang="en-US" dirty="0"/>
                        <a:t>, </a:t>
                      </a:r>
                      <a:r>
                        <a:rPr lang="en-US" dirty="0" err="1"/>
                        <a:t>DMatrix</a:t>
                      </a:r>
                      <a:r>
                        <a:rPr lang="en-US" dirty="0"/>
                        <a:t>,</a:t>
                      </a:r>
                    </a:p>
                  </a:txBody>
                  <a:tcPr marL="0" marR="0" marT="0" marB="0" anchor="ctr"/>
                </a:tc>
                <a:tc>
                  <a:txBody>
                    <a:bodyPr/>
                    <a:lstStyle/>
                    <a:p>
                      <a:pPr algn="ctr"/>
                      <a:r>
                        <a:rPr lang="en-US" dirty="0"/>
                        <a:t>Prediction model</a:t>
                      </a:r>
                    </a:p>
                  </a:txBody>
                  <a:tcPr marL="0" marR="0" marT="0" marB="0" anchor="ctr"/>
                </a:tc>
                <a:extLst>
                  <a:ext uri="{0D108BD9-81ED-4DB2-BD59-A6C34878D82A}">
                    <a16:rowId xmlns:a16="http://schemas.microsoft.com/office/drawing/2014/main" val="1556189946"/>
                  </a:ext>
                </a:extLst>
              </a:tr>
              <a:tr h="549990">
                <a:tc>
                  <a:txBody>
                    <a:bodyPr/>
                    <a:lstStyle/>
                    <a:p>
                      <a:pPr lvl="0" algn="ctr">
                        <a:buNone/>
                      </a:pPr>
                      <a:r>
                        <a:rPr lang="en-US">
                          <a:effectLst/>
                        </a:rPr>
                        <a:t>7</a:t>
                      </a:r>
                    </a:p>
                  </a:txBody>
                  <a:tcPr marL="0" marR="0" marT="0" marB="0" anchor="ctr"/>
                </a:tc>
                <a:tc>
                  <a:txBody>
                    <a:bodyPr/>
                    <a:lstStyle/>
                    <a:p>
                      <a:pPr algn="ctr"/>
                      <a:r>
                        <a:rPr lang="en-US" dirty="0" err="1">
                          <a:effectLst/>
                        </a:rPr>
                        <a:t>mlxtend</a:t>
                      </a:r>
                      <a:endParaRPr lang="en-US" dirty="0">
                        <a:effectLst/>
                      </a:endParaRPr>
                    </a:p>
                  </a:txBody>
                  <a:tcPr marL="0" marR="0" marT="0" marB="0" anchor="ctr"/>
                </a:tc>
                <a:tc>
                  <a:txBody>
                    <a:bodyPr/>
                    <a:lstStyle/>
                    <a:p>
                      <a:pPr lvl="0" algn="ctr">
                        <a:buNone/>
                      </a:pPr>
                      <a:r>
                        <a:rPr lang="en-US" dirty="0" err="1"/>
                        <a:t>StackingCVClassfier</a:t>
                      </a:r>
                      <a:endParaRPr lang="en-US" dirty="0"/>
                    </a:p>
                  </a:txBody>
                  <a:tcPr marL="0" marR="0" marT="0" marB="0" anchor="ctr"/>
                </a:tc>
                <a:tc>
                  <a:txBody>
                    <a:bodyPr/>
                    <a:lstStyle/>
                    <a:p>
                      <a:pPr algn="ctr"/>
                      <a:r>
                        <a:rPr lang="en-US" dirty="0"/>
                        <a:t>Ensemble </a:t>
                      </a:r>
                    </a:p>
                  </a:txBody>
                  <a:tcPr marL="0" marR="0" marT="0" marB="0" anchor="ctr"/>
                </a:tc>
                <a:extLst>
                  <a:ext uri="{0D108BD9-81ED-4DB2-BD59-A6C34878D82A}">
                    <a16:rowId xmlns:a16="http://schemas.microsoft.com/office/drawing/2014/main" val="93726308"/>
                  </a:ext>
                </a:extLst>
              </a:tr>
            </a:tbl>
          </a:graphicData>
        </a:graphic>
      </p:graphicFrame>
    </p:spTree>
    <p:extLst>
      <p:ext uri="{BB962C8B-B14F-4D97-AF65-F5344CB8AC3E}">
        <p14:creationId xmlns:p14="http://schemas.microsoft.com/office/powerpoint/2010/main" val="867166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7" name="Object 176" hidden="1">
            <a:extLst>
              <a:ext uri="{FF2B5EF4-FFF2-40B4-BE49-F238E27FC236}">
                <a16:creationId xmlns:a16="http://schemas.microsoft.com/office/drawing/2014/main" id="{50975FA5-6E13-4AD8-A0E2-503AB29D08D1}"/>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193" name="think-cell Slide" r:id="rId6" imgW="425" imgH="424" progId="TCLayout.ActiveDocument.1">
                  <p:embed/>
                </p:oleObj>
              </mc:Choice>
              <mc:Fallback>
                <p:oleObj name="think-cell Slide" r:id="rId6" imgW="425" imgH="424" progId="TCLayout.ActiveDocument.1">
                  <p:embed/>
                  <p:pic>
                    <p:nvPicPr>
                      <p:cNvPr id="177" name="Object 176" hidden="1">
                        <a:extLst>
                          <a:ext uri="{FF2B5EF4-FFF2-40B4-BE49-F238E27FC236}">
                            <a16:creationId xmlns:a16="http://schemas.microsoft.com/office/drawing/2014/main" id="{50975FA5-6E13-4AD8-A0E2-503AB29D08D1}"/>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176" name="Rectangle 175" hidden="1">
            <a:extLst>
              <a:ext uri="{FF2B5EF4-FFF2-40B4-BE49-F238E27FC236}">
                <a16:creationId xmlns:a16="http://schemas.microsoft.com/office/drawing/2014/main" id="{A4CFF22E-F639-4034-9A5E-EDE0E5300BB5}"/>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en-US" sz="4400" dirty="0">
              <a:latin typeface="Century Gothic" panose="020B0502020202020204" pitchFamily="34" charset="0"/>
              <a:ea typeface="+mj-ea"/>
              <a:cs typeface="+mj-cs"/>
              <a:sym typeface="Century Gothic" panose="020B0502020202020204" pitchFamily="34" charset="0"/>
            </a:endParaRPr>
          </a:p>
        </p:txBody>
      </p:sp>
      <p:sp>
        <p:nvSpPr>
          <p:cNvPr id="74" name="Trapezoid 73">
            <a:extLst>
              <a:ext uri="{FF2B5EF4-FFF2-40B4-BE49-F238E27FC236}">
                <a16:creationId xmlns:a16="http://schemas.microsoft.com/office/drawing/2014/main" id="{85A7CC13-2B94-41FA-BE3C-9569AF8CF598}"/>
              </a:ext>
              <a:ext uri="{C183D7F6-B498-43B3-948B-1728B52AA6E4}">
                <adec:decorative xmlns:adec="http://schemas.microsoft.com/office/drawing/2017/decorative" val="1"/>
              </a:ext>
            </a:extLst>
          </p:cNvPr>
          <p:cNvSpPr/>
          <p:nvPr/>
        </p:nvSpPr>
        <p:spPr>
          <a:xfrm rot="5400000">
            <a:off x="4807285" y="3165919"/>
            <a:ext cx="5669280" cy="1306707"/>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94" name="Trapezoid 93">
            <a:extLst>
              <a:ext uri="{FF2B5EF4-FFF2-40B4-BE49-F238E27FC236}">
                <a16:creationId xmlns:a16="http://schemas.microsoft.com/office/drawing/2014/main" id="{7B5A39AE-AB3F-48D5-9514-47FF2C258C0E}"/>
              </a:ext>
              <a:ext uri="{C183D7F6-B498-43B3-948B-1728B52AA6E4}">
                <adec:decorative xmlns:adec="http://schemas.microsoft.com/office/drawing/2017/decorative" val="1"/>
              </a:ext>
            </a:extLst>
          </p:cNvPr>
          <p:cNvSpPr/>
          <p:nvPr/>
        </p:nvSpPr>
        <p:spPr>
          <a:xfrm rot="5400000">
            <a:off x="6323710" y="3165919"/>
            <a:ext cx="5669280" cy="1306707"/>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33" name="Trapezoid 232">
            <a:extLst>
              <a:ext uri="{FF2B5EF4-FFF2-40B4-BE49-F238E27FC236}">
                <a16:creationId xmlns:a16="http://schemas.microsoft.com/office/drawing/2014/main" id="{ECBACCC4-13F7-4E62-881E-A4031B4DCB70}"/>
              </a:ext>
              <a:ext uri="{C183D7F6-B498-43B3-948B-1728B52AA6E4}">
                <adec:decorative xmlns:adec="http://schemas.microsoft.com/office/drawing/2017/decorative" val="1"/>
              </a:ext>
            </a:extLst>
          </p:cNvPr>
          <p:cNvSpPr/>
          <p:nvPr/>
        </p:nvSpPr>
        <p:spPr>
          <a:xfrm rot="5400000">
            <a:off x="7856980" y="3165926"/>
            <a:ext cx="5669280" cy="1306707"/>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40429"/>
            <a:ext cx="117348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Solution Framework:</a:t>
            </a:r>
          </a:p>
          <a:p>
            <a:pPr algn="ctr"/>
            <a:r>
              <a:rPr lang="en-US" sz="2800" b="1" dirty="0">
                <a:solidFill>
                  <a:schemeClr val="tx1">
                    <a:lumMod val="75000"/>
                    <a:lumOff val="25000"/>
                  </a:schemeClr>
                </a:solidFill>
              </a:rPr>
              <a:t>A. Data Preparation</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97" name="Trapezoid 96">
            <a:hlinkClick r:id="rId8" action="ppaction://hlinksldjump"/>
            <a:extLst>
              <a:ext uri="{FF2B5EF4-FFF2-40B4-BE49-F238E27FC236}">
                <a16:creationId xmlns:a16="http://schemas.microsoft.com/office/drawing/2014/main" id="{F4BFD48C-B55F-4BD3-9B04-03045D6244C5}"/>
              </a:ext>
              <a:ext uri="{C183D7F6-B498-43B3-948B-1728B52AA6E4}">
                <adec:decorative xmlns:adec="http://schemas.microsoft.com/office/drawing/2017/decorative" val="1"/>
              </a:ext>
            </a:extLst>
          </p:cNvPr>
          <p:cNvSpPr/>
          <p:nvPr/>
        </p:nvSpPr>
        <p:spPr>
          <a:xfrm rot="5400000">
            <a:off x="1169792" y="1030809"/>
            <a:ext cx="5669280" cy="5576951"/>
          </a:xfrm>
          <a:prstGeom prst="trapezoid">
            <a:avLst>
              <a:gd name="adj" fmla="val 4509"/>
            </a:avLst>
          </a:prstGeom>
          <a:solidFill>
            <a:srgbClr val="CB7A09">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79" name="Straight Arrow Connector 78">
            <a:extLst>
              <a:ext uri="{FF2B5EF4-FFF2-40B4-BE49-F238E27FC236}">
                <a16:creationId xmlns:a16="http://schemas.microsoft.com/office/drawing/2014/main" id="{61AAA85B-D8C7-43BE-844A-625265015123}"/>
              </a:ext>
              <a:ext uri="{C183D7F6-B498-43B3-948B-1728B52AA6E4}">
                <adec:decorative xmlns:adec="http://schemas.microsoft.com/office/drawing/2017/decorative" val="1"/>
              </a:ext>
            </a:extLst>
          </p:cNvPr>
          <p:cNvCxnSpPr>
            <a:cxnSpLocks/>
            <a:stCxn id="80" idx="3"/>
          </p:cNvCxnSpPr>
          <p:nvPr/>
        </p:nvCxnSpPr>
        <p:spPr>
          <a:xfrm>
            <a:off x="6670410" y="1814275"/>
            <a:ext cx="34747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31AB5AC-284A-472B-B8E5-2F198F4E96D7}"/>
              </a:ext>
              <a:ext uri="{C183D7F6-B498-43B3-948B-1728B52AA6E4}">
                <adec:decorative xmlns:adec="http://schemas.microsoft.com/office/drawing/2017/decorative" val="1"/>
              </a:ext>
            </a:extLst>
          </p:cNvPr>
          <p:cNvCxnSpPr>
            <a:cxnSpLocks/>
            <a:stCxn id="131" idx="3"/>
          </p:cNvCxnSpPr>
          <p:nvPr/>
        </p:nvCxnSpPr>
        <p:spPr>
          <a:xfrm>
            <a:off x="6671440" y="4265781"/>
            <a:ext cx="3383280" cy="0"/>
          </a:xfrm>
          <a:prstGeom prst="straightConnector1">
            <a:avLst/>
          </a:prstGeom>
          <a:ln w="22225">
            <a:solidFill>
              <a:schemeClr val="tx2"/>
            </a:solidFill>
            <a:tailEnd type="arrow"/>
          </a:ln>
          <a:effectLst>
            <a:glow rad="25400">
              <a:schemeClr val="bg1">
                <a:alpha val="60000"/>
              </a:schemeClr>
            </a:glow>
          </a:effectLst>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6BEBF752-C33D-4EC4-8210-F7B1D3A10097}"/>
              </a:ext>
            </a:extLst>
          </p:cNvPr>
          <p:cNvSpPr/>
          <p:nvPr/>
        </p:nvSpPr>
        <p:spPr>
          <a:xfrm>
            <a:off x="5625046" y="1539955"/>
            <a:ext cx="1045365" cy="548640"/>
          </a:xfrm>
          <a:prstGeom prst="rect">
            <a:avLst/>
          </a:prstGeom>
          <a:solidFill>
            <a:srgbClr val="11AEC7"/>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b="1" dirty="0">
                <a:solidFill>
                  <a:schemeClr val="lt1"/>
                </a:solidFill>
              </a:rPr>
              <a:t>Training Dataset</a:t>
            </a:r>
          </a:p>
        </p:txBody>
      </p:sp>
      <p:sp>
        <p:nvSpPr>
          <p:cNvPr id="92" name="Rectangle 91">
            <a:extLst>
              <a:ext uri="{FF2B5EF4-FFF2-40B4-BE49-F238E27FC236}">
                <a16:creationId xmlns:a16="http://schemas.microsoft.com/office/drawing/2014/main" id="{A69BDC62-882D-49FD-B60A-05F493B04723}"/>
              </a:ext>
            </a:extLst>
          </p:cNvPr>
          <p:cNvSpPr/>
          <p:nvPr/>
        </p:nvSpPr>
        <p:spPr>
          <a:xfrm>
            <a:off x="78175" y="1667264"/>
            <a:ext cx="990456" cy="592470"/>
          </a:xfrm>
          <a:prstGeom prst="rect">
            <a:avLst/>
          </a:prstGeom>
        </p:spPr>
        <p:txBody>
          <a:bodyPr wrap="square" lIns="0" tIns="0" rIns="0" bIns="0" anchor="ctr">
            <a:spAutoFit/>
          </a:bodyPr>
          <a:lstStyle/>
          <a:p>
            <a:pPr algn="ctr"/>
            <a:r>
              <a:rPr lang="en-US" sz="1200" b="1" i="1" dirty="0">
                <a:solidFill>
                  <a:schemeClr val="tx1">
                    <a:lumMod val="75000"/>
                    <a:lumOff val="25000"/>
                  </a:schemeClr>
                </a:solidFill>
                <a:cs typeface="Segoe UI" panose="020B0502040204020203" pitchFamily="34" charset="0"/>
              </a:rPr>
              <a:t>N=1,000</a:t>
            </a:r>
            <a:r>
              <a:rPr lang="en-US" sz="1200" i="1" dirty="0">
                <a:solidFill>
                  <a:schemeClr val="tx1">
                    <a:lumMod val="75000"/>
                    <a:lumOff val="25000"/>
                  </a:schemeClr>
                </a:solidFill>
                <a:cs typeface="Segoe UI" panose="020B0502040204020203" pitchFamily="34" charset="0"/>
              </a:rPr>
              <a:t> observations</a:t>
            </a:r>
          </a:p>
          <a:p>
            <a:pPr algn="ctr">
              <a:spcBef>
                <a:spcPts val="300"/>
              </a:spcBef>
            </a:pPr>
            <a:r>
              <a:rPr lang="en-US" sz="1200" i="1" dirty="0">
                <a:solidFill>
                  <a:schemeClr val="tx1">
                    <a:lumMod val="75000"/>
                    <a:lumOff val="25000"/>
                  </a:schemeClr>
                </a:solidFill>
                <a:cs typeface="Segoe UI" panose="020B0502040204020203" pitchFamily="34" charset="0"/>
              </a:rPr>
              <a:t>X=64 predictors</a:t>
            </a:r>
          </a:p>
        </p:txBody>
      </p:sp>
      <p:cxnSp>
        <p:nvCxnSpPr>
          <p:cNvPr id="125" name="Straight Arrow Connector 124">
            <a:extLst>
              <a:ext uri="{FF2B5EF4-FFF2-40B4-BE49-F238E27FC236}">
                <a16:creationId xmlns:a16="http://schemas.microsoft.com/office/drawing/2014/main" id="{BB3AF555-30DE-432F-B9B1-DF8D459688D8}"/>
              </a:ext>
              <a:ext uri="{C183D7F6-B498-43B3-948B-1728B52AA6E4}">
                <adec:decorative xmlns:adec="http://schemas.microsoft.com/office/drawing/2017/decorative" val="1"/>
              </a:ext>
            </a:extLst>
          </p:cNvPr>
          <p:cNvCxnSpPr>
            <a:cxnSpLocks/>
          </p:cNvCxnSpPr>
          <p:nvPr/>
        </p:nvCxnSpPr>
        <p:spPr>
          <a:xfrm>
            <a:off x="8292815" y="1814275"/>
            <a:ext cx="237744"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6D49816C-83FF-4A67-97D9-FA78BEE9F9A1}"/>
              </a:ext>
              <a:ext uri="{C183D7F6-B498-43B3-948B-1728B52AA6E4}">
                <adec:decorative xmlns:adec="http://schemas.microsoft.com/office/drawing/2017/decorative" val="1"/>
              </a:ext>
            </a:extLst>
          </p:cNvPr>
          <p:cNvCxnSpPr>
            <a:cxnSpLocks/>
          </p:cNvCxnSpPr>
          <p:nvPr/>
        </p:nvCxnSpPr>
        <p:spPr>
          <a:xfrm>
            <a:off x="9811703" y="1814275"/>
            <a:ext cx="237744"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28" name="Rectangle 127">
            <a:extLst>
              <a:ext uri="{FF2B5EF4-FFF2-40B4-BE49-F238E27FC236}">
                <a16:creationId xmlns:a16="http://schemas.microsoft.com/office/drawing/2014/main" id="{8479D4EE-E1D1-40C2-BC0F-5E05975FE5FD}"/>
              </a:ext>
            </a:extLst>
          </p:cNvPr>
          <p:cNvSpPr/>
          <p:nvPr/>
        </p:nvSpPr>
        <p:spPr>
          <a:xfrm>
            <a:off x="2974300" y="2308790"/>
            <a:ext cx="1031575" cy="820895"/>
          </a:xfrm>
          <a:prstGeom prst="rect">
            <a:avLst/>
          </a:prstGeom>
          <a:solidFill>
            <a:srgbClr val="11AEC7"/>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b="1" dirty="0"/>
              <a:t>Training Dataset</a:t>
            </a:r>
          </a:p>
          <a:p>
            <a:pPr algn="ctr"/>
            <a:r>
              <a:rPr lang="en-US" sz="1400" b="1" i="1" dirty="0"/>
              <a:t>(n=944)</a:t>
            </a:r>
          </a:p>
        </p:txBody>
      </p:sp>
      <p:cxnSp>
        <p:nvCxnSpPr>
          <p:cNvPr id="129" name="Connector: Elbow 128">
            <a:extLst>
              <a:ext uri="{FF2B5EF4-FFF2-40B4-BE49-F238E27FC236}">
                <a16:creationId xmlns:a16="http://schemas.microsoft.com/office/drawing/2014/main" id="{0BD2D82B-7DED-4B22-ADE2-1B3B92876530}"/>
              </a:ext>
            </a:extLst>
          </p:cNvPr>
          <p:cNvCxnSpPr>
            <a:cxnSpLocks/>
            <a:stCxn id="110" idx="0"/>
            <a:endCxn id="80" idx="1"/>
          </p:cNvCxnSpPr>
          <p:nvPr/>
        </p:nvCxnSpPr>
        <p:spPr>
          <a:xfrm rot="5400000" flipH="1" flipV="1">
            <a:off x="5136007" y="1676987"/>
            <a:ext cx="351750" cy="626327"/>
          </a:xfrm>
          <a:prstGeom prst="bentConnector2">
            <a:avLst/>
          </a:prstGeom>
          <a:ln w="19050">
            <a:solidFill>
              <a:schemeClr val="tx2"/>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30" name="Connector: Elbow 129">
            <a:extLst>
              <a:ext uri="{FF2B5EF4-FFF2-40B4-BE49-F238E27FC236}">
                <a16:creationId xmlns:a16="http://schemas.microsoft.com/office/drawing/2014/main" id="{49355E2F-5FE8-418B-9DE5-C990AC968B8D}"/>
              </a:ext>
            </a:extLst>
          </p:cNvPr>
          <p:cNvCxnSpPr>
            <a:cxnSpLocks/>
            <a:stCxn id="110" idx="2"/>
            <a:endCxn id="131" idx="1"/>
          </p:cNvCxnSpPr>
          <p:nvPr/>
        </p:nvCxnSpPr>
        <p:spPr>
          <a:xfrm rot="16200000" flipH="1">
            <a:off x="4815730" y="3455437"/>
            <a:ext cx="993332" cy="627355"/>
          </a:xfrm>
          <a:prstGeom prst="bentConnector2">
            <a:avLst/>
          </a:prstGeom>
          <a:ln w="19050">
            <a:solidFill>
              <a:schemeClr val="tx2"/>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7B14A588-1B32-4A2E-B489-B96BEDF92154}"/>
              </a:ext>
            </a:extLst>
          </p:cNvPr>
          <p:cNvSpPr/>
          <p:nvPr/>
        </p:nvSpPr>
        <p:spPr>
          <a:xfrm>
            <a:off x="158193" y="2353477"/>
            <a:ext cx="914400" cy="731520"/>
          </a:xfrm>
          <a:prstGeom prst="rect">
            <a:avLst/>
          </a:prstGeom>
          <a:solidFill>
            <a:srgbClr val="11AEC7"/>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b="1" dirty="0"/>
              <a:t>Training Dataset</a:t>
            </a:r>
          </a:p>
        </p:txBody>
      </p:sp>
      <p:cxnSp>
        <p:nvCxnSpPr>
          <p:cNvPr id="52" name="Straight Arrow Connector 51">
            <a:extLst>
              <a:ext uri="{FF2B5EF4-FFF2-40B4-BE49-F238E27FC236}">
                <a16:creationId xmlns:a16="http://schemas.microsoft.com/office/drawing/2014/main" id="{40494D68-BDCE-43AD-835E-D117D58CD77F}"/>
              </a:ext>
              <a:ext uri="{C183D7F6-B498-43B3-948B-1728B52AA6E4}">
                <adec:decorative xmlns:adec="http://schemas.microsoft.com/office/drawing/2017/decorative" val="1"/>
              </a:ext>
            </a:extLst>
          </p:cNvPr>
          <p:cNvCxnSpPr>
            <a:cxnSpLocks/>
            <a:stCxn id="45" idx="3"/>
            <a:endCxn id="31" idx="1"/>
          </p:cNvCxnSpPr>
          <p:nvPr/>
        </p:nvCxnSpPr>
        <p:spPr>
          <a:xfrm>
            <a:off x="1072593" y="2719237"/>
            <a:ext cx="276417"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grpSp>
        <p:nvGrpSpPr>
          <p:cNvPr id="141" name="Group 140">
            <a:extLst>
              <a:ext uri="{FF2B5EF4-FFF2-40B4-BE49-F238E27FC236}">
                <a16:creationId xmlns:a16="http://schemas.microsoft.com/office/drawing/2014/main" id="{A630FFAF-F9B7-47A7-863D-CE830DF61F85}"/>
              </a:ext>
            </a:extLst>
          </p:cNvPr>
          <p:cNvGrpSpPr/>
          <p:nvPr/>
        </p:nvGrpSpPr>
        <p:grpSpPr>
          <a:xfrm>
            <a:off x="1349010" y="2166025"/>
            <a:ext cx="1264892" cy="1106424"/>
            <a:chOff x="1367953" y="2078473"/>
            <a:chExt cx="1327709" cy="1106424"/>
          </a:xfrm>
        </p:grpSpPr>
        <p:sp>
          <p:nvSpPr>
            <p:cNvPr id="31" name="Diamond 30">
              <a:extLst>
                <a:ext uri="{FF2B5EF4-FFF2-40B4-BE49-F238E27FC236}">
                  <a16:creationId xmlns:a16="http://schemas.microsoft.com/office/drawing/2014/main" id="{08A70642-234C-4BDA-983D-65C8677DEE64}"/>
                </a:ext>
              </a:extLst>
            </p:cNvPr>
            <p:cNvSpPr/>
            <p:nvPr/>
          </p:nvSpPr>
          <p:spPr>
            <a:xfrm>
              <a:off x="1367953" y="2078473"/>
              <a:ext cx="1327709" cy="1106424"/>
            </a:xfrm>
            <a:prstGeom prst="diamon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600" i="1"/>
            </a:p>
          </p:txBody>
        </p:sp>
        <p:sp>
          <p:nvSpPr>
            <p:cNvPr id="60" name="Rectangle 59">
              <a:extLst>
                <a:ext uri="{FF2B5EF4-FFF2-40B4-BE49-F238E27FC236}">
                  <a16:creationId xmlns:a16="http://schemas.microsoft.com/office/drawing/2014/main" id="{2B6508AE-153F-47CE-9083-E12D5CBA661F}"/>
                </a:ext>
              </a:extLst>
            </p:cNvPr>
            <p:cNvSpPr/>
            <p:nvPr/>
          </p:nvSpPr>
          <p:spPr>
            <a:xfrm>
              <a:off x="1408353" y="2333757"/>
              <a:ext cx="1246909" cy="595856"/>
            </a:xfrm>
            <a:prstGeom prst="rect">
              <a:avLst/>
            </a:prstGeom>
          </p:spPr>
          <p:txBody>
            <a:bodyPr wrap="square" lIns="0" tIns="0" rIns="0" bIns="0" anchor="ctr">
              <a:noAutofit/>
            </a:bodyPr>
            <a:lstStyle/>
            <a:p>
              <a:pPr algn="ctr"/>
              <a:r>
                <a:rPr lang="en-US" sz="1600" b="1" i="1" dirty="0">
                  <a:solidFill>
                    <a:schemeClr val="bg1"/>
                  </a:solidFill>
                </a:rPr>
                <a:t>Data </a:t>
              </a:r>
              <a:br>
                <a:rPr lang="en-US" sz="1600" b="1" i="1" dirty="0">
                  <a:solidFill>
                    <a:schemeClr val="bg1"/>
                  </a:solidFill>
                </a:rPr>
              </a:br>
              <a:r>
                <a:rPr lang="en-US" sz="1600" b="1" i="1" dirty="0">
                  <a:solidFill>
                    <a:schemeClr val="bg1"/>
                  </a:solidFill>
                </a:rPr>
                <a:t>Filtering</a:t>
              </a:r>
            </a:p>
          </p:txBody>
        </p:sp>
      </p:grpSp>
      <p:cxnSp>
        <p:nvCxnSpPr>
          <p:cNvPr id="89" name="Straight Arrow Connector 88">
            <a:extLst>
              <a:ext uri="{FF2B5EF4-FFF2-40B4-BE49-F238E27FC236}">
                <a16:creationId xmlns:a16="http://schemas.microsoft.com/office/drawing/2014/main" id="{2A7D1E78-C23D-4424-88CD-BB80B84E9C5D}"/>
              </a:ext>
              <a:ext uri="{C183D7F6-B498-43B3-948B-1728B52AA6E4}">
                <adec:decorative xmlns:adec="http://schemas.microsoft.com/office/drawing/2017/decorative" val="1"/>
              </a:ext>
            </a:extLst>
          </p:cNvPr>
          <p:cNvCxnSpPr>
            <a:cxnSpLocks/>
            <a:stCxn id="31" idx="3"/>
            <a:endCxn id="128" idx="1"/>
          </p:cNvCxnSpPr>
          <p:nvPr/>
        </p:nvCxnSpPr>
        <p:spPr>
          <a:xfrm>
            <a:off x="2613902" y="2719237"/>
            <a:ext cx="360398" cy="1"/>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95" name="Rectangle 94">
            <a:extLst>
              <a:ext uri="{FF2B5EF4-FFF2-40B4-BE49-F238E27FC236}">
                <a16:creationId xmlns:a16="http://schemas.microsoft.com/office/drawing/2014/main" id="{465A0FBA-BB2D-4E93-910B-FAA8C056E0FB}"/>
              </a:ext>
            </a:extLst>
          </p:cNvPr>
          <p:cNvSpPr/>
          <p:nvPr/>
        </p:nvSpPr>
        <p:spPr>
          <a:xfrm>
            <a:off x="1459160" y="3392320"/>
            <a:ext cx="990456" cy="553998"/>
          </a:xfrm>
          <a:prstGeom prst="rect">
            <a:avLst/>
          </a:prstGeom>
        </p:spPr>
        <p:txBody>
          <a:bodyPr wrap="square" lIns="0" tIns="0" rIns="0" bIns="0" anchor="ctr">
            <a:spAutoFit/>
          </a:bodyPr>
          <a:lstStyle/>
          <a:p>
            <a:pPr algn="ctr"/>
            <a:r>
              <a:rPr lang="en-US" sz="1200" b="1" i="1" dirty="0">
                <a:solidFill>
                  <a:schemeClr val="tx1">
                    <a:lumMod val="75000"/>
                    <a:lumOff val="25000"/>
                  </a:schemeClr>
                </a:solidFill>
                <a:cs typeface="Segoe UI" panose="020B0502040204020203" pitchFamily="34" charset="0"/>
              </a:rPr>
              <a:t>56 duplicate</a:t>
            </a:r>
            <a:r>
              <a:rPr lang="en-US" sz="1200" i="1" dirty="0">
                <a:solidFill>
                  <a:schemeClr val="tx1">
                    <a:lumMod val="75000"/>
                    <a:lumOff val="25000"/>
                  </a:schemeClr>
                </a:solidFill>
                <a:cs typeface="Segoe UI" panose="020B0502040204020203" pitchFamily="34" charset="0"/>
              </a:rPr>
              <a:t> </a:t>
            </a:r>
            <a:r>
              <a:rPr lang="en-US" sz="1200" b="1" i="1" dirty="0">
                <a:solidFill>
                  <a:schemeClr val="tx1">
                    <a:lumMod val="75000"/>
                    <a:lumOff val="25000"/>
                  </a:schemeClr>
                </a:solidFill>
                <a:cs typeface="Segoe UI" panose="020B0502040204020203" pitchFamily="34" charset="0"/>
              </a:rPr>
              <a:t>observations</a:t>
            </a:r>
            <a:r>
              <a:rPr lang="en-US" sz="1200" i="1" dirty="0">
                <a:solidFill>
                  <a:schemeClr val="tx1">
                    <a:lumMod val="75000"/>
                    <a:lumOff val="25000"/>
                  </a:schemeClr>
                </a:solidFill>
                <a:cs typeface="Segoe UI" panose="020B0502040204020203" pitchFamily="34" charset="0"/>
              </a:rPr>
              <a:t> filtered out</a:t>
            </a:r>
          </a:p>
        </p:txBody>
      </p:sp>
      <p:grpSp>
        <p:nvGrpSpPr>
          <p:cNvPr id="136" name="Group 135">
            <a:extLst>
              <a:ext uri="{FF2B5EF4-FFF2-40B4-BE49-F238E27FC236}">
                <a16:creationId xmlns:a16="http://schemas.microsoft.com/office/drawing/2014/main" id="{119B9F13-885C-4920-B3EC-58A485FCE8F9}"/>
              </a:ext>
            </a:extLst>
          </p:cNvPr>
          <p:cNvGrpSpPr/>
          <p:nvPr/>
        </p:nvGrpSpPr>
        <p:grpSpPr>
          <a:xfrm>
            <a:off x="4366273" y="2166025"/>
            <a:ext cx="1264892" cy="1106424"/>
            <a:chOff x="4541095" y="2078473"/>
            <a:chExt cx="1327709" cy="1106424"/>
          </a:xfrm>
        </p:grpSpPr>
        <p:sp>
          <p:nvSpPr>
            <p:cNvPr id="110" name="Diamond 109">
              <a:extLst>
                <a:ext uri="{FF2B5EF4-FFF2-40B4-BE49-F238E27FC236}">
                  <a16:creationId xmlns:a16="http://schemas.microsoft.com/office/drawing/2014/main" id="{8F7C353B-DCAA-4FAA-9E8C-F2CB95377849}"/>
                </a:ext>
              </a:extLst>
            </p:cNvPr>
            <p:cNvSpPr/>
            <p:nvPr/>
          </p:nvSpPr>
          <p:spPr>
            <a:xfrm>
              <a:off x="4541095" y="2078473"/>
              <a:ext cx="1327709" cy="1106424"/>
            </a:xfrm>
            <a:prstGeom prst="diamon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600" i="1"/>
            </a:p>
          </p:txBody>
        </p:sp>
        <p:sp>
          <p:nvSpPr>
            <p:cNvPr id="111" name="Rectangle 110">
              <a:extLst>
                <a:ext uri="{FF2B5EF4-FFF2-40B4-BE49-F238E27FC236}">
                  <a16:creationId xmlns:a16="http://schemas.microsoft.com/office/drawing/2014/main" id="{C822F07B-9A98-4A4F-B7F2-DF08D6BE9186}"/>
                </a:ext>
              </a:extLst>
            </p:cNvPr>
            <p:cNvSpPr/>
            <p:nvPr/>
          </p:nvSpPr>
          <p:spPr>
            <a:xfrm>
              <a:off x="4581495" y="2333757"/>
              <a:ext cx="1246909" cy="595856"/>
            </a:xfrm>
            <a:prstGeom prst="rect">
              <a:avLst/>
            </a:prstGeom>
          </p:spPr>
          <p:txBody>
            <a:bodyPr wrap="square" lIns="0" tIns="0" rIns="0" bIns="0" anchor="ctr">
              <a:noAutofit/>
            </a:bodyPr>
            <a:lstStyle/>
            <a:p>
              <a:pPr algn="ctr"/>
              <a:r>
                <a:rPr lang="en-US" sz="1600" b="1" i="1" dirty="0">
                  <a:solidFill>
                    <a:schemeClr val="bg1"/>
                  </a:solidFill>
                </a:rPr>
                <a:t>Data </a:t>
              </a:r>
              <a:br>
                <a:rPr lang="en-US" sz="1600" b="1" i="1" dirty="0">
                  <a:solidFill>
                    <a:schemeClr val="bg1"/>
                  </a:solidFill>
                </a:rPr>
              </a:br>
              <a:r>
                <a:rPr lang="en-US" sz="1600" b="1" i="1" dirty="0">
                  <a:solidFill>
                    <a:schemeClr val="bg1"/>
                  </a:solidFill>
                </a:rPr>
                <a:t>Partition</a:t>
              </a:r>
            </a:p>
          </p:txBody>
        </p:sp>
      </p:grpSp>
      <p:cxnSp>
        <p:nvCxnSpPr>
          <p:cNvPr id="114" name="Straight Arrow Connector 113">
            <a:extLst>
              <a:ext uri="{FF2B5EF4-FFF2-40B4-BE49-F238E27FC236}">
                <a16:creationId xmlns:a16="http://schemas.microsoft.com/office/drawing/2014/main" id="{E6E4F511-D2DB-45AF-B981-DBF9DEFC82F4}"/>
              </a:ext>
              <a:ext uri="{C183D7F6-B498-43B3-948B-1728B52AA6E4}">
                <adec:decorative xmlns:adec="http://schemas.microsoft.com/office/drawing/2017/decorative" val="1"/>
              </a:ext>
            </a:extLst>
          </p:cNvPr>
          <p:cNvCxnSpPr>
            <a:cxnSpLocks/>
            <a:stCxn id="128" idx="3"/>
            <a:endCxn id="110" idx="1"/>
          </p:cNvCxnSpPr>
          <p:nvPr/>
        </p:nvCxnSpPr>
        <p:spPr>
          <a:xfrm flipV="1">
            <a:off x="4005875" y="2719237"/>
            <a:ext cx="360398" cy="1"/>
          </a:xfrm>
          <a:prstGeom prst="straightConnector1">
            <a:avLst/>
          </a:prstGeom>
          <a:ln w="19050">
            <a:solidFill>
              <a:schemeClr val="tx2"/>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31" name="Rectangle 130">
            <a:extLst>
              <a:ext uri="{FF2B5EF4-FFF2-40B4-BE49-F238E27FC236}">
                <a16:creationId xmlns:a16="http://schemas.microsoft.com/office/drawing/2014/main" id="{0EA7EAEC-A32E-4BD8-9F3A-27FAB63C1535}"/>
              </a:ext>
            </a:extLst>
          </p:cNvPr>
          <p:cNvSpPr/>
          <p:nvPr/>
        </p:nvSpPr>
        <p:spPr>
          <a:xfrm>
            <a:off x="5626074" y="3991461"/>
            <a:ext cx="1045365" cy="548640"/>
          </a:xfrm>
          <a:prstGeom prst="rect">
            <a:avLst/>
          </a:prstGeom>
          <a:solidFill>
            <a:srgbClr val="11AEC7"/>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b="1" dirty="0">
                <a:solidFill>
                  <a:schemeClr val="lt1"/>
                </a:solidFill>
              </a:rPr>
              <a:t>Validation Dataset</a:t>
            </a:r>
          </a:p>
        </p:txBody>
      </p:sp>
      <p:sp>
        <p:nvSpPr>
          <p:cNvPr id="149" name="Rectangle 148">
            <a:extLst>
              <a:ext uri="{FF2B5EF4-FFF2-40B4-BE49-F238E27FC236}">
                <a16:creationId xmlns:a16="http://schemas.microsoft.com/office/drawing/2014/main" id="{E64E6E1F-D0DF-497B-9751-54ED19745336}"/>
              </a:ext>
            </a:extLst>
          </p:cNvPr>
          <p:cNvSpPr/>
          <p:nvPr/>
        </p:nvSpPr>
        <p:spPr>
          <a:xfrm>
            <a:off x="5545861" y="2613766"/>
            <a:ext cx="990456" cy="369332"/>
          </a:xfrm>
          <a:prstGeom prst="rect">
            <a:avLst/>
          </a:prstGeom>
        </p:spPr>
        <p:txBody>
          <a:bodyPr wrap="square" lIns="0" tIns="0" rIns="0" bIns="0" anchor="ctr">
            <a:spAutoFit/>
          </a:bodyPr>
          <a:lstStyle/>
          <a:p>
            <a:pPr algn="ctr"/>
            <a:r>
              <a:rPr lang="en-US" sz="1200" b="1" i="1" dirty="0">
                <a:solidFill>
                  <a:schemeClr val="tx1">
                    <a:lumMod val="75000"/>
                    <a:lumOff val="25000"/>
                  </a:schemeClr>
                </a:solidFill>
                <a:cs typeface="Segoe UI" panose="020B0502040204020203" pitchFamily="34" charset="0"/>
              </a:rPr>
              <a:t>80-20</a:t>
            </a:r>
          </a:p>
          <a:p>
            <a:pPr algn="ctr"/>
            <a:r>
              <a:rPr lang="en-US" sz="1200" b="1" i="1" dirty="0">
                <a:solidFill>
                  <a:schemeClr val="tx1">
                    <a:lumMod val="75000"/>
                    <a:lumOff val="25000"/>
                  </a:schemeClr>
                </a:solidFill>
                <a:cs typeface="Segoe UI" panose="020B0502040204020203" pitchFamily="34" charset="0"/>
              </a:rPr>
              <a:t>split</a:t>
            </a:r>
            <a:endParaRPr lang="en-US" sz="1200" i="1" dirty="0">
              <a:solidFill>
                <a:schemeClr val="tx1">
                  <a:lumMod val="75000"/>
                  <a:lumOff val="25000"/>
                </a:schemeClr>
              </a:solidFill>
              <a:cs typeface="Segoe UI" panose="020B0502040204020203" pitchFamily="34" charset="0"/>
            </a:endParaRPr>
          </a:p>
        </p:txBody>
      </p:sp>
      <p:sp>
        <p:nvSpPr>
          <p:cNvPr id="164" name="Rectangle 163">
            <a:extLst>
              <a:ext uri="{FF2B5EF4-FFF2-40B4-BE49-F238E27FC236}">
                <a16:creationId xmlns:a16="http://schemas.microsoft.com/office/drawing/2014/main" id="{A639969E-7625-44EA-BD67-624BE06D78FB}"/>
              </a:ext>
            </a:extLst>
          </p:cNvPr>
          <p:cNvSpPr/>
          <p:nvPr/>
        </p:nvSpPr>
        <p:spPr>
          <a:xfrm>
            <a:off x="78175" y="4849296"/>
            <a:ext cx="990456" cy="592470"/>
          </a:xfrm>
          <a:prstGeom prst="rect">
            <a:avLst/>
          </a:prstGeom>
        </p:spPr>
        <p:txBody>
          <a:bodyPr wrap="square" lIns="0" tIns="0" rIns="0" bIns="0" anchor="ctr">
            <a:spAutoFit/>
          </a:bodyPr>
          <a:lstStyle/>
          <a:p>
            <a:pPr algn="ctr"/>
            <a:r>
              <a:rPr lang="en-US" sz="1200" b="1" i="1" dirty="0">
                <a:solidFill>
                  <a:schemeClr val="tx1">
                    <a:lumMod val="75000"/>
                    <a:lumOff val="25000"/>
                  </a:schemeClr>
                </a:solidFill>
                <a:cs typeface="Segoe UI" panose="020B0502040204020203" pitchFamily="34" charset="0"/>
              </a:rPr>
              <a:t>N=500 </a:t>
            </a:r>
            <a:r>
              <a:rPr lang="en-US" sz="1200" i="1" dirty="0">
                <a:solidFill>
                  <a:schemeClr val="tx1">
                    <a:lumMod val="75000"/>
                    <a:lumOff val="25000"/>
                  </a:schemeClr>
                </a:solidFill>
                <a:cs typeface="Segoe UI" panose="020B0502040204020203" pitchFamily="34" charset="0"/>
              </a:rPr>
              <a:t>observations</a:t>
            </a:r>
          </a:p>
          <a:p>
            <a:pPr algn="ctr">
              <a:spcBef>
                <a:spcPts val="300"/>
              </a:spcBef>
            </a:pPr>
            <a:r>
              <a:rPr lang="en-US" sz="1200" i="1" dirty="0">
                <a:solidFill>
                  <a:schemeClr val="tx1">
                    <a:lumMod val="75000"/>
                    <a:lumOff val="25000"/>
                  </a:schemeClr>
                </a:solidFill>
                <a:cs typeface="Segoe UI" panose="020B0502040204020203" pitchFamily="34" charset="0"/>
              </a:rPr>
              <a:t>X=64 predictors</a:t>
            </a:r>
          </a:p>
        </p:txBody>
      </p:sp>
      <p:cxnSp>
        <p:nvCxnSpPr>
          <p:cNvPr id="190" name="Connector: Elbow 189">
            <a:extLst>
              <a:ext uri="{FF2B5EF4-FFF2-40B4-BE49-F238E27FC236}">
                <a16:creationId xmlns:a16="http://schemas.microsoft.com/office/drawing/2014/main" id="{321BBC3B-7DA6-4EAA-89A7-A52474BA350B}"/>
              </a:ext>
            </a:extLst>
          </p:cNvPr>
          <p:cNvCxnSpPr>
            <a:cxnSpLocks/>
            <a:endCxn id="74" idx="1"/>
          </p:cNvCxnSpPr>
          <p:nvPr/>
        </p:nvCxnSpPr>
        <p:spPr>
          <a:xfrm flipH="1" flipV="1">
            <a:off x="7641925" y="1147971"/>
            <a:ext cx="3856169" cy="2629073"/>
          </a:xfrm>
          <a:prstGeom prst="bentConnector4">
            <a:avLst>
              <a:gd name="adj1" fmla="val -5928"/>
              <a:gd name="adj2" fmla="val 109641"/>
            </a:avLst>
          </a:prstGeom>
          <a:ln w="19050">
            <a:solidFill>
              <a:schemeClr val="tx2"/>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94" name="Connector: Elbow 193">
            <a:extLst>
              <a:ext uri="{FF2B5EF4-FFF2-40B4-BE49-F238E27FC236}">
                <a16:creationId xmlns:a16="http://schemas.microsoft.com/office/drawing/2014/main" id="{D2F36B32-50C1-4765-BD1F-237E5544B0F4}"/>
              </a:ext>
            </a:extLst>
          </p:cNvPr>
          <p:cNvCxnSpPr>
            <a:cxnSpLocks/>
            <a:endCxn id="214" idx="0"/>
          </p:cNvCxnSpPr>
          <p:nvPr/>
        </p:nvCxnSpPr>
        <p:spPr>
          <a:xfrm>
            <a:off x="11361881" y="3777046"/>
            <a:ext cx="407234" cy="1806745"/>
          </a:xfrm>
          <a:prstGeom prst="bentConnector2">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203" name="Oval 202">
            <a:extLst>
              <a:ext uri="{FF2B5EF4-FFF2-40B4-BE49-F238E27FC236}">
                <a16:creationId xmlns:a16="http://schemas.microsoft.com/office/drawing/2014/main" id="{1B52F051-8266-4768-8D9F-D8EDDE3E365D}"/>
              </a:ext>
            </a:extLst>
          </p:cNvPr>
          <p:cNvSpPr/>
          <p:nvPr/>
        </p:nvSpPr>
        <p:spPr>
          <a:xfrm>
            <a:off x="1009638" y="986384"/>
            <a:ext cx="402326" cy="387050"/>
          </a:xfrm>
          <a:prstGeom prst="ellipse">
            <a:avLst/>
          </a:prstGeom>
          <a:solidFill>
            <a:schemeClr val="accent5">
              <a:lumMod val="20000"/>
              <a:lumOff val="80000"/>
            </a:schemeClr>
          </a:solidFill>
          <a:ln>
            <a:solidFill>
              <a:schemeClr val="accent5"/>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a:t>A</a:t>
            </a:r>
          </a:p>
        </p:txBody>
      </p:sp>
      <p:sp>
        <p:nvSpPr>
          <p:cNvPr id="143" name="Rectangle 142">
            <a:extLst>
              <a:ext uri="{FF2B5EF4-FFF2-40B4-BE49-F238E27FC236}">
                <a16:creationId xmlns:a16="http://schemas.microsoft.com/office/drawing/2014/main" id="{5728C05E-8270-4E36-82E8-9C633EB2DD93}"/>
              </a:ext>
            </a:extLst>
          </p:cNvPr>
          <p:cNvSpPr/>
          <p:nvPr/>
        </p:nvSpPr>
        <p:spPr>
          <a:xfrm>
            <a:off x="6988572" y="3603829"/>
            <a:ext cx="1306707" cy="430887"/>
          </a:xfrm>
          <a:prstGeom prst="rect">
            <a:avLst/>
          </a:prstGeom>
        </p:spPr>
        <p:txBody>
          <a:bodyPr wrap="square" lIns="0" tIns="0" rIns="0" bIns="0" anchor="ctr">
            <a:spAutoFit/>
          </a:bodyPr>
          <a:lstStyle/>
          <a:p>
            <a:pPr algn="ctr"/>
            <a:r>
              <a:rPr lang="en-US" sz="1400" b="1" dirty="0">
                <a:solidFill>
                  <a:schemeClr val="bg1"/>
                </a:solidFill>
              </a:rPr>
              <a:t>Data Transformation</a:t>
            </a:r>
          </a:p>
        </p:txBody>
      </p:sp>
      <p:sp>
        <p:nvSpPr>
          <p:cNvPr id="204" name="Oval 203">
            <a:extLst>
              <a:ext uri="{FF2B5EF4-FFF2-40B4-BE49-F238E27FC236}">
                <a16:creationId xmlns:a16="http://schemas.microsoft.com/office/drawing/2014/main" id="{C9AE5AAB-CEF4-4623-AEF2-24BAA73A8BB3}"/>
              </a:ext>
            </a:extLst>
          </p:cNvPr>
          <p:cNvSpPr/>
          <p:nvPr/>
        </p:nvSpPr>
        <p:spPr>
          <a:xfrm>
            <a:off x="6833373" y="986384"/>
            <a:ext cx="402326" cy="387050"/>
          </a:xfrm>
          <a:prstGeom prst="ellipse">
            <a:avLst/>
          </a:prstGeom>
          <a:solidFill>
            <a:schemeClr val="accent5">
              <a:lumMod val="20000"/>
              <a:lumOff val="80000"/>
            </a:schemeClr>
          </a:solidFill>
          <a:ln>
            <a:solidFill>
              <a:schemeClr val="accent5"/>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a:t>B</a:t>
            </a:r>
          </a:p>
        </p:txBody>
      </p:sp>
      <p:sp>
        <p:nvSpPr>
          <p:cNvPr id="98" name="Rectangle 97">
            <a:extLst>
              <a:ext uri="{FF2B5EF4-FFF2-40B4-BE49-F238E27FC236}">
                <a16:creationId xmlns:a16="http://schemas.microsoft.com/office/drawing/2014/main" id="{2461A629-6082-42BB-BDF8-E959614C9639}"/>
              </a:ext>
            </a:extLst>
          </p:cNvPr>
          <p:cNvSpPr/>
          <p:nvPr/>
        </p:nvSpPr>
        <p:spPr>
          <a:xfrm>
            <a:off x="8504997" y="3669319"/>
            <a:ext cx="1306707" cy="215444"/>
          </a:xfrm>
          <a:prstGeom prst="rect">
            <a:avLst/>
          </a:prstGeom>
        </p:spPr>
        <p:txBody>
          <a:bodyPr wrap="square" lIns="0" tIns="0" rIns="0" bIns="0" anchor="ctr">
            <a:spAutoFit/>
          </a:bodyPr>
          <a:lstStyle/>
          <a:p>
            <a:pPr algn="ctr"/>
            <a:r>
              <a:rPr lang="en-US" sz="1400" b="1" dirty="0">
                <a:solidFill>
                  <a:schemeClr val="bg1"/>
                </a:solidFill>
              </a:rPr>
              <a:t>Modeling</a:t>
            </a:r>
          </a:p>
        </p:txBody>
      </p:sp>
      <p:cxnSp>
        <p:nvCxnSpPr>
          <p:cNvPr id="200" name="Straight Arrow Connector 199">
            <a:extLst>
              <a:ext uri="{FF2B5EF4-FFF2-40B4-BE49-F238E27FC236}">
                <a16:creationId xmlns:a16="http://schemas.microsoft.com/office/drawing/2014/main" id="{5FD9B9E9-4254-46B1-A69E-87C362DB6B73}"/>
              </a:ext>
              <a:ext uri="{C183D7F6-B498-43B3-948B-1728B52AA6E4}">
                <adec:decorative xmlns:adec="http://schemas.microsoft.com/office/drawing/2017/decorative" val="1"/>
              </a:ext>
            </a:extLst>
          </p:cNvPr>
          <p:cNvCxnSpPr>
            <a:cxnSpLocks/>
          </p:cNvCxnSpPr>
          <p:nvPr/>
        </p:nvCxnSpPr>
        <p:spPr>
          <a:xfrm flipH="1">
            <a:off x="9154123" y="906722"/>
            <a:ext cx="8454" cy="241249"/>
          </a:xfrm>
          <a:prstGeom prst="straightConnector1">
            <a:avLst/>
          </a:prstGeom>
          <a:ln w="19050">
            <a:solidFill>
              <a:schemeClr val="tx2"/>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205" name="Oval 204">
            <a:extLst>
              <a:ext uri="{FF2B5EF4-FFF2-40B4-BE49-F238E27FC236}">
                <a16:creationId xmlns:a16="http://schemas.microsoft.com/office/drawing/2014/main" id="{496E89EB-C8EB-4C40-8835-938C7E254C2E}"/>
              </a:ext>
            </a:extLst>
          </p:cNvPr>
          <p:cNvSpPr/>
          <p:nvPr/>
        </p:nvSpPr>
        <p:spPr>
          <a:xfrm>
            <a:off x="8335744" y="986384"/>
            <a:ext cx="402326" cy="387050"/>
          </a:xfrm>
          <a:prstGeom prst="ellipse">
            <a:avLst/>
          </a:prstGeom>
          <a:solidFill>
            <a:schemeClr val="accent5">
              <a:lumMod val="20000"/>
              <a:lumOff val="80000"/>
            </a:schemeClr>
          </a:solidFill>
          <a:ln>
            <a:solidFill>
              <a:schemeClr val="accent5"/>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a:t>C</a:t>
            </a:r>
          </a:p>
        </p:txBody>
      </p:sp>
      <p:cxnSp>
        <p:nvCxnSpPr>
          <p:cNvPr id="208" name="Straight Arrow Connector 207">
            <a:extLst>
              <a:ext uri="{FF2B5EF4-FFF2-40B4-BE49-F238E27FC236}">
                <a16:creationId xmlns:a16="http://schemas.microsoft.com/office/drawing/2014/main" id="{F74D9961-5D9D-4446-93D9-14A27E4CF71A}"/>
              </a:ext>
              <a:ext uri="{C183D7F6-B498-43B3-948B-1728B52AA6E4}">
                <adec:decorative xmlns:adec="http://schemas.microsoft.com/office/drawing/2017/decorative" val="1"/>
              </a:ext>
            </a:extLst>
          </p:cNvPr>
          <p:cNvCxnSpPr>
            <a:cxnSpLocks/>
            <a:stCxn id="211" idx="3"/>
            <a:endCxn id="214" idx="1"/>
          </p:cNvCxnSpPr>
          <p:nvPr/>
        </p:nvCxnSpPr>
        <p:spPr>
          <a:xfrm>
            <a:off x="1068631" y="5858592"/>
            <a:ext cx="10333717" cy="0"/>
          </a:xfrm>
          <a:prstGeom prst="straightConnector1">
            <a:avLst/>
          </a:prstGeom>
          <a:ln w="22225">
            <a:solidFill>
              <a:schemeClr val="tx2"/>
            </a:solidFill>
            <a:tailEnd type="arrow"/>
          </a:ln>
          <a:effectLst>
            <a:glow rad="25400">
              <a:schemeClr val="bg1">
                <a:alpha val="60000"/>
              </a:schemeClr>
            </a:glow>
          </a:effectLst>
        </p:spPr>
        <p:style>
          <a:lnRef idx="1">
            <a:schemeClr val="accent1"/>
          </a:lnRef>
          <a:fillRef idx="0">
            <a:schemeClr val="accent1"/>
          </a:fillRef>
          <a:effectRef idx="0">
            <a:schemeClr val="accent1"/>
          </a:effectRef>
          <a:fontRef idx="minor">
            <a:schemeClr val="tx1"/>
          </a:fontRef>
        </p:style>
      </p:cxnSp>
      <p:sp>
        <p:nvSpPr>
          <p:cNvPr id="211" name="Rectangle 210">
            <a:extLst>
              <a:ext uri="{FF2B5EF4-FFF2-40B4-BE49-F238E27FC236}">
                <a16:creationId xmlns:a16="http://schemas.microsoft.com/office/drawing/2014/main" id="{072E2489-8D75-4153-85B9-03A03C987A63}"/>
              </a:ext>
            </a:extLst>
          </p:cNvPr>
          <p:cNvSpPr/>
          <p:nvPr/>
        </p:nvSpPr>
        <p:spPr>
          <a:xfrm>
            <a:off x="154232" y="5492832"/>
            <a:ext cx="914399" cy="731520"/>
          </a:xfrm>
          <a:prstGeom prst="rect">
            <a:avLst/>
          </a:prstGeom>
          <a:solidFill>
            <a:srgbClr val="11AEC7"/>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b="1" dirty="0"/>
              <a:t>Test Dataset</a:t>
            </a:r>
          </a:p>
        </p:txBody>
      </p:sp>
      <p:sp>
        <p:nvSpPr>
          <p:cNvPr id="214" name="Rectangle 213">
            <a:extLst>
              <a:ext uri="{FF2B5EF4-FFF2-40B4-BE49-F238E27FC236}">
                <a16:creationId xmlns:a16="http://schemas.microsoft.com/office/drawing/2014/main" id="{CB98D678-396C-4C55-B46B-97A3EC75C60A}"/>
              </a:ext>
            </a:extLst>
          </p:cNvPr>
          <p:cNvSpPr/>
          <p:nvPr/>
        </p:nvSpPr>
        <p:spPr>
          <a:xfrm>
            <a:off x="11402348" y="5583791"/>
            <a:ext cx="733534" cy="549602"/>
          </a:xfrm>
          <a:prstGeom prst="rect">
            <a:avLst/>
          </a:prstGeom>
          <a:solidFill>
            <a:schemeClr val="bg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dirty="0">
                <a:solidFill>
                  <a:schemeClr val="accent5"/>
                </a:solidFill>
              </a:rPr>
              <a:t>Final Output</a:t>
            </a:r>
          </a:p>
        </p:txBody>
      </p:sp>
      <p:cxnSp>
        <p:nvCxnSpPr>
          <p:cNvPr id="235" name="Straight Arrow Connector 234">
            <a:extLst>
              <a:ext uri="{FF2B5EF4-FFF2-40B4-BE49-F238E27FC236}">
                <a16:creationId xmlns:a16="http://schemas.microsoft.com/office/drawing/2014/main" id="{5B6F0FA5-E1B1-4570-94D0-A33A288D655C}"/>
              </a:ext>
              <a:ext uri="{C183D7F6-B498-43B3-948B-1728B52AA6E4}">
                <adec:decorative xmlns:adec="http://schemas.microsoft.com/office/drawing/2017/decorative" val="1"/>
              </a:ext>
            </a:extLst>
          </p:cNvPr>
          <p:cNvCxnSpPr>
            <a:cxnSpLocks/>
          </p:cNvCxnSpPr>
          <p:nvPr/>
        </p:nvCxnSpPr>
        <p:spPr>
          <a:xfrm flipH="1">
            <a:off x="10708527" y="906725"/>
            <a:ext cx="0" cy="241249"/>
          </a:xfrm>
          <a:prstGeom prst="straightConnector1">
            <a:avLst/>
          </a:prstGeom>
          <a:ln w="19050">
            <a:solidFill>
              <a:schemeClr val="tx2"/>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236" name="Oval 235">
            <a:extLst>
              <a:ext uri="{FF2B5EF4-FFF2-40B4-BE49-F238E27FC236}">
                <a16:creationId xmlns:a16="http://schemas.microsoft.com/office/drawing/2014/main" id="{0E58E437-038E-4BAA-A5C6-353B7813AE11}"/>
              </a:ext>
            </a:extLst>
          </p:cNvPr>
          <p:cNvSpPr/>
          <p:nvPr/>
        </p:nvSpPr>
        <p:spPr>
          <a:xfrm>
            <a:off x="9852169" y="986386"/>
            <a:ext cx="402326" cy="387050"/>
          </a:xfrm>
          <a:prstGeom prst="ellipse">
            <a:avLst/>
          </a:prstGeom>
          <a:solidFill>
            <a:schemeClr val="accent5">
              <a:lumMod val="20000"/>
              <a:lumOff val="80000"/>
            </a:schemeClr>
          </a:solidFill>
          <a:ln>
            <a:solidFill>
              <a:schemeClr val="accent5"/>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a:t>D</a:t>
            </a:r>
          </a:p>
        </p:txBody>
      </p:sp>
      <p:sp>
        <p:nvSpPr>
          <p:cNvPr id="242" name="Rectangle 241">
            <a:extLst>
              <a:ext uri="{FF2B5EF4-FFF2-40B4-BE49-F238E27FC236}">
                <a16:creationId xmlns:a16="http://schemas.microsoft.com/office/drawing/2014/main" id="{EBA3FC21-A698-432F-9F94-E088CECF5D6A}"/>
              </a:ext>
            </a:extLst>
          </p:cNvPr>
          <p:cNvSpPr/>
          <p:nvPr/>
        </p:nvSpPr>
        <p:spPr>
          <a:xfrm>
            <a:off x="10116867" y="3544935"/>
            <a:ext cx="1183319" cy="430887"/>
          </a:xfrm>
          <a:prstGeom prst="rect">
            <a:avLst/>
          </a:prstGeom>
        </p:spPr>
        <p:txBody>
          <a:bodyPr wrap="square" lIns="0" tIns="0" rIns="0" bIns="0" anchor="ctr">
            <a:noAutofit/>
          </a:bodyPr>
          <a:lstStyle/>
          <a:p>
            <a:pPr algn="ctr"/>
            <a:r>
              <a:rPr lang="en-US" sz="1400" b="1" dirty="0">
                <a:solidFill>
                  <a:schemeClr val="bg1"/>
                </a:solidFill>
              </a:rPr>
              <a:t>Performance Evaluation</a:t>
            </a:r>
          </a:p>
        </p:txBody>
      </p:sp>
    </p:spTree>
    <p:extLst>
      <p:ext uri="{BB962C8B-B14F-4D97-AF65-F5344CB8AC3E}">
        <p14:creationId xmlns:p14="http://schemas.microsoft.com/office/powerpoint/2010/main" val="2520579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7" name="Object 176" hidden="1">
            <a:extLst>
              <a:ext uri="{FF2B5EF4-FFF2-40B4-BE49-F238E27FC236}">
                <a16:creationId xmlns:a16="http://schemas.microsoft.com/office/drawing/2014/main" id="{50975FA5-6E13-4AD8-A0E2-503AB29D08D1}"/>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17" name="think-cell Slide" r:id="rId6" imgW="425" imgH="424" progId="TCLayout.ActiveDocument.1">
                  <p:embed/>
                </p:oleObj>
              </mc:Choice>
              <mc:Fallback>
                <p:oleObj name="think-cell Slide" r:id="rId6" imgW="425" imgH="424" progId="TCLayout.ActiveDocument.1">
                  <p:embed/>
                  <p:pic>
                    <p:nvPicPr>
                      <p:cNvPr id="177" name="Object 176" hidden="1">
                        <a:extLst>
                          <a:ext uri="{FF2B5EF4-FFF2-40B4-BE49-F238E27FC236}">
                            <a16:creationId xmlns:a16="http://schemas.microsoft.com/office/drawing/2014/main" id="{50975FA5-6E13-4AD8-A0E2-503AB29D08D1}"/>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176" name="Rectangle 175" hidden="1">
            <a:extLst>
              <a:ext uri="{FF2B5EF4-FFF2-40B4-BE49-F238E27FC236}">
                <a16:creationId xmlns:a16="http://schemas.microsoft.com/office/drawing/2014/main" id="{A4CFF22E-F639-4034-9A5E-EDE0E5300BB5}"/>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en-US" sz="4400" dirty="0">
              <a:latin typeface="Century Gothic" panose="020B0502020202020204" pitchFamily="34" charset="0"/>
              <a:ea typeface="+mj-ea"/>
              <a:cs typeface="+mj-cs"/>
              <a:sym typeface="Century Gothic" panose="020B0502020202020204" pitchFamily="34" charset="0"/>
            </a:endParaRPr>
          </a:p>
        </p:txBody>
      </p:sp>
      <p:sp>
        <p:nvSpPr>
          <p:cNvPr id="50" name="Trapezoid 49">
            <a:extLst>
              <a:ext uri="{FF2B5EF4-FFF2-40B4-BE49-F238E27FC236}">
                <a16:creationId xmlns:a16="http://schemas.microsoft.com/office/drawing/2014/main" id="{0044B151-F2E1-456C-AE42-B7EABCB09D7C}"/>
              </a:ext>
              <a:ext uri="{C183D7F6-B498-43B3-948B-1728B52AA6E4}">
                <adec:decorative xmlns:adec="http://schemas.microsoft.com/office/drawing/2017/decorative" val="1"/>
              </a:ext>
            </a:extLst>
          </p:cNvPr>
          <p:cNvSpPr/>
          <p:nvPr/>
        </p:nvSpPr>
        <p:spPr>
          <a:xfrm rot="5400000">
            <a:off x="-923270" y="3165920"/>
            <a:ext cx="5669280" cy="1306707"/>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74" name="Trapezoid 73">
            <a:hlinkClick r:id="rId8" action="ppaction://hlinksldjump"/>
            <a:extLst>
              <a:ext uri="{FF2B5EF4-FFF2-40B4-BE49-F238E27FC236}">
                <a16:creationId xmlns:a16="http://schemas.microsoft.com/office/drawing/2014/main" id="{85A7CC13-2B94-41FA-BE3C-9569AF8CF598}"/>
              </a:ext>
              <a:ext uri="{C183D7F6-B498-43B3-948B-1728B52AA6E4}">
                <adec:decorative xmlns:adec="http://schemas.microsoft.com/office/drawing/2017/decorative" val="1"/>
              </a:ext>
            </a:extLst>
          </p:cNvPr>
          <p:cNvSpPr/>
          <p:nvPr/>
        </p:nvSpPr>
        <p:spPr>
          <a:xfrm rot="5400000">
            <a:off x="2718646" y="1077282"/>
            <a:ext cx="5669280" cy="5483985"/>
          </a:xfrm>
          <a:prstGeom prst="trapezoid">
            <a:avLst>
              <a:gd name="adj" fmla="val 6907"/>
            </a:avLst>
          </a:prstGeom>
          <a:solidFill>
            <a:schemeClr val="accent3">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94" name="Trapezoid 93">
            <a:extLst>
              <a:ext uri="{FF2B5EF4-FFF2-40B4-BE49-F238E27FC236}">
                <a16:creationId xmlns:a16="http://schemas.microsoft.com/office/drawing/2014/main" id="{7B5A39AE-AB3F-48D5-9514-47FF2C258C0E}"/>
              </a:ext>
              <a:ext uri="{C183D7F6-B498-43B3-948B-1728B52AA6E4}">
                <adec:decorative xmlns:adec="http://schemas.microsoft.com/office/drawing/2017/decorative" val="1"/>
              </a:ext>
            </a:extLst>
          </p:cNvPr>
          <p:cNvSpPr/>
          <p:nvPr/>
        </p:nvSpPr>
        <p:spPr>
          <a:xfrm rot="5400000">
            <a:off x="6323710" y="3165921"/>
            <a:ext cx="5669280" cy="1306707"/>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33" name="Trapezoid 232">
            <a:extLst>
              <a:ext uri="{FF2B5EF4-FFF2-40B4-BE49-F238E27FC236}">
                <a16:creationId xmlns:a16="http://schemas.microsoft.com/office/drawing/2014/main" id="{ECBACCC4-13F7-4E62-881E-A4031B4DCB70}"/>
              </a:ext>
              <a:ext uri="{C183D7F6-B498-43B3-948B-1728B52AA6E4}">
                <adec:decorative xmlns:adec="http://schemas.microsoft.com/office/drawing/2017/decorative" val="1"/>
              </a:ext>
            </a:extLst>
          </p:cNvPr>
          <p:cNvSpPr/>
          <p:nvPr/>
        </p:nvSpPr>
        <p:spPr>
          <a:xfrm rot="5400000">
            <a:off x="7856980" y="3165926"/>
            <a:ext cx="5669280" cy="1306707"/>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40429"/>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Solution Framework:</a:t>
            </a:r>
          </a:p>
          <a:p>
            <a:pPr algn="ctr"/>
            <a:r>
              <a:rPr lang="en-US" sz="2800" b="1" dirty="0">
                <a:solidFill>
                  <a:schemeClr val="tx1">
                    <a:lumMod val="75000"/>
                    <a:lumOff val="25000"/>
                  </a:schemeClr>
                </a:solidFill>
              </a:rPr>
              <a:t>B. Data Transformation</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61AAA85B-D8C7-43BE-844A-625265015123}"/>
              </a:ext>
              <a:ext uri="{C183D7F6-B498-43B3-948B-1728B52AA6E4}">
                <adec:decorative xmlns:adec="http://schemas.microsoft.com/office/drawing/2017/decorative" val="1"/>
              </a:ext>
            </a:extLst>
          </p:cNvPr>
          <p:cNvCxnSpPr>
            <a:cxnSpLocks/>
            <a:stCxn id="80" idx="3"/>
            <a:endCxn id="111" idx="1"/>
          </p:cNvCxnSpPr>
          <p:nvPr/>
        </p:nvCxnSpPr>
        <p:spPr>
          <a:xfrm>
            <a:off x="3977285" y="1814274"/>
            <a:ext cx="405041" cy="1"/>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31AB5AC-284A-472B-B8E5-2F198F4E96D7}"/>
              </a:ext>
              <a:ext uri="{C183D7F6-B498-43B3-948B-1728B52AA6E4}">
                <adec:decorative xmlns:adec="http://schemas.microsoft.com/office/drawing/2017/decorative" val="1"/>
              </a:ext>
            </a:extLst>
          </p:cNvPr>
          <p:cNvCxnSpPr>
            <a:cxnSpLocks/>
            <a:stCxn id="131" idx="3"/>
          </p:cNvCxnSpPr>
          <p:nvPr/>
        </p:nvCxnSpPr>
        <p:spPr>
          <a:xfrm>
            <a:off x="4005873" y="4265782"/>
            <a:ext cx="4499123" cy="0"/>
          </a:xfrm>
          <a:prstGeom prst="straightConnector1">
            <a:avLst/>
          </a:prstGeom>
          <a:ln w="22225">
            <a:solidFill>
              <a:schemeClr val="tx2"/>
            </a:solidFill>
            <a:tailEnd type="arrow"/>
          </a:ln>
          <a:effectLst>
            <a:glow rad="25400">
              <a:schemeClr val="bg1">
                <a:alpha val="60000"/>
              </a:schemeClr>
            </a:glow>
          </a:effectLst>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6BEBF752-C33D-4EC4-8210-F7B1D3A10097}"/>
              </a:ext>
            </a:extLst>
          </p:cNvPr>
          <p:cNvSpPr/>
          <p:nvPr/>
        </p:nvSpPr>
        <p:spPr>
          <a:xfrm>
            <a:off x="2931920" y="1432270"/>
            <a:ext cx="1045365" cy="764008"/>
          </a:xfrm>
          <a:prstGeom prst="rect">
            <a:avLst/>
          </a:prstGeom>
          <a:solidFill>
            <a:srgbClr val="11AEC7"/>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b="1" dirty="0">
                <a:solidFill>
                  <a:schemeClr val="lt1"/>
                </a:solidFill>
              </a:rPr>
              <a:t>Training Dataset</a:t>
            </a:r>
          </a:p>
          <a:p>
            <a:pPr algn="ctr"/>
            <a:r>
              <a:rPr lang="en-US" sz="1400" b="1" i="1" dirty="0"/>
              <a:t>(n=755)</a:t>
            </a:r>
            <a:endParaRPr lang="en-US" sz="1400" b="1" i="1" dirty="0">
              <a:solidFill>
                <a:schemeClr val="lt1"/>
              </a:solidFill>
            </a:endParaRPr>
          </a:p>
        </p:txBody>
      </p:sp>
      <p:sp>
        <p:nvSpPr>
          <p:cNvPr id="92" name="Rectangle 91">
            <a:extLst>
              <a:ext uri="{FF2B5EF4-FFF2-40B4-BE49-F238E27FC236}">
                <a16:creationId xmlns:a16="http://schemas.microsoft.com/office/drawing/2014/main" id="{A69BDC62-882D-49FD-B60A-05F493B04723}"/>
              </a:ext>
            </a:extLst>
          </p:cNvPr>
          <p:cNvSpPr/>
          <p:nvPr/>
        </p:nvSpPr>
        <p:spPr>
          <a:xfrm>
            <a:off x="78175" y="1667264"/>
            <a:ext cx="990456" cy="592470"/>
          </a:xfrm>
          <a:prstGeom prst="rect">
            <a:avLst/>
          </a:prstGeom>
        </p:spPr>
        <p:txBody>
          <a:bodyPr wrap="square" lIns="0" tIns="0" rIns="0" bIns="0" anchor="ctr">
            <a:spAutoFit/>
          </a:bodyPr>
          <a:lstStyle/>
          <a:p>
            <a:pPr algn="ctr"/>
            <a:r>
              <a:rPr lang="en-US" sz="1200" b="1" i="1" dirty="0">
                <a:solidFill>
                  <a:schemeClr val="tx1">
                    <a:lumMod val="75000"/>
                    <a:lumOff val="25000"/>
                  </a:schemeClr>
                </a:solidFill>
                <a:cs typeface="Segoe UI" panose="020B0502040204020203" pitchFamily="34" charset="0"/>
              </a:rPr>
              <a:t>N=1,000</a:t>
            </a:r>
            <a:r>
              <a:rPr lang="en-US" sz="1200" i="1" dirty="0">
                <a:solidFill>
                  <a:schemeClr val="tx1">
                    <a:lumMod val="75000"/>
                    <a:lumOff val="25000"/>
                  </a:schemeClr>
                </a:solidFill>
                <a:cs typeface="Segoe UI" panose="020B0502040204020203" pitchFamily="34" charset="0"/>
              </a:rPr>
              <a:t> observations</a:t>
            </a:r>
          </a:p>
          <a:p>
            <a:pPr algn="ctr">
              <a:spcBef>
                <a:spcPts val="300"/>
              </a:spcBef>
            </a:pPr>
            <a:r>
              <a:rPr lang="en-US" sz="1200" i="1" dirty="0">
                <a:solidFill>
                  <a:schemeClr val="tx1">
                    <a:lumMod val="75000"/>
                    <a:lumOff val="25000"/>
                  </a:schemeClr>
                </a:solidFill>
                <a:cs typeface="Segoe UI" panose="020B0502040204020203" pitchFamily="34" charset="0"/>
              </a:rPr>
              <a:t>X=64 predictors</a:t>
            </a:r>
          </a:p>
        </p:txBody>
      </p:sp>
      <p:cxnSp>
        <p:nvCxnSpPr>
          <p:cNvPr id="125" name="Straight Arrow Connector 124">
            <a:extLst>
              <a:ext uri="{FF2B5EF4-FFF2-40B4-BE49-F238E27FC236}">
                <a16:creationId xmlns:a16="http://schemas.microsoft.com/office/drawing/2014/main" id="{BB3AF555-30DE-432F-B9B1-DF8D459688D8}"/>
              </a:ext>
              <a:ext uri="{C183D7F6-B498-43B3-948B-1728B52AA6E4}">
                <adec:decorative xmlns:adec="http://schemas.microsoft.com/office/drawing/2017/decorative" val="1"/>
              </a:ext>
            </a:extLst>
          </p:cNvPr>
          <p:cNvCxnSpPr>
            <a:cxnSpLocks/>
          </p:cNvCxnSpPr>
          <p:nvPr/>
        </p:nvCxnSpPr>
        <p:spPr>
          <a:xfrm>
            <a:off x="7618815" y="2958720"/>
            <a:ext cx="911744"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6D49816C-83FF-4A67-97D9-FA78BEE9F9A1}"/>
              </a:ext>
              <a:ext uri="{C183D7F6-B498-43B3-948B-1728B52AA6E4}">
                <adec:decorative xmlns:adec="http://schemas.microsoft.com/office/drawing/2017/decorative" val="1"/>
              </a:ext>
            </a:extLst>
          </p:cNvPr>
          <p:cNvCxnSpPr>
            <a:cxnSpLocks/>
          </p:cNvCxnSpPr>
          <p:nvPr/>
        </p:nvCxnSpPr>
        <p:spPr>
          <a:xfrm>
            <a:off x="9811703" y="1814275"/>
            <a:ext cx="237744"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7B14A588-1B32-4A2E-B489-B96BEDF92154}"/>
              </a:ext>
            </a:extLst>
          </p:cNvPr>
          <p:cNvSpPr/>
          <p:nvPr/>
        </p:nvSpPr>
        <p:spPr>
          <a:xfrm>
            <a:off x="158193" y="2353477"/>
            <a:ext cx="914400" cy="731520"/>
          </a:xfrm>
          <a:prstGeom prst="rect">
            <a:avLst/>
          </a:prstGeom>
          <a:solidFill>
            <a:srgbClr val="11AEC7"/>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b="1" dirty="0"/>
              <a:t>Training Dataset</a:t>
            </a:r>
          </a:p>
        </p:txBody>
      </p:sp>
      <p:cxnSp>
        <p:nvCxnSpPr>
          <p:cNvPr id="52" name="Straight Arrow Connector 51">
            <a:extLst>
              <a:ext uri="{FF2B5EF4-FFF2-40B4-BE49-F238E27FC236}">
                <a16:creationId xmlns:a16="http://schemas.microsoft.com/office/drawing/2014/main" id="{40494D68-BDCE-43AD-835E-D117D58CD77F}"/>
              </a:ext>
              <a:ext uri="{C183D7F6-B498-43B3-948B-1728B52AA6E4}">
                <adec:decorative xmlns:adec="http://schemas.microsoft.com/office/drawing/2017/decorative" val="1"/>
              </a:ext>
            </a:extLst>
          </p:cNvPr>
          <p:cNvCxnSpPr>
            <a:cxnSpLocks/>
            <a:stCxn id="45" idx="3"/>
          </p:cNvCxnSpPr>
          <p:nvPr/>
        </p:nvCxnSpPr>
        <p:spPr>
          <a:xfrm>
            <a:off x="1072593" y="2719237"/>
            <a:ext cx="219456"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2A7D1E78-C23D-4424-88CD-BB80B84E9C5D}"/>
              </a:ext>
              <a:ext uri="{C183D7F6-B498-43B3-948B-1728B52AA6E4}">
                <adec:decorative xmlns:adec="http://schemas.microsoft.com/office/drawing/2017/decorative" val="1"/>
              </a:ext>
            </a:extLst>
          </p:cNvPr>
          <p:cNvCxnSpPr>
            <a:cxnSpLocks/>
          </p:cNvCxnSpPr>
          <p:nvPr/>
        </p:nvCxnSpPr>
        <p:spPr>
          <a:xfrm>
            <a:off x="2564724" y="1814275"/>
            <a:ext cx="360398" cy="1"/>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grpSp>
        <p:nvGrpSpPr>
          <p:cNvPr id="136" name="Group 135">
            <a:extLst>
              <a:ext uri="{FF2B5EF4-FFF2-40B4-BE49-F238E27FC236}">
                <a16:creationId xmlns:a16="http://schemas.microsoft.com/office/drawing/2014/main" id="{119B9F13-885C-4920-B3EC-58A485FCE8F9}"/>
              </a:ext>
            </a:extLst>
          </p:cNvPr>
          <p:cNvGrpSpPr/>
          <p:nvPr/>
        </p:nvGrpSpPr>
        <p:grpSpPr>
          <a:xfrm>
            <a:off x="4343837" y="1261063"/>
            <a:ext cx="1264892" cy="1106424"/>
            <a:chOff x="4541095" y="2078473"/>
            <a:chExt cx="1327709" cy="1106424"/>
          </a:xfrm>
        </p:grpSpPr>
        <p:sp>
          <p:nvSpPr>
            <p:cNvPr id="110" name="Diamond 109">
              <a:extLst>
                <a:ext uri="{FF2B5EF4-FFF2-40B4-BE49-F238E27FC236}">
                  <a16:creationId xmlns:a16="http://schemas.microsoft.com/office/drawing/2014/main" id="{8F7C353B-DCAA-4FAA-9E8C-F2CB95377849}"/>
                </a:ext>
              </a:extLst>
            </p:cNvPr>
            <p:cNvSpPr/>
            <p:nvPr/>
          </p:nvSpPr>
          <p:spPr>
            <a:xfrm>
              <a:off x="4541095" y="2078473"/>
              <a:ext cx="1327709" cy="1106424"/>
            </a:xfrm>
            <a:prstGeom prst="diamon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600" i="1"/>
            </a:p>
          </p:txBody>
        </p:sp>
        <p:sp>
          <p:nvSpPr>
            <p:cNvPr id="111" name="Rectangle 110">
              <a:extLst>
                <a:ext uri="{FF2B5EF4-FFF2-40B4-BE49-F238E27FC236}">
                  <a16:creationId xmlns:a16="http://schemas.microsoft.com/office/drawing/2014/main" id="{C822F07B-9A98-4A4F-B7F2-DF08D6BE9186}"/>
                </a:ext>
              </a:extLst>
            </p:cNvPr>
            <p:cNvSpPr/>
            <p:nvPr/>
          </p:nvSpPr>
          <p:spPr>
            <a:xfrm>
              <a:off x="4581495" y="2333757"/>
              <a:ext cx="1246909" cy="595856"/>
            </a:xfrm>
            <a:prstGeom prst="rect">
              <a:avLst/>
            </a:prstGeom>
          </p:spPr>
          <p:txBody>
            <a:bodyPr wrap="square" lIns="0" tIns="0" rIns="0" bIns="0" anchor="ctr">
              <a:noAutofit/>
            </a:bodyPr>
            <a:lstStyle/>
            <a:p>
              <a:pPr algn="ctr"/>
              <a:r>
                <a:rPr lang="en-US" sz="1600" b="1" i="1" dirty="0">
                  <a:solidFill>
                    <a:schemeClr val="bg1"/>
                  </a:solidFill>
                </a:rPr>
                <a:t>Resampling</a:t>
              </a:r>
            </a:p>
          </p:txBody>
        </p:sp>
      </p:grpSp>
      <p:sp>
        <p:nvSpPr>
          <p:cNvPr id="131" name="Rectangle 130">
            <a:extLst>
              <a:ext uri="{FF2B5EF4-FFF2-40B4-BE49-F238E27FC236}">
                <a16:creationId xmlns:a16="http://schemas.microsoft.com/office/drawing/2014/main" id="{0EA7EAEC-A32E-4BD8-9F3A-27FAB63C1535}"/>
              </a:ext>
            </a:extLst>
          </p:cNvPr>
          <p:cNvSpPr/>
          <p:nvPr/>
        </p:nvSpPr>
        <p:spPr>
          <a:xfrm>
            <a:off x="2960508" y="3864150"/>
            <a:ext cx="1045365" cy="803263"/>
          </a:xfrm>
          <a:prstGeom prst="rect">
            <a:avLst/>
          </a:prstGeom>
          <a:solidFill>
            <a:srgbClr val="11AEC7"/>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b="1" dirty="0">
                <a:solidFill>
                  <a:schemeClr val="lt1"/>
                </a:solidFill>
              </a:rPr>
              <a:t>Validation Dataset</a:t>
            </a:r>
          </a:p>
          <a:p>
            <a:pPr algn="ctr"/>
            <a:r>
              <a:rPr lang="en-US" sz="1400" b="1" i="1" dirty="0"/>
              <a:t>(n=189)</a:t>
            </a:r>
            <a:endParaRPr lang="en-US" sz="1400" b="1" i="1" dirty="0">
              <a:solidFill>
                <a:schemeClr val="lt1"/>
              </a:solidFill>
            </a:endParaRPr>
          </a:p>
        </p:txBody>
      </p:sp>
      <p:sp>
        <p:nvSpPr>
          <p:cNvPr id="149" name="Rectangle 148">
            <a:extLst>
              <a:ext uri="{FF2B5EF4-FFF2-40B4-BE49-F238E27FC236}">
                <a16:creationId xmlns:a16="http://schemas.microsoft.com/office/drawing/2014/main" id="{E64E6E1F-D0DF-497B-9751-54ED19745336}"/>
              </a:ext>
            </a:extLst>
          </p:cNvPr>
          <p:cNvSpPr/>
          <p:nvPr/>
        </p:nvSpPr>
        <p:spPr>
          <a:xfrm>
            <a:off x="4293461" y="2395816"/>
            <a:ext cx="1433083" cy="738664"/>
          </a:xfrm>
          <a:prstGeom prst="rect">
            <a:avLst/>
          </a:prstGeom>
        </p:spPr>
        <p:txBody>
          <a:bodyPr wrap="square" lIns="0" tIns="0" rIns="0" bIns="0" anchor="ctr">
            <a:spAutoFit/>
          </a:bodyPr>
          <a:lstStyle/>
          <a:p>
            <a:pPr algn="ctr"/>
            <a:r>
              <a:rPr lang="en-US" sz="1200" b="1" i="1" dirty="0">
                <a:solidFill>
                  <a:schemeClr val="tx1">
                    <a:lumMod val="75000"/>
                    <a:lumOff val="25000"/>
                  </a:schemeClr>
                </a:solidFill>
                <a:cs typeface="Segoe UI" panose="020B0502040204020203" pitchFamily="34" charset="0"/>
              </a:rPr>
              <a:t>Up-sample the dataset to reduce prediction bias (&gt;97% of dataset class = 0)</a:t>
            </a:r>
            <a:endParaRPr lang="en-US" sz="1200" i="1" dirty="0">
              <a:solidFill>
                <a:schemeClr val="tx1">
                  <a:lumMod val="75000"/>
                  <a:lumOff val="25000"/>
                </a:schemeClr>
              </a:solidFill>
              <a:cs typeface="Segoe UI" panose="020B0502040204020203" pitchFamily="34" charset="0"/>
            </a:endParaRPr>
          </a:p>
        </p:txBody>
      </p:sp>
      <p:sp>
        <p:nvSpPr>
          <p:cNvPr id="164" name="Rectangle 163">
            <a:extLst>
              <a:ext uri="{FF2B5EF4-FFF2-40B4-BE49-F238E27FC236}">
                <a16:creationId xmlns:a16="http://schemas.microsoft.com/office/drawing/2014/main" id="{A639969E-7625-44EA-BD67-624BE06D78FB}"/>
              </a:ext>
            </a:extLst>
          </p:cNvPr>
          <p:cNvSpPr/>
          <p:nvPr/>
        </p:nvSpPr>
        <p:spPr>
          <a:xfrm>
            <a:off x="78175" y="4849296"/>
            <a:ext cx="990456" cy="592470"/>
          </a:xfrm>
          <a:prstGeom prst="rect">
            <a:avLst/>
          </a:prstGeom>
        </p:spPr>
        <p:txBody>
          <a:bodyPr wrap="square" lIns="0" tIns="0" rIns="0" bIns="0" anchor="ctr">
            <a:spAutoFit/>
          </a:bodyPr>
          <a:lstStyle/>
          <a:p>
            <a:pPr algn="ctr"/>
            <a:r>
              <a:rPr lang="en-US" sz="1200" b="1" i="1" dirty="0">
                <a:solidFill>
                  <a:schemeClr val="tx1">
                    <a:lumMod val="75000"/>
                    <a:lumOff val="25000"/>
                  </a:schemeClr>
                </a:solidFill>
                <a:cs typeface="Segoe UI" panose="020B0502040204020203" pitchFamily="34" charset="0"/>
              </a:rPr>
              <a:t>N=500 </a:t>
            </a:r>
            <a:r>
              <a:rPr lang="en-US" sz="1200" i="1" dirty="0">
                <a:solidFill>
                  <a:schemeClr val="tx1">
                    <a:lumMod val="75000"/>
                    <a:lumOff val="25000"/>
                  </a:schemeClr>
                </a:solidFill>
                <a:cs typeface="Segoe UI" panose="020B0502040204020203" pitchFamily="34" charset="0"/>
              </a:rPr>
              <a:t>observations</a:t>
            </a:r>
          </a:p>
          <a:p>
            <a:pPr algn="ctr">
              <a:spcBef>
                <a:spcPts val="300"/>
              </a:spcBef>
            </a:pPr>
            <a:r>
              <a:rPr lang="en-US" sz="1200" i="1" dirty="0">
                <a:solidFill>
                  <a:schemeClr val="tx1">
                    <a:lumMod val="75000"/>
                    <a:lumOff val="25000"/>
                  </a:schemeClr>
                </a:solidFill>
                <a:cs typeface="Segoe UI" panose="020B0502040204020203" pitchFamily="34" charset="0"/>
              </a:rPr>
              <a:t>X=64 predictors</a:t>
            </a:r>
          </a:p>
        </p:txBody>
      </p:sp>
      <p:cxnSp>
        <p:nvCxnSpPr>
          <p:cNvPr id="190" name="Connector: Elbow 189">
            <a:extLst>
              <a:ext uri="{FF2B5EF4-FFF2-40B4-BE49-F238E27FC236}">
                <a16:creationId xmlns:a16="http://schemas.microsoft.com/office/drawing/2014/main" id="{321BBC3B-7DA6-4EAA-89A7-A52474BA350B}"/>
              </a:ext>
            </a:extLst>
          </p:cNvPr>
          <p:cNvCxnSpPr>
            <a:cxnSpLocks/>
            <a:stCxn id="233" idx="0"/>
            <a:endCxn id="74" idx="1"/>
          </p:cNvCxnSpPr>
          <p:nvPr/>
        </p:nvCxnSpPr>
        <p:spPr>
          <a:xfrm flipH="1" flipV="1">
            <a:off x="5553286" y="1174024"/>
            <a:ext cx="5791688" cy="2645256"/>
          </a:xfrm>
          <a:prstGeom prst="bentConnector4">
            <a:avLst>
              <a:gd name="adj1" fmla="val -7115"/>
              <a:gd name="adj2" fmla="val 109697"/>
            </a:avLst>
          </a:prstGeom>
          <a:ln w="19050">
            <a:solidFill>
              <a:schemeClr val="tx2"/>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94" name="Connector: Elbow 193">
            <a:extLst>
              <a:ext uri="{FF2B5EF4-FFF2-40B4-BE49-F238E27FC236}">
                <a16:creationId xmlns:a16="http://schemas.microsoft.com/office/drawing/2014/main" id="{D2F36B32-50C1-4765-BD1F-237E5544B0F4}"/>
              </a:ext>
            </a:extLst>
          </p:cNvPr>
          <p:cNvCxnSpPr>
            <a:cxnSpLocks/>
            <a:stCxn id="233" idx="0"/>
            <a:endCxn id="214" idx="0"/>
          </p:cNvCxnSpPr>
          <p:nvPr/>
        </p:nvCxnSpPr>
        <p:spPr>
          <a:xfrm>
            <a:off x="11344974" y="3819280"/>
            <a:ext cx="424141" cy="1764511"/>
          </a:xfrm>
          <a:prstGeom prst="bentConnector4">
            <a:avLst>
              <a:gd name="adj1" fmla="val 99628"/>
              <a:gd name="adj2" fmla="val 68514"/>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204" name="Oval 203">
            <a:extLst>
              <a:ext uri="{FF2B5EF4-FFF2-40B4-BE49-F238E27FC236}">
                <a16:creationId xmlns:a16="http://schemas.microsoft.com/office/drawing/2014/main" id="{C9AE5AAB-CEF4-4623-AEF2-24BAA73A8BB3}"/>
              </a:ext>
            </a:extLst>
          </p:cNvPr>
          <p:cNvSpPr/>
          <p:nvPr/>
        </p:nvSpPr>
        <p:spPr>
          <a:xfrm>
            <a:off x="2658167" y="986384"/>
            <a:ext cx="402326" cy="387050"/>
          </a:xfrm>
          <a:prstGeom prst="ellipse">
            <a:avLst/>
          </a:prstGeom>
          <a:solidFill>
            <a:schemeClr val="accent5">
              <a:lumMod val="20000"/>
              <a:lumOff val="80000"/>
            </a:schemeClr>
          </a:solidFill>
          <a:ln>
            <a:solidFill>
              <a:schemeClr val="accent5"/>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a:t>B</a:t>
            </a:r>
          </a:p>
        </p:txBody>
      </p:sp>
      <p:sp>
        <p:nvSpPr>
          <p:cNvPr id="98" name="Rectangle 97">
            <a:extLst>
              <a:ext uri="{FF2B5EF4-FFF2-40B4-BE49-F238E27FC236}">
                <a16:creationId xmlns:a16="http://schemas.microsoft.com/office/drawing/2014/main" id="{2461A629-6082-42BB-BDF8-E959614C9639}"/>
              </a:ext>
            </a:extLst>
          </p:cNvPr>
          <p:cNvSpPr/>
          <p:nvPr/>
        </p:nvSpPr>
        <p:spPr>
          <a:xfrm>
            <a:off x="8504997" y="3669319"/>
            <a:ext cx="1306707" cy="215444"/>
          </a:xfrm>
          <a:prstGeom prst="rect">
            <a:avLst/>
          </a:prstGeom>
        </p:spPr>
        <p:txBody>
          <a:bodyPr wrap="square" lIns="0" tIns="0" rIns="0" bIns="0" anchor="ctr">
            <a:spAutoFit/>
          </a:bodyPr>
          <a:lstStyle/>
          <a:p>
            <a:pPr algn="ctr"/>
            <a:r>
              <a:rPr lang="en-US" sz="1400" b="1" dirty="0">
                <a:solidFill>
                  <a:schemeClr val="bg1"/>
                </a:solidFill>
              </a:rPr>
              <a:t>Modeling</a:t>
            </a:r>
          </a:p>
        </p:txBody>
      </p:sp>
      <p:cxnSp>
        <p:nvCxnSpPr>
          <p:cNvPr id="200" name="Straight Arrow Connector 199">
            <a:extLst>
              <a:ext uri="{FF2B5EF4-FFF2-40B4-BE49-F238E27FC236}">
                <a16:creationId xmlns:a16="http://schemas.microsoft.com/office/drawing/2014/main" id="{5FD9B9E9-4254-46B1-A69E-87C362DB6B73}"/>
              </a:ext>
              <a:ext uri="{C183D7F6-B498-43B3-948B-1728B52AA6E4}">
                <adec:decorative xmlns:adec="http://schemas.microsoft.com/office/drawing/2017/decorative" val="1"/>
              </a:ext>
            </a:extLst>
          </p:cNvPr>
          <p:cNvCxnSpPr>
            <a:cxnSpLocks/>
          </p:cNvCxnSpPr>
          <p:nvPr/>
        </p:nvCxnSpPr>
        <p:spPr>
          <a:xfrm flipH="1">
            <a:off x="9154123" y="906722"/>
            <a:ext cx="8454" cy="241249"/>
          </a:xfrm>
          <a:prstGeom prst="straightConnector1">
            <a:avLst/>
          </a:prstGeom>
          <a:ln w="19050">
            <a:solidFill>
              <a:schemeClr val="tx2"/>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205" name="Oval 204">
            <a:extLst>
              <a:ext uri="{FF2B5EF4-FFF2-40B4-BE49-F238E27FC236}">
                <a16:creationId xmlns:a16="http://schemas.microsoft.com/office/drawing/2014/main" id="{496E89EB-C8EB-4C40-8835-938C7E254C2E}"/>
              </a:ext>
            </a:extLst>
          </p:cNvPr>
          <p:cNvSpPr/>
          <p:nvPr/>
        </p:nvSpPr>
        <p:spPr>
          <a:xfrm>
            <a:off x="8335744" y="986384"/>
            <a:ext cx="402326" cy="387050"/>
          </a:xfrm>
          <a:prstGeom prst="ellipse">
            <a:avLst/>
          </a:prstGeom>
          <a:solidFill>
            <a:schemeClr val="accent5">
              <a:lumMod val="20000"/>
              <a:lumOff val="80000"/>
            </a:schemeClr>
          </a:solidFill>
          <a:ln>
            <a:solidFill>
              <a:schemeClr val="accent5"/>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a:t>C</a:t>
            </a:r>
          </a:p>
        </p:txBody>
      </p:sp>
      <p:cxnSp>
        <p:nvCxnSpPr>
          <p:cNvPr id="208" name="Straight Arrow Connector 207">
            <a:extLst>
              <a:ext uri="{FF2B5EF4-FFF2-40B4-BE49-F238E27FC236}">
                <a16:creationId xmlns:a16="http://schemas.microsoft.com/office/drawing/2014/main" id="{F74D9961-5D9D-4446-93D9-14A27E4CF71A}"/>
              </a:ext>
              <a:ext uri="{C183D7F6-B498-43B3-948B-1728B52AA6E4}">
                <adec:decorative xmlns:adec="http://schemas.microsoft.com/office/drawing/2017/decorative" val="1"/>
              </a:ext>
            </a:extLst>
          </p:cNvPr>
          <p:cNvCxnSpPr>
            <a:cxnSpLocks/>
            <a:stCxn id="211" idx="3"/>
            <a:endCxn id="214" idx="1"/>
          </p:cNvCxnSpPr>
          <p:nvPr/>
        </p:nvCxnSpPr>
        <p:spPr>
          <a:xfrm>
            <a:off x="1068631" y="5858592"/>
            <a:ext cx="10333717" cy="0"/>
          </a:xfrm>
          <a:prstGeom prst="straightConnector1">
            <a:avLst/>
          </a:prstGeom>
          <a:ln w="22225">
            <a:solidFill>
              <a:schemeClr val="tx2"/>
            </a:solidFill>
            <a:tailEnd type="arrow"/>
          </a:ln>
          <a:effectLst>
            <a:glow rad="25400">
              <a:schemeClr val="bg1">
                <a:alpha val="60000"/>
              </a:schemeClr>
            </a:glow>
          </a:effectLst>
        </p:spPr>
        <p:style>
          <a:lnRef idx="1">
            <a:schemeClr val="accent1"/>
          </a:lnRef>
          <a:fillRef idx="0">
            <a:schemeClr val="accent1"/>
          </a:fillRef>
          <a:effectRef idx="0">
            <a:schemeClr val="accent1"/>
          </a:effectRef>
          <a:fontRef idx="minor">
            <a:schemeClr val="tx1"/>
          </a:fontRef>
        </p:style>
      </p:cxnSp>
      <p:sp>
        <p:nvSpPr>
          <p:cNvPr id="211" name="Rectangle 210">
            <a:extLst>
              <a:ext uri="{FF2B5EF4-FFF2-40B4-BE49-F238E27FC236}">
                <a16:creationId xmlns:a16="http://schemas.microsoft.com/office/drawing/2014/main" id="{072E2489-8D75-4153-85B9-03A03C987A63}"/>
              </a:ext>
            </a:extLst>
          </p:cNvPr>
          <p:cNvSpPr/>
          <p:nvPr/>
        </p:nvSpPr>
        <p:spPr>
          <a:xfrm>
            <a:off x="154232" y="5492832"/>
            <a:ext cx="914399" cy="731520"/>
          </a:xfrm>
          <a:prstGeom prst="rect">
            <a:avLst/>
          </a:prstGeom>
          <a:solidFill>
            <a:srgbClr val="11AEC7"/>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b="1" dirty="0"/>
              <a:t>Test Dataset</a:t>
            </a:r>
          </a:p>
        </p:txBody>
      </p:sp>
      <p:sp>
        <p:nvSpPr>
          <p:cNvPr id="214" name="Rectangle 213">
            <a:extLst>
              <a:ext uri="{FF2B5EF4-FFF2-40B4-BE49-F238E27FC236}">
                <a16:creationId xmlns:a16="http://schemas.microsoft.com/office/drawing/2014/main" id="{CB98D678-396C-4C55-B46B-97A3EC75C60A}"/>
              </a:ext>
            </a:extLst>
          </p:cNvPr>
          <p:cNvSpPr/>
          <p:nvPr/>
        </p:nvSpPr>
        <p:spPr>
          <a:xfrm>
            <a:off x="11402348" y="5583791"/>
            <a:ext cx="733534" cy="549602"/>
          </a:xfrm>
          <a:prstGeom prst="rect">
            <a:avLst/>
          </a:prstGeom>
          <a:solidFill>
            <a:schemeClr val="bg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dirty="0">
                <a:solidFill>
                  <a:schemeClr val="accent5"/>
                </a:solidFill>
              </a:rPr>
              <a:t>Final Output</a:t>
            </a:r>
          </a:p>
        </p:txBody>
      </p:sp>
      <p:cxnSp>
        <p:nvCxnSpPr>
          <p:cNvPr id="235" name="Straight Arrow Connector 234">
            <a:extLst>
              <a:ext uri="{FF2B5EF4-FFF2-40B4-BE49-F238E27FC236}">
                <a16:creationId xmlns:a16="http://schemas.microsoft.com/office/drawing/2014/main" id="{5B6F0FA5-E1B1-4570-94D0-A33A288D655C}"/>
              </a:ext>
              <a:ext uri="{C183D7F6-B498-43B3-948B-1728B52AA6E4}">
                <adec:decorative xmlns:adec="http://schemas.microsoft.com/office/drawing/2017/decorative" val="1"/>
              </a:ext>
            </a:extLst>
          </p:cNvPr>
          <p:cNvCxnSpPr>
            <a:cxnSpLocks/>
          </p:cNvCxnSpPr>
          <p:nvPr/>
        </p:nvCxnSpPr>
        <p:spPr>
          <a:xfrm flipH="1">
            <a:off x="10708527" y="906725"/>
            <a:ext cx="0" cy="241249"/>
          </a:xfrm>
          <a:prstGeom prst="straightConnector1">
            <a:avLst/>
          </a:prstGeom>
          <a:ln w="19050">
            <a:solidFill>
              <a:schemeClr val="tx2"/>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236" name="Oval 235">
            <a:extLst>
              <a:ext uri="{FF2B5EF4-FFF2-40B4-BE49-F238E27FC236}">
                <a16:creationId xmlns:a16="http://schemas.microsoft.com/office/drawing/2014/main" id="{0E58E437-038E-4BAA-A5C6-353B7813AE11}"/>
              </a:ext>
            </a:extLst>
          </p:cNvPr>
          <p:cNvSpPr/>
          <p:nvPr/>
        </p:nvSpPr>
        <p:spPr>
          <a:xfrm>
            <a:off x="9852169" y="986386"/>
            <a:ext cx="402326" cy="387050"/>
          </a:xfrm>
          <a:prstGeom prst="ellipse">
            <a:avLst/>
          </a:prstGeom>
          <a:solidFill>
            <a:schemeClr val="accent5">
              <a:lumMod val="20000"/>
              <a:lumOff val="80000"/>
            </a:schemeClr>
          </a:solidFill>
          <a:ln>
            <a:solidFill>
              <a:schemeClr val="accent5"/>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a:t>D</a:t>
            </a:r>
          </a:p>
        </p:txBody>
      </p:sp>
      <p:sp>
        <p:nvSpPr>
          <p:cNvPr id="242" name="Rectangle 241">
            <a:extLst>
              <a:ext uri="{FF2B5EF4-FFF2-40B4-BE49-F238E27FC236}">
                <a16:creationId xmlns:a16="http://schemas.microsoft.com/office/drawing/2014/main" id="{EBA3FC21-A698-432F-9F94-E088CECF5D6A}"/>
              </a:ext>
            </a:extLst>
          </p:cNvPr>
          <p:cNvSpPr/>
          <p:nvPr/>
        </p:nvSpPr>
        <p:spPr>
          <a:xfrm>
            <a:off x="10116867" y="3544935"/>
            <a:ext cx="1183319" cy="430887"/>
          </a:xfrm>
          <a:prstGeom prst="rect">
            <a:avLst/>
          </a:prstGeom>
        </p:spPr>
        <p:txBody>
          <a:bodyPr wrap="square" lIns="0" tIns="0" rIns="0" bIns="0" anchor="ctr">
            <a:noAutofit/>
          </a:bodyPr>
          <a:lstStyle/>
          <a:p>
            <a:pPr algn="ctr"/>
            <a:r>
              <a:rPr lang="en-US" sz="1400" b="1" dirty="0">
                <a:solidFill>
                  <a:schemeClr val="bg1"/>
                </a:solidFill>
              </a:rPr>
              <a:t>Performance Evaluation</a:t>
            </a:r>
          </a:p>
        </p:txBody>
      </p:sp>
      <p:sp>
        <p:nvSpPr>
          <p:cNvPr id="51" name="Rectangle 50">
            <a:extLst>
              <a:ext uri="{FF2B5EF4-FFF2-40B4-BE49-F238E27FC236}">
                <a16:creationId xmlns:a16="http://schemas.microsoft.com/office/drawing/2014/main" id="{A0420489-D6BF-433E-814C-2A2C7BBE3857}"/>
              </a:ext>
            </a:extLst>
          </p:cNvPr>
          <p:cNvSpPr/>
          <p:nvPr/>
        </p:nvSpPr>
        <p:spPr>
          <a:xfrm>
            <a:off x="1252925" y="3561598"/>
            <a:ext cx="1311799" cy="430887"/>
          </a:xfrm>
          <a:prstGeom prst="rect">
            <a:avLst/>
          </a:prstGeom>
        </p:spPr>
        <p:txBody>
          <a:bodyPr wrap="square" lIns="0" tIns="0" rIns="0" bIns="0" anchor="ctr">
            <a:spAutoFit/>
          </a:bodyPr>
          <a:lstStyle/>
          <a:p>
            <a:pPr algn="ctr"/>
            <a:r>
              <a:rPr lang="en-US" sz="1400" b="1" dirty="0">
                <a:solidFill>
                  <a:schemeClr val="bg1"/>
                </a:solidFill>
              </a:rPr>
              <a:t>Data</a:t>
            </a:r>
          </a:p>
          <a:p>
            <a:pPr algn="ctr"/>
            <a:r>
              <a:rPr lang="en-US" sz="1400" b="1" dirty="0">
                <a:solidFill>
                  <a:schemeClr val="bg1"/>
                </a:solidFill>
              </a:rPr>
              <a:t>Preparation</a:t>
            </a:r>
          </a:p>
        </p:txBody>
      </p:sp>
      <p:sp>
        <p:nvSpPr>
          <p:cNvPr id="203" name="Oval 202">
            <a:extLst>
              <a:ext uri="{FF2B5EF4-FFF2-40B4-BE49-F238E27FC236}">
                <a16:creationId xmlns:a16="http://schemas.microsoft.com/office/drawing/2014/main" id="{1B52F051-8266-4768-8D9F-D8EDDE3E365D}"/>
              </a:ext>
            </a:extLst>
          </p:cNvPr>
          <p:cNvSpPr/>
          <p:nvPr/>
        </p:nvSpPr>
        <p:spPr>
          <a:xfrm>
            <a:off x="1009638" y="986384"/>
            <a:ext cx="402326" cy="387050"/>
          </a:xfrm>
          <a:prstGeom prst="ellipse">
            <a:avLst/>
          </a:prstGeom>
          <a:solidFill>
            <a:schemeClr val="accent5">
              <a:lumMod val="20000"/>
              <a:lumOff val="80000"/>
            </a:schemeClr>
          </a:solidFill>
          <a:ln>
            <a:solidFill>
              <a:schemeClr val="accent5"/>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a:t>A</a:t>
            </a:r>
          </a:p>
        </p:txBody>
      </p:sp>
      <p:cxnSp>
        <p:nvCxnSpPr>
          <p:cNvPr id="59" name="Straight Arrow Connector 58">
            <a:extLst>
              <a:ext uri="{FF2B5EF4-FFF2-40B4-BE49-F238E27FC236}">
                <a16:creationId xmlns:a16="http://schemas.microsoft.com/office/drawing/2014/main" id="{62755196-BCD9-4FC0-9AD5-B1317C0F29AF}"/>
              </a:ext>
              <a:ext uri="{C183D7F6-B498-43B3-948B-1728B52AA6E4}">
                <adec:decorative xmlns:adec="http://schemas.microsoft.com/office/drawing/2017/decorative" val="1"/>
              </a:ext>
            </a:extLst>
          </p:cNvPr>
          <p:cNvCxnSpPr>
            <a:cxnSpLocks/>
          </p:cNvCxnSpPr>
          <p:nvPr/>
        </p:nvCxnSpPr>
        <p:spPr>
          <a:xfrm>
            <a:off x="2564724" y="4262316"/>
            <a:ext cx="360398" cy="1"/>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46A357FE-D651-46E3-91F1-2E19F43780AF}"/>
              </a:ext>
              <a:ext uri="{C183D7F6-B498-43B3-948B-1728B52AA6E4}">
                <adec:decorative xmlns:adec="http://schemas.microsoft.com/office/drawing/2017/decorative" val="1"/>
              </a:ext>
            </a:extLst>
          </p:cNvPr>
          <p:cNvCxnSpPr>
            <a:cxnSpLocks/>
            <a:stCxn id="110" idx="3"/>
          </p:cNvCxnSpPr>
          <p:nvPr/>
        </p:nvCxnSpPr>
        <p:spPr>
          <a:xfrm>
            <a:off x="5608729" y="1814275"/>
            <a:ext cx="332677"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D8AA91A0-2DF8-402A-9046-A399A0AF498B}"/>
              </a:ext>
            </a:extLst>
          </p:cNvPr>
          <p:cNvSpPr/>
          <p:nvPr/>
        </p:nvSpPr>
        <p:spPr>
          <a:xfrm>
            <a:off x="4293461" y="3588050"/>
            <a:ext cx="1433083" cy="184666"/>
          </a:xfrm>
          <a:prstGeom prst="rect">
            <a:avLst/>
          </a:prstGeom>
        </p:spPr>
        <p:txBody>
          <a:bodyPr wrap="square" lIns="0" tIns="0" rIns="0" bIns="0" anchor="ctr">
            <a:spAutoFit/>
          </a:bodyPr>
          <a:lstStyle/>
          <a:p>
            <a:pPr algn="ctr"/>
            <a:r>
              <a:rPr lang="en-US" sz="1200" b="1" i="1" dirty="0">
                <a:solidFill>
                  <a:schemeClr val="tx1">
                    <a:lumMod val="75000"/>
                    <a:lumOff val="25000"/>
                  </a:schemeClr>
                </a:solidFill>
                <a:cs typeface="Segoe UI" panose="020B0502040204020203" pitchFamily="34" charset="0"/>
              </a:rPr>
              <a:t>Stratified K Sampling</a:t>
            </a:r>
            <a:endParaRPr lang="en-US" sz="1200" i="1" dirty="0">
              <a:solidFill>
                <a:schemeClr val="tx1">
                  <a:lumMod val="75000"/>
                  <a:lumOff val="25000"/>
                </a:schemeClr>
              </a:solidFill>
              <a:cs typeface="Segoe UI" panose="020B0502040204020203" pitchFamily="34" charset="0"/>
            </a:endParaRPr>
          </a:p>
        </p:txBody>
      </p:sp>
      <p:sp>
        <p:nvSpPr>
          <p:cNvPr id="48" name="Rectangle 47">
            <a:extLst>
              <a:ext uri="{FF2B5EF4-FFF2-40B4-BE49-F238E27FC236}">
                <a16:creationId xmlns:a16="http://schemas.microsoft.com/office/drawing/2014/main" id="{A15BE436-EE79-4ECC-BE00-1B4FA9C67F1C}"/>
              </a:ext>
            </a:extLst>
          </p:cNvPr>
          <p:cNvSpPr/>
          <p:nvPr/>
        </p:nvSpPr>
        <p:spPr>
          <a:xfrm>
            <a:off x="5941406" y="1539955"/>
            <a:ext cx="1045365" cy="548640"/>
          </a:xfrm>
          <a:prstGeom prst="rect">
            <a:avLst/>
          </a:prstGeom>
          <a:solidFill>
            <a:srgbClr val="11AEC7"/>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b="1" dirty="0">
                <a:solidFill>
                  <a:schemeClr val="lt1"/>
                </a:solidFill>
              </a:rPr>
              <a:t>Training Dataset</a:t>
            </a:r>
          </a:p>
        </p:txBody>
      </p:sp>
      <p:grpSp>
        <p:nvGrpSpPr>
          <p:cNvPr id="49" name="Group 48">
            <a:extLst>
              <a:ext uri="{FF2B5EF4-FFF2-40B4-BE49-F238E27FC236}">
                <a16:creationId xmlns:a16="http://schemas.microsoft.com/office/drawing/2014/main" id="{6175BB31-B517-4A5C-BEB5-8961E04B3BD6}"/>
              </a:ext>
            </a:extLst>
          </p:cNvPr>
          <p:cNvGrpSpPr/>
          <p:nvPr/>
        </p:nvGrpSpPr>
        <p:grpSpPr>
          <a:xfrm>
            <a:off x="6353923" y="2405508"/>
            <a:ext cx="1264892" cy="1106424"/>
            <a:chOff x="4541095" y="2078473"/>
            <a:chExt cx="1327709" cy="1106424"/>
          </a:xfrm>
        </p:grpSpPr>
        <p:sp>
          <p:nvSpPr>
            <p:cNvPr id="53" name="Diamond 52">
              <a:extLst>
                <a:ext uri="{FF2B5EF4-FFF2-40B4-BE49-F238E27FC236}">
                  <a16:creationId xmlns:a16="http://schemas.microsoft.com/office/drawing/2014/main" id="{BC19B4B2-24BB-4F9B-ACBB-401DDFD65C05}"/>
                </a:ext>
              </a:extLst>
            </p:cNvPr>
            <p:cNvSpPr/>
            <p:nvPr/>
          </p:nvSpPr>
          <p:spPr>
            <a:xfrm>
              <a:off x="4541095" y="2078473"/>
              <a:ext cx="1327709" cy="1106424"/>
            </a:xfrm>
            <a:prstGeom prst="diamon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600" i="1"/>
            </a:p>
          </p:txBody>
        </p:sp>
        <p:sp>
          <p:nvSpPr>
            <p:cNvPr id="54" name="Rectangle 53">
              <a:extLst>
                <a:ext uri="{FF2B5EF4-FFF2-40B4-BE49-F238E27FC236}">
                  <a16:creationId xmlns:a16="http://schemas.microsoft.com/office/drawing/2014/main" id="{2D3EFC8D-7843-40D7-A0EB-0B6888523A6A}"/>
                </a:ext>
              </a:extLst>
            </p:cNvPr>
            <p:cNvSpPr/>
            <p:nvPr/>
          </p:nvSpPr>
          <p:spPr>
            <a:xfrm>
              <a:off x="4581495" y="2428273"/>
              <a:ext cx="1246909" cy="595856"/>
            </a:xfrm>
            <a:prstGeom prst="rect">
              <a:avLst/>
            </a:prstGeom>
          </p:spPr>
          <p:txBody>
            <a:bodyPr wrap="square" lIns="0" tIns="0" rIns="0" bIns="0" anchor="ctr">
              <a:noAutofit/>
            </a:bodyPr>
            <a:lstStyle/>
            <a:p>
              <a:pPr algn="ctr"/>
              <a:r>
                <a:rPr lang="en-US" sz="1360" b="1" i="1" dirty="0">
                  <a:solidFill>
                    <a:schemeClr val="bg1"/>
                  </a:solidFill>
                </a:rPr>
                <a:t>Hyperparameter Tuning</a:t>
              </a:r>
            </a:p>
          </p:txBody>
        </p:sp>
      </p:grpSp>
      <p:cxnSp>
        <p:nvCxnSpPr>
          <p:cNvPr id="55" name="Straight Arrow Connector 54">
            <a:extLst>
              <a:ext uri="{FF2B5EF4-FFF2-40B4-BE49-F238E27FC236}">
                <a16:creationId xmlns:a16="http://schemas.microsoft.com/office/drawing/2014/main" id="{AFFDF8FC-7514-4293-86F4-1D6042F7A7DD}"/>
              </a:ext>
              <a:ext uri="{C183D7F6-B498-43B3-948B-1728B52AA6E4}">
                <adec:decorative xmlns:adec="http://schemas.microsoft.com/office/drawing/2017/decorative" val="1"/>
              </a:ext>
            </a:extLst>
          </p:cNvPr>
          <p:cNvCxnSpPr>
            <a:cxnSpLocks/>
            <a:stCxn id="48" idx="3"/>
            <a:endCxn id="53" idx="0"/>
          </p:cNvCxnSpPr>
          <p:nvPr/>
        </p:nvCxnSpPr>
        <p:spPr>
          <a:xfrm flipH="1">
            <a:off x="6986369" y="1814275"/>
            <a:ext cx="402" cy="591233"/>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E80A3510-28A3-4A8F-B2BC-8115D8809E4C}"/>
              </a:ext>
            </a:extLst>
          </p:cNvPr>
          <p:cNvSpPr/>
          <p:nvPr/>
        </p:nvSpPr>
        <p:spPr>
          <a:xfrm>
            <a:off x="6672692" y="3588050"/>
            <a:ext cx="1433083" cy="184666"/>
          </a:xfrm>
          <a:prstGeom prst="rect">
            <a:avLst/>
          </a:prstGeom>
        </p:spPr>
        <p:txBody>
          <a:bodyPr wrap="square" lIns="0" tIns="0" rIns="0" bIns="0" anchor="ctr">
            <a:spAutoFit/>
          </a:bodyPr>
          <a:lstStyle/>
          <a:p>
            <a:pPr algn="ctr"/>
            <a:r>
              <a:rPr lang="en-US" sz="1200" b="1" i="1" dirty="0">
                <a:solidFill>
                  <a:schemeClr val="tx1">
                    <a:lumMod val="75000"/>
                    <a:lumOff val="25000"/>
                  </a:schemeClr>
                </a:solidFill>
                <a:cs typeface="Segoe UI" panose="020B0502040204020203" pitchFamily="34" charset="0"/>
              </a:rPr>
              <a:t>Stratified K Sampling</a:t>
            </a:r>
            <a:endParaRPr lang="en-US" sz="1200" i="1" dirty="0">
              <a:solidFill>
                <a:schemeClr val="tx1">
                  <a:lumMod val="75000"/>
                  <a:lumOff val="25000"/>
                </a:schemeClr>
              </a:solidFill>
              <a:cs typeface="Segoe UI" panose="020B0502040204020203" pitchFamily="34" charset="0"/>
            </a:endParaRPr>
          </a:p>
        </p:txBody>
      </p:sp>
    </p:spTree>
    <p:extLst>
      <p:ext uri="{BB962C8B-B14F-4D97-AF65-F5344CB8AC3E}">
        <p14:creationId xmlns:p14="http://schemas.microsoft.com/office/powerpoint/2010/main" val="1082839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p:nvPr>
        </p:nvSpPr>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Overview</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1" name="Text Placeholder 6">
            <a:extLst>
              <a:ext uri="{FF2B5EF4-FFF2-40B4-BE49-F238E27FC236}">
                <a16:creationId xmlns:a16="http://schemas.microsoft.com/office/drawing/2014/main" id="{75F2CD70-5DD0-4138-9E27-8380E27B34E0}"/>
              </a:ext>
            </a:extLst>
          </p:cNvPr>
          <p:cNvSpPr txBox="1">
            <a:spLocks/>
          </p:cNvSpPr>
          <p:nvPr/>
        </p:nvSpPr>
        <p:spPr>
          <a:xfrm>
            <a:off x="3409690" y="1710330"/>
            <a:ext cx="7350385" cy="640081"/>
          </a:xfrm>
          <a:prstGeom prst="rect">
            <a:avLst/>
          </a:prstGeom>
          <a:solidFill>
            <a:schemeClr val="bg1">
              <a:lumMod val="95000"/>
            </a:schemeClr>
          </a:solidFill>
        </p:spPr>
        <p:txBody>
          <a:bodyPr vert="horz" lIns="91440" tIns="36576" rIns="91440" bIns="36576" rtlCol="0" anchor="t">
            <a:no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kern="1200" normalizeH="0" baseline="0">
                <a:solidFill>
                  <a:schemeClr val="tx1"/>
                </a:solidFill>
                <a:latin typeface="Arial"/>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b="1" dirty="0">
                <a:latin typeface="+mn-lt"/>
              </a:rPr>
              <a:t>Develop a Predictive model </a:t>
            </a:r>
            <a:r>
              <a:rPr lang="en-US" dirty="0">
                <a:latin typeface="+mn-lt"/>
              </a:rPr>
              <a:t>to assess whether a firm goes bankrupt or not</a:t>
            </a:r>
          </a:p>
        </p:txBody>
      </p:sp>
      <p:sp>
        <p:nvSpPr>
          <p:cNvPr id="30" name="Text Placeholder 6">
            <a:extLst>
              <a:ext uri="{FF2B5EF4-FFF2-40B4-BE49-F238E27FC236}">
                <a16:creationId xmlns:a16="http://schemas.microsoft.com/office/drawing/2014/main" id="{3B705C2E-AD4B-4905-99E9-D3815A6F8459}"/>
              </a:ext>
            </a:extLst>
          </p:cNvPr>
          <p:cNvSpPr txBox="1">
            <a:spLocks/>
          </p:cNvSpPr>
          <p:nvPr/>
        </p:nvSpPr>
        <p:spPr>
          <a:xfrm>
            <a:off x="1415640" y="1710330"/>
            <a:ext cx="1833251" cy="640081"/>
          </a:xfrm>
          <a:prstGeom prst="rect">
            <a:avLst/>
          </a:prstGeom>
          <a:solidFill>
            <a:schemeClr val="accent5"/>
          </a:solidFill>
        </p:spPr>
        <p:txBody>
          <a:bodyPr vert="horz" wrap="square" lIns="91440" tIns="36576" rIns="91440" bIns="36576" rtlCol="0" anchor="ctr">
            <a:no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kern="1200" normalizeH="0" baseline="0">
                <a:solidFill>
                  <a:schemeClr val="tx1"/>
                </a:solidFill>
                <a:latin typeface="Arial"/>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400" i="1" dirty="0">
                <a:solidFill>
                  <a:schemeClr val="bg1"/>
                </a:solidFill>
                <a:latin typeface="+mj-lt"/>
              </a:rPr>
              <a:t>Objective</a:t>
            </a:r>
          </a:p>
        </p:txBody>
      </p:sp>
      <p:sp>
        <p:nvSpPr>
          <p:cNvPr id="31" name="Text Placeholder 6">
            <a:extLst>
              <a:ext uri="{FF2B5EF4-FFF2-40B4-BE49-F238E27FC236}">
                <a16:creationId xmlns:a16="http://schemas.microsoft.com/office/drawing/2014/main" id="{B11639EA-9B87-413E-8920-CFE205764BE0}"/>
              </a:ext>
            </a:extLst>
          </p:cNvPr>
          <p:cNvSpPr txBox="1">
            <a:spLocks/>
          </p:cNvSpPr>
          <p:nvPr/>
        </p:nvSpPr>
        <p:spPr>
          <a:xfrm>
            <a:off x="3409690" y="2634457"/>
            <a:ext cx="7350385" cy="1227423"/>
          </a:xfrm>
          <a:prstGeom prst="rect">
            <a:avLst/>
          </a:prstGeom>
          <a:solidFill>
            <a:schemeClr val="bg1">
              <a:lumMod val="95000"/>
            </a:schemeClr>
          </a:solidFill>
        </p:spPr>
        <p:txBody>
          <a:bodyPr vert="horz" lIns="91440" tIns="36576" rIns="91440" bIns="36576" rtlCol="0" anchor="ctr">
            <a:no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kern="1200" normalizeH="0" baseline="0">
                <a:solidFill>
                  <a:schemeClr val="tx1"/>
                </a:solidFill>
                <a:latin typeface="Arial"/>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base"/>
            <a:r>
              <a:rPr lang="en-US" dirty="0">
                <a:latin typeface="+mn-lt"/>
              </a:rPr>
              <a:t>Training Dataset (n=10,000 </a:t>
            </a:r>
            <a:r>
              <a:rPr lang="en-US" dirty="0" err="1">
                <a:latin typeface="+mn-lt"/>
              </a:rPr>
              <a:t>obs</a:t>
            </a:r>
            <a:r>
              <a:rPr lang="en-US" dirty="0">
                <a:latin typeface="+mn-lt"/>
              </a:rPr>
              <a:t>, 64 attributes)</a:t>
            </a:r>
          </a:p>
          <a:p>
            <a:pPr fontAlgn="base"/>
            <a:r>
              <a:rPr lang="en-US" dirty="0">
                <a:latin typeface="+mn-lt"/>
              </a:rPr>
              <a:t>Test Dataset (n=5,000 </a:t>
            </a:r>
            <a:r>
              <a:rPr lang="en-US" dirty="0" err="1">
                <a:latin typeface="+mn-lt"/>
              </a:rPr>
              <a:t>obs</a:t>
            </a:r>
            <a:r>
              <a:rPr lang="en-US" dirty="0">
                <a:latin typeface="+mn-lt"/>
              </a:rPr>
              <a:t>, 64 attributes)</a:t>
            </a:r>
          </a:p>
        </p:txBody>
      </p:sp>
      <p:sp>
        <p:nvSpPr>
          <p:cNvPr id="32" name="Text Placeholder 6">
            <a:extLst>
              <a:ext uri="{FF2B5EF4-FFF2-40B4-BE49-F238E27FC236}">
                <a16:creationId xmlns:a16="http://schemas.microsoft.com/office/drawing/2014/main" id="{94C961C2-1B72-4609-84C9-6E5919735AF4}"/>
              </a:ext>
            </a:extLst>
          </p:cNvPr>
          <p:cNvSpPr txBox="1">
            <a:spLocks/>
          </p:cNvSpPr>
          <p:nvPr/>
        </p:nvSpPr>
        <p:spPr>
          <a:xfrm>
            <a:off x="1415640" y="2634458"/>
            <a:ext cx="1833251" cy="1227422"/>
          </a:xfrm>
          <a:prstGeom prst="rect">
            <a:avLst/>
          </a:prstGeom>
          <a:solidFill>
            <a:schemeClr val="accent5"/>
          </a:solidFill>
        </p:spPr>
        <p:txBody>
          <a:bodyPr vert="horz" wrap="square" lIns="91440" tIns="36576" rIns="91440" bIns="36576" rtlCol="0" anchor="ctr">
            <a:no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kern="1200" normalizeH="0" baseline="0">
                <a:solidFill>
                  <a:schemeClr val="tx1"/>
                </a:solidFill>
                <a:latin typeface="Arial"/>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400" i="1" dirty="0">
                <a:solidFill>
                  <a:schemeClr val="bg1"/>
                </a:solidFill>
                <a:latin typeface="+mj-lt"/>
              </a:rPr>
              <a:t>Dataset Provided</a:t>
            </a:r>
          </a:p>
        </p:txBody>
      </p:sp>
      <p:sp>
        <p:nvSpPr>
          <p:cNvPr id="33" name="Text Placeholder 6">
            <a:extLst>
              <a:ext uri="{FF2B5EF4-FFF2-40B4-BE49-F238E27FC236}">
                <a16:creationId xmlns:a16="http://schemas.microsoft.com/office/drawing/2014/main" id="{B2F30E23-C324-4B18-9BFD-74AA96EEC9D5}"/>
              </a:ext>
            </a:extLst>
          </p:cNvPr>
          <p:cNvSpPr txBox="1">
            <a:spLocks/>
          </p:cNvSpPr>
          <p:nvPr/>
        </p:nvSpPr>
        <p:spPr>
          <a:xfrm>
            <a:off x="3409690" y="4145926"/>
            <a:ext cx="7350385" cy="620627"/>
          </a:xfrm>
          <a:prstGeom prst="rect">
            <a:avLst/>
          </a:prstGeom>
          <a:solidFill>
            <a:schemeClr val="bg1">
              <a:lumMod val="95000"/>
            </a:schemeClr>
          </a:solidFill>
        </p:spPr>
        <p:txBody>
          <a:bodyPr vert="horz" lIns="91440" tIns="36576" rIns="91440" bIns="36576" rtlCol="0" anchor="ctr">
            <a:no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kern="1200" normalizeH="0" baseline="0">
                <a:solidFill>
                  <a:schemeClr val="tx1"/>
                </a:solidFill>
                <a:latin typeface="Arial"/>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base"/>
            <a:r>
              <a:rPr lang="en-US" dirty="0">
                <a:latin typeface="+mn-lt"/>
              </a:rPr>
              <a:t>Solution to be submitted on </a:t>
            </a:r>
            <a:r>
              <a:rPr lang="en-US" b="1" dirty="0">
                <a:latin typeface="+mn-lt"/>
              </a:rPr>
              <a:t>Kaggle</a:t>
            </a:r>
          </a:p>
        </p:txBody>
      </p:sp>
      <p:sp>
        <p:nvSpPr>
          <p:cNvPr id="34" name="Text Placeholder 6">
            <a:extLst>
              <a:ext uri="{FF2B5EF4-FFF2-40B4-BE49-F238E27FC236}">
                <a16:creationId xmlns:a16="http://schemas.microsoft.com/office/drawing/2014/main" id="{01384EC5-B00F-4B66-9B53-202D70D08E16}"/>
              </a:ext>
            </a:extLst>
          </p:cNvPr>
          <p:cNvSpPr txBox="1">
            <a:spLocks/>
          </p:cNvSpPr>
          <p:nvPr/>
        </p:nvSpPr>
        <p:spPr>
          <a:xfrm>
            <a:off x="1415640" y="4145927"/>
            <a:ext cx="1833251" cy="620626"/>
          </a:xfrm>
          <a:prstGeom prst="rect">
            <a:avLst/>
          </a:prstGeom>
          <a:solidFill>
            <a:schemeClr val="accent5"/>
          </a:solidFill>
        </p:spPr>
        <p:txBody>
          <a:bodyPr vert="horz" wrap="square" lIns="91440" tIns="36576" rIns="91440" bIns="36576" rtlCol="0" anchor="ctr">
            <a:no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kern="1200" normalizeH="0" baseline="0">
                <a:solidFill>
                  <a:schemeClr val="tx1"/>
                </a:solidFill>
                <a:latin typeface="Arial"/>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400" i="1" dirty="0">
                <a:solidFill>
                  <a:schemeClr val="bg1"/>
                </a:solidFill>
                <a:latin typeface="+mj-lt"/>
              </a:rPr>
              <a:t>Platform</a:t>
            </a:r>
          </a:p>
        </p:txBody>
      </p:sp>
      <p:sp>
        <p:nvSpPr>
          <p:cNvPr id="36" name="Text Placeholder 6">
            <a:extLst>
              <a:ext uri="{FF2B5EF4-FFF2-40B4-BE49-F238E27FC236}">
                <a16:creationId xmlns:a16="http://schemas.microsoft.com/office/drawing/2014/main" id="{A42AE26A-0772-4533-825B-10DF424CBDF8}"/>
              </a:ext>
            </a:extLst>
          </p:cNvPr>
          <p:cNvSpPr txBox="1">
            <a:spLocks/>
          </p:cNvSpPr>
          <p:nvPr/>
        </p:nvSpPr>
        <p:spPr>
          <a:xfrm>
            <a:off x="1415640" y="5050599"/>
            <a:ext cx="1833251" cy="620626"/>
          </a:xfrm>
          <a:prstGeom prst="rect">
            <a:avLst/>
          </a:prstGeom>
          <a:solidFill>
            <a:schemeClr val="accent5"/>
          </a:solidFill>
        </p:spPr>
        <p:txBody>
          <a:bodyPr vert="horz" wrap="square" lIns="91440" tIns="36576" rIns="91440" bIns="36576" rtlCol="0" anchor="ctr">
            <a:no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kern="1200" normalizeH="0" baseline="0">
                <a:solidFill>
                  <a:schemeClr val="tx1"/>
                </a:solidFill>
                <a:latin typeface="Arial"/>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400" i="1" dirty="0">
                <a:solidFill>
                  <a:schemeClr val="bg1"/>
                </a:solidFill>
                <a:latin typeface="+mj-lt"/>
              </a:rPr>
              <a:t>Project KPI</a:t>
            </a:r>
          </a:p>
        </p:txBody>
      </p:sp>
      <p:sp>
        <p:nvSpPr>
          <p:cNvPr id="15" name="Text Placeholder 6">
            <a:extLst>
              <a:ext uri="{FF2B5EF4-FFF2-40B4-BE49-F238E27FC236}">
                <a16:creationId xmlns:a16="http://schemas.microsoft.com/office/drawing/2014/main" id="{C744B224-09CC-3C4D-99F1-985CFC0422C6}"/>
              </a:ext>
            </a:extLst>
          </p:cNvPr>
          <p:cNvSpPr txBox="1">
            <a:spLocks/>
          </p:cNvSpPr>
          <p:nvPr/>
        </p:nvSpPr>
        <p:spPr>
          <a:xfrm>
            <a:off x="3409689" y="5050599"/>
            <a:ext cx="7350385" cy="620627"/>
          </a:xfrm>
          <a:prstGeom prst="rect">
            <a:avLst/>
          </a:prstGeom>
          <a:solidFill>
            <a:schemeClr val="bg1">
              <a:lumMod val="95000"/>
            </a:schemeClr>
          </a:solidFill>
        </p:spPr>
        <p:txBody>
          <a:bodyPr vert="horz" lIns="91440" tIns="36576" rIns="91440" bIns="36576" rtlCol="0" anchor="ctr">
            <a:no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kern="1200" normalizeH="0" baseline="0">
                <a:solidFill>
                  <a:schemeClr val="tx1"/>
                </a:solidFill>
                <a:latin typeface="Arial"/>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base"/>
            <a:r>
              <a:rPr lang="en-US" dirty="0">
                <a:latin typeface="+mn-lt"/>
              </a:rPr>
              <a:t>AUC (Area under the curve) of ROC graph</a:t>
            </a:r>
          </a:p>
        </p:txBody>
      </p:sp>
    </p:spTree>
    <p:extLst>
      <p:ext uri="{BB962C8B-B14F-4D97-AF65-F5344CB8AC3E}">
        <p14:creationId xmlns:p14="http://schemas.microsoft.com/office/powerpoint/2010/main" val="2555419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 name="Object 39" hidden="1">
            <a:extLst>
              <a:ext uri="{FF2B5EF4-FFF2-40B4-BE49-F238E27FC236}">
                <a16:creationId xmlns:a16="http://schemas.microsoft.com/office/drawing/2014/main" id="{B7E2212F-20D1-4C97-A277-10A04A6D5606}"/>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73" name="think-cell Slide" r:id="rId6" imgW="425" imgH="424" progId="TCLayout.ActiveDocument.1">
                  <p:embed/>
                </p:oleObj>
              </mc:Choice>
              <mc:Fallback>
                <p:oleObj name="think-cell Slide" r:id="rId6" imgW="425" imgH="424" progId="TCLayout.ActiveDocument.1">
                  <p:embed/>
                  <p:pic>
                    <p:nvPicPr>
                      <p:cNvPr id="40" name="Object 39" hidden="1">
                        <a:extLst>
                          <a:ext uri="{FF2B5EF4-FFF2-40B4-BE49-F238E27FC236}">
                            <a16:creationId xmlns:a16="http://schemas.microsoft.com/office/drawing/2014/main" id="{B7E2212F-20D1-4C97-A277-10A04A6D5606}"/>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9" name="Rectangle 38" hidden="1">
            <a:extLst>
              <a:ext uri="{FF2B5EF4-FFF2-40B4-BE49-F238E27FC236}">
                <a16:creationId xmlns:a16="http://schemas.microsoft.com/office/drawing/2014/main" id="{E42EBEED-CFFD-4349-B450-7F60A2448EE1}"/>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en-US" sz="4400" dirty="0">
              <a:latin typeface="Century Gothic" panose="020B0502020202020204" pitchFamily="34" charset="0"/>
              <a:ea typeface="+mj-ea"/>
              <a:cs typeface="+mj-cs"/>
              <a:sym typeface="Century Gothic" panose="020B0502020202020204" pitchFamily="34" charset="0"/>
            </a:endParaRPr>
          </a:p>
        </p:txBody>
      </p:sp>
      <p:sp>
        <p:nvSpPr>
          <p:cNvPr id="38" name="Text Placeholder 6">
            <a:extLst>
              <a:ext uri="{FF2B5EF4-FFF2-40B4-BE49-F238E27FC236}">
                <a16:creationId xmlns:a16="http://schemas.microsoft.com/office/drawing/2014/main" id="{91B30E83-7BEF-458C-9276-6EB9AC54A853}"/>
              </a:ext>
            </a:extLst>
          </p:cNvPr>
          <p:cNvSpPr txBox="1">
            <a:spLocks/>
          </p:cNvSpPr>
          <p:nvPr/>
        </p:nvSpPr>
        <p:spPr>
          <a:xfrm>
            <a:off x="3311178" y="1180229"/>
            <a:ext cx="8530824" cy="2094808"/>
          </a:xfrm>
          <a:prstGeom prst="rect">
            <a:avLst/>
          </a:prstGeom>
          <a:solidFill>
            <a:schemeClr val="accent6">
              <a:lumMod val="20000"/>
              <a:lumOff val="80000"/>
              <a:alpha val="40000"/>
            </a:schemeClr>
          </a:solidFill>
        </p:spPr>
        <p:txBody>
          <a:bodyPr vert="horz" lIns="91440" tIns="36576" rIns="91440" bIns="36576" rtlCol="0" anchor="t">
            <a:no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kern="1200" normalizeH="0" baseline="0">
                <a:solidFill>
                  <a:schemeClr val="tx1"/>
                </a:solidFill>
                <a:latin typeface="Arial"/>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latin typeface="+mn-lt"/>
            </a:endParaRPr>
          </a:p>
        </p:txBody>
      </p:sp>
      <p:sp>
        <p:nvSpPr>
          <p:cNvPr id="7" name="Title 6" hidden="1">
            <a:extLst>
              <a:ext uri="{FF2B5EF4-FFF2-40B4-BE49-F238E27FC236}">
                <a16:creationId xmlns:a16="http://schemas.microsoft.com/office/drawing/2014/main" id="{7C70995F-D8C5-410A-AA8B-1EE172A29454}"/>
              </a:ext>
            </a:extLst>
          </p:cNvPr>
          <p:cNvSpPr>
            <a:spLocks noGrp="1"/>
          </p:cNvSpPr>
          <p:nvPr>
            <p:ph type="title"/>
          </p:nvPr>
        </p:nvSpPr>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 Processing</a:t>
            </a:r>
          </a:p>
          <a:p>
            <a:pPr algn="ctr"/>
            <a:r>
              <a:rPr lang="en-US" sz="2800" b="1" dirty="0">
                <a:solidFill>
                  <a:schemeClr val="tx1">
                    <a:lumMod val="75000"/>
                    <a:lumOff val="25000"/>
                  </a:schemeClr>
                </a:solidFill>
              </a:rPr>
              <a:t>Techniques Applied</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A8908E36-B36E-4B0F-92B1-1BCA752EAA83}"/>
              </a:ext>
            </a:extLst>
          </p:cNvPr>
          <p:cNvSpPr/>
          <p:nvPr/>
        </p:nvSpPr>
        <p:spPr>
          <a:xfrm>
            <a:off x="3688692" y="1450393"/>
            <a:ext cx="1554480" cy="1554480"/>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PCA</a:t>
            </a:r>
          </a:p>
        </p:txBody>
      </p:sp>
      <p:sp>
        <p:nvSpPr>
          <p:cNvPr id="41" name="Oval 40">
            <a:extLst>
              <a:ext uri="{FF2B5EF4-FFF2-40B4-BE49-F238E27FC236}">
                <a16:creationId xmlns:a16="http://schemas.microsoft.com/office/drawing/2014/main" id="{2EB33A22-2485-4C4E-B8DD-4F36BC74DE43}"/>
              </a:ext>
            </a:extLst>
          </p:cNvPr>
          <p:cNvSpPr/>
          <p:nvPr/>
        </p:nvSpPr>
        <p:spPr>
          <a:xfrm>
            <a:off x="5743634" y="1450393"/>
            <a:ext cx="1554480" cy="1554480"/>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b="1" dirty="0">
                <a:solidFill>
                  <a:schemeClr val="tx1"/>
                </a:solidFill>
              </a:rPr>
              <a:t>Correlation</a:t>
            </a:r>
          </a:p>
        </p:txBody>
      </p:sp>
      <p:sp>
        <p:nvSpPr>
          <p:cNvPr id="42" name="Oval 41">
            <a:extLst>
              <a:ext uri="{FF2B5EF4-FFF2-40B4-BE49-F238E27FC236}">
                <a16:creationId xmlns:a16="http://schemas.microsoft.com/office/drawing/2014/main" id="{22AD2462-841F-4331-8589-9AC6294B4B7A}"/>
              </a:ext>
            </a:extLst>
          </p:cNvPr>
          <p:cNvSpPr/>
          <p:nvPr/>
        </p:nvSpPr>
        <p:spPr>
          <a:xfrm>
            <a:off x="7798576" y="1450393"/>
            <a:ext cx="1554480" cy="1554480"/>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b="1" dirty="0">
                <a:solidFill>
                  <a:schemeClr val="tx1"/>
                </a:solidFill>
              </a:rPr>
              <a:t>Interaction</a:t>
            </a:r>
          </a:p>
          <a:p>
            <a:pPr algn="ctr"/>
            <a:r>
              <a:rPr lang="en-US" b="1" dirty="0">
                <a:solidFill>
                  <a:schemeClr val="tx1"/>
                </a:solidFill>
              </a:rPr>
              <a:t>Terms</a:t>
            </a:r>
          </a:p>
        </p:txBody>
      </p:sp>
      <p:sp>
        <p:nvSpPr>
          <p:cNvPr id="43" name="Oval 42">
            <a:extLst>
              <a:ext uri="{FF2B5EF4-FFF2-40B4-BE49-F238E27FC236}">
                <a16:creationId xmlns:a16="http://schemas.microsoft.com/office/drawing/2014/main" id="{567B2561-7189-452D-A2DD-BEBF3CF57278}"/>
              </a:ext>
            </a:extLst>
          </p:cNvPr>
          <p:cNvSpPr/>
          <p:nvPr/>
        </p:nvSpPr>
        <p:spPr>
          <a:xfrm>
            <a:off x="9853518" y="1450393"/>
            <a:ext cx="1554480" cy="1554480"/>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b="1" dirty="0">
                <a:solidFill>
                  <a:schemeClr val="tx1"/>
                </a:solidFill>
              </a:rPr>
              <a:t>Log</a:t>
            </a:r>
          </a:p>
          <a:p>
            <a:pPr algn="ctr"/>
            <a:r>
              <a:rPr lang="en-US" b="1" dirty="0">
                <a:solidFill>
                  <a:schemeClr val="tx1"/>
                </a:solidFill>
              </a:rPr>
              <a:t>Transformation</a:t>
            </a:r>
          </a:p>
        </p:txBody>
      </p:sp>
      <p:sp>
        <p:nvSpPr>
          <p:cNvPr id="44" name="Text Placeholder 6">
            <a:extLst>
              <a:ext uri="{FF2B5EF4-FFF2-40B4-BE49-F238E27FC236}">
                <a16:creationId xmlns:a16="http://schemas.microsoft.com/office/drawing/2014/main" id="{99A52EDC-6B85-4EC7-973C-86E83B95EEB7}"/>
              </a:ext>
            </a:extLst>
          </p:cNvPr>
          <p:cNvSpPr txBox="1">
            <a:spLocks/>
          </p:cNvSpPr>
          <p:nvPr/>
        </p:nvSpPr>
        <p:spPr>
          <a:xfrm>
            <a:off x="253784" y="1180229"/>
            <a:ext cx="2556932" cy="2094808"/>
          </a:xfrm>
          <a:prstGeom prst="rect">
            <a:avLst/>
          </a:prstGeom>
          <a:solidFill>
            <a:schemeClr val="accent6"/>
          </a:solidFill>
        </p:spPr>
        <p:txBody>
          <a:bodyPr vert="horz" wrap="square" lIns="91440" tIns="36576" rIns="91440" bIns="36576" rtlCol="0" anchor="ctr">
            <a:no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kern="1200" normalizeH="0" baseline="0">
                <a:solidFill>
                  <a:schemeClr val="tx1"/>
                </a:solidFill>
                <a:latin typeface="Arial"/>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400" i="1" dirty="0">
                <a:solidFill>
                  <a:schemeClr val="bg1"/>
                </a:solidFill>
                <a:latin typeface="+mj-lt"/>
              </a:rPr>
              <a:t>Processing that did </a:t>
            </a:r>
            <a:r>
              <a:rPr lang="en-US" sz="2400" b="1" i="1" u="sng" dirty="0">
                <a:solidFill>
                  <a:schemeClr val="bg1"/>
                </a:solidFill>
                <a:latin typeface="+mj-lt"/>
              </a:rPr>
              <a:t>NOT</a:t>
            </a:r>
            <a:r>
              <a:rPr lang="en-US" sz="2400" dirty="0">
                <a:solidFill>
                  <a:schemeClr val="bg1"/>
                </a:solidFill>
                <a:latin typeface="+mj-lt"/>
              </a:rPr>
              <a:t> </a:t>
            </a:r>
            <a:r>
              <a:rPr lang="en-US" sz="2400" i="1" dirty="0">
                <a:solidFill>
                  <a:schemeClr val="bg1"/>
                </a:solidFill>
                <a:latin typeface="+mj-lt"/>
              </a:rPr>
              <a:t>yield satisfactory results</a:t>
            </a:r>
          </a:p>
        </p:txBody>
      </p:sp>
      <p:sp>
        <p:nvSpPr>
          <p:cNvPr id="45" name="Text Placeholder 6">
            <a:extLst>
              <a:ext uri="{FF2B5EF4-FFF2-40B4-BE49-F238E27FC236}">
                <a16:creationId xmlns:a16="http://schemas.microsoft.com/office/drawing/2014/main" id="{C9F711A5-BDA7-497B-A8D6-5FF1EA6B1ADF}"/>
              </a:ext>
            </a:extLst>
          </p:cNvPr>
          <p:cNvSpPr txBox="1">
            <a:spLocks/>
          </p:cNvSpPr>
          <p:nvPr/>
        </p:nvSpPr>
        <p:spPr>
          <a:xfrm>
            <a:off x="3311178" y="3759948"/>
            <a:ext cx="8530824" cy="2094808"/>
          </a:xfrm>
          <a:prstGeom prst="rect">
            <a:avLst/>
          </a:prstGeom>
          <a:solidFill>
            <a:srgbClr val="9BFFC8">
              <a:alpha val="20000"/>
            </a:srgbClr>
          </a:solidFill>
        </p:spPr>
        <p:txBody>
          <a:bodyPr vert="horz" lIns="91440" tIns="36576" rIns="91440" bIns="36576" rtlCol="0" anchor="t">
            <a:no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kern="1200" normalizeH="0" baseline="0">
                <a:solidFill>
                  <a:schemeClr val="tx1"/>
                </a:solidFill>
                <a:latin typeface="Arial"/>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latin typeface="+mn-lt"/>
            </a:endParaRPr>
          </a:p>
        </p:txBody>
      </p:sp>
      <p:sp>
        <p:nvSpPr>
          <p:cNvPr id="46" name="Oval 45">
            <a:extLst>
              <a:ext uri="{FF2B5EF4-FFF2-40B4-BE49-F238E27FC236}">
                <a16:creationId xmlns:a16="http://schemas.microsoft.com/office/drawing/2014/main" id="{6F727837-E2E3-4866-AC0E-9DFA28EE5C30}"/>
              </a:ext>
            </a:extLst>
          </p:cNvPr>
          <p:cNvSpPr/>
          <p:nvPr/>
        </p:nvSpPr>
        <p:spPr>
          <a:xfrm>
            <a:off x="3688692" y="4030112"/>
            <a:ext cx="1554480" cy="1554480"/>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b="1" dirty="0">
                <a:solidFill>
                  <a:schemeClr val="tx1"/>
                </a:solidFill>
              </a:rPr>
              <a:t>Drop Duplicates</a:t>
            </a:r>
          </a:p>
        </p:txBody>
      </p:sp>
      <p:sp>
        <p:nvSpPr>
          <p:cNvPr id="47" name="Oval 46">
            <a:extLst>
              <a:ext uri="{FF2B5EF4-FFF2-40B4-BE49-F238E27FC236}">
                <a16:creationId xmlns:a16="http://schemas.microsoft.com/office/drawing/2014/main" id="{78200CA7-985C-4BD0-B360-8B4E144317CC}"/>
              </a:ext>
            </a:extLst>
          </p:cNvPr>
          <p:cNvSpPr/>
          <p:nvPr/>
        </p:nvSpPr>
        <p:spPr>
          <a:xfrm>
            <a:off x="5743634" y="4030112"/>
            <a:ext cx="1554480" cy="1554480"/>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b="1" dirty="0">
                <a:solidFill>
                  <a:schemeClr val="tx1"/>
                </a:solidFill>
              </a:rPr>
              <a:t>Oversampling</a:t>
            </a:r>
          </a:p>
        </p:txBody>
      </p:sp>
      <p:sp>
        <p:nvSpPr>
          <p:cNvPr id="48" name="Oval 47">
            <a:extLst>
              <a:ext uri="{FF2B5EF4-FFF2-40B4-BE49-F238E27FC236}">
                <a16:creationId xmlns:a16="http://schemas.microsoft.com/office/drawing/2014/main" id="{AB516AE7-FA2D-4FAA-B3AB-8456C350F1E2}"/>
              </a:ext>
            </a:extLst>
          </p:cNvPr>
          <p:cNvSpPr/>
          <p:nvPr/>
        </p:nvSpPr>
        <p:spPr>
          <a:xfrm>
            <a:off x="7798576" y="4030112"/>
            <a:ext cx="1554480" cy="1554480"/>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b="1" dirty="0">
                <a:solidFill>
                  <a:schemeClr val="tx1"/>
                </a:solidFill>
              </a:rPr>
              <a:t>Stratified</a:t>
            </a:r>
          </a:p>
          <a:p>
            <a:pPr algn="ctr"/>
            <a:r>
              <a:rPr lang="en-US" b="1" dirty="0">
                <a:solidFill>
                  <a:schemeClr val="tx1"/>
                </a:solidFill>
              </a:rPr>
              <a:t>K-Sample</a:t>
            </a:r>
          </a:p>
        </p:txBody>
      </p:sp>
      <p:sp>
        <p:nvSpPr>
          <p:cNvPr id="50" name="Text Placeholder 6">
            <a:extLst>
              <a:ext uri="{FF2B5EF4-FFF2-40B4-BE49-F238E27FC236}">
                <a16:creationId xmlns:a16="http://schemas.microsoft.com/office/drawing/2014/main" id="{91CB0E62-373E-4F09-A6B3-20E972BDCCDC}"/>
              </a:ext>
            </a:extLst>
          </p:cNvPr>
          <p:cNvSpPr txBox="1">
            <a:spLocks/>
          </p:cNvSpPr>
          <p:nvPr/>
        </p:nvSpPr>
        <p:spPr>
          <a:xfrm>
            <a:off x="253784" y="3759948"/>
            <a:ext cx="2556932" cy="2094808"/>
          </a:xfrm>
          <a:prstGeom prst="rect">
            <a:avLst/>
          </a:prstGeom>
          <a:solidFill>
            <a:srgbClr val="00B050"/>
          </a:solidFill>
        </p:spPr>
        <p:txBody>
          <a:bodyPr vert="horz" wrap="square" lIns="91440" tIns="36576" rIns="91440" bIns="36576" rtlCol="0" anchor="ctr">
            <a:no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kern="1200" normalizeH="0" baseline="0">
                <a:solidFill>
                  <a:schemeClr val="tx1"/>
                </a:solidFill>
                <a:latin typeface="Arial"/>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400" i="1" dirty="0">
                <a:solidFill>
                  <a:schemeClr val="bg1"/>
                </a:solidFill>
                <a:latin typeface="+mj-lt"/>
              </a:rPr>
              <a:t>Processing that were successful</a:t>
            </a:r>
          </a:p>
        </p:txBody>
      </p:sp>
      <p:sp>
        <p:nvSpPr>
          <p:cNvPr id="20" name="Oval 19">
            <a:extLst>
              <a:ext uri="{FF2B5EF4-FFF2-40B4-BE49-F238E27FC236}">
                <a16:creationId xmlns:a16="http://schemas.microsoft.com/office/drawing/2014/main" id="{76929617-88A8-4B8B-8539-6843C554A18D}"/>
              </a:ext>
            </a:extLst>
          </p:cNvPr>
          <p:cNvSpPr/>
          <p:nvPr/>
        </p:nvSpPr>
        <p:spPr>
          <a:xfrm>
            <a:off x="9853518" y="4030112"/>
            <a:ext cx="1554480" cy="1554480"/>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b="1" dirty="0">
                <a:solidFill>
                  <a:schemeClr val="tx1"/>
                </a:solidFill>
              </a:rPr>
              <a:t>Hyper-</a:t>
            </a:r>
            <a:br>
              <a:rPr lang="en-US" b="1" dirty="0">
                <a:solidFill>
                  <a:schemeClr val="tx1"/>
                </a:solidFill>
              </a:rPr>
            </a:br>
            <a:r>
              <a:rPr lang="en-US" b="1" dirty="0">
                <a:solidFill>
                  <a:schemeClr val="tx1"/>
                </a:solidFill>
              </a:rPr>
              <a:t>parameter</a:t>
            </a:r>
          </a:p>
          <a:p>
            <a:pPr algn="ctr"/>
            <a:r>
              <a:rPr lang="en-US" b="1" dirty="0">
                <a:solidFill>
                  <a:schemeClr val="tx1"/>
                </a:solidFill>
              </a:rPr>
              <a:t>Tuning</a:t>
            </a:r>
          </a:p>
        </p:txBody>
      </p:sp>
    </p:spTree>
    <p:extLst>
      <p:ext uri="{BB962C8B-B14F-4D97-AF65-F5344CB8AC3E}">
        <p14:creationId xmlns:p14="http://schemas.microsoft.com/office/powerpoint/2010/main" val="1660154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 name="Object 39" hidden="1">
            <a:extLst>
              <a:ext uri="{FF2B5EF4-FFF2-40B4-BE49-F238E27FC236}">
                <a16:creationId xmlns:a16="http://schemas.microsoft.com/office/drawing/2014/main" id="{B7E2212F-20D1-4C97-A277-10A04A6D5606}"/>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097" name="think-cell Slide" r:id="rId6" imgW="425" imgH="424" progId="TCLayout.ActiveDocument.1">
                  <p:embed/>
                </p:oleObj>
              </mc:Choice>
              <mc:Fallback>
                <p:oleObj name="think-cell Slide" r:id="rId6" imgW="425" imgH="424" progId="TCLayout.ActiveDocument.1">
                  <p:embed/>
                  <p:pic>
                    <p:nvPicPr>
                      <p:cNvPr id="40" name="Object 39" hidden="1">
                        <a:extLst>
                          <a:ext uri="{FF2B5EF4-FFF2-40B4-BE49-F238E27FC236}">
                            <a16:creationId xmlns:a16="http://schemas.microsoft.com/office/drawing/2014/main" id="{B7E2212F-20D1-4C97-A277-10A04A6D5606}"/>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9" name="Rectangle 38" hidden="1">
            <a:extLst>
              <a:ext uri="{FF2B5EF4-FFF2-40B4-BE49-F238E27FC236}">
                <a16:creationId xmlns:a16="http://schemas.microsoft.com/office/drawing/2014/main" id="{E42EBEED-CFFD-4349-B450-7F60A2448EE1}"/>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en-US" sz="4400" dirty="0">
              <a:latin typeface="Century Gothic" panose="020B0502020202020204" pitchFamily="34" charset="0"/>
              <a:ea typeface="+mj-ea"/>
              <a:cs typeface="+mj-cs"/>
              <a:sym typeface="Century Gothic" panose="020B0502020202020204" pitchFamily="34" charset="0"/>
            </a:endParaRPr>
          </a:p>
        </p:txBody>
      </p:sp>
      <p:sp>
        <p:nvSpPr>
          <p:cNvPr id="7" name="Title 6" hidden="1">
            <a:extLst>
              <a:ext uri="{FF2B5EF4-FFF2-40B4-BE49-F238E27FC236}">
                <a16:creationId xmlns:a16="http://schemas.microsoft.com/office/drawing/2014/main" id="{7C70995F-D8C5-410A-AA8B-1EE172A29454}"/>
              </a:ext>
            </a:extLst>
          </p:cNvPr>
          <p:cNvSpPr>
            <a:spLocks noGrp="1"/>
          </p:cNvSpPr>
          <p:nvPr>
            <p:ph type="title"/>
          </p:nvPr>
        </p:nvSpPr>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 Modeling</a:t>
            </a:r>
          </a:p>
          <a:p>
            <a:pPr algn="ctr"/>
            <a:r>
              <a:rPr lang="en-US" sz="2800" b="1" dirty="0">
                <a:solidFill>
                  <a:schemeClr val="tx1">
                    <a:lumMod val="75000"/>
                    <a:lumOff val="25000"/>
                  </a:schemeClr>
                </a:solidFill>
              </a:rPr>
              <a:t>Techniques Applied</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1" name="Text Placeholder 6">
            <a:extLst>
              <a:ext uri="{FF2B5EF4-FFF2-40B4-BE49-F238E27FC236}">
                <a16:creationId xmlns:a16="http://schemas.microsoft.com/office/drawing/2014/main" id="{3DCDEDED-D656-426F-945F-EF6BE7424C7E}"/>
              </a:ext>
            </a:extLst>
          </p:cNvPr>
          <p:cNvSpPr txBox="1">
            <a:spLocks/>
          </p:cNvSpPr>
          <p:nvPr/>
        </p:nvSpPr>
        <p:spPr>
          <a:xfrm>
            <a:off x="253784" y="1982090"/>
            <a:ext cx="2556932" cy="2094808"/>
          </a:xfrm>
          <a:prstGeom prst="rect">
            <a:avLst/>
          </a:prstGeom>
          <a:solidFill>
            <a:schemeClr val="accent6"/>
          </a:solidFill>
        </p:spPr>
        <p:txBody>
          <a:bodyPr vert="horz" wrap="square" lIns="91440" tIns="36576" rIns="91440" bIns="36576" rtlCol="0" anchor="ctr">
            <a:no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kern="1200" normalizeH="0" baseline="0">
                <a:solidFill>
                  <a:schemeClr val="tx1"/>
                </a:solidFill>
                <a:latin typeface="Arial"/>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400" i="1" dirty="0">
                <a:solidFill>
                  <a:schemeClr val="bg1"/>
                </a:solidFill>
                <a:latin typeface="+mj-lt"/>
              </a:rPr>
              <a:t>Models that were overfitting the data</a:t>
            </a:r>
          </a:p>
        </p:txBody>
      </p:sp>
      <p:sp>
        <p:nvSpPr>
          <p:cNvPr id="53" name="Text Placeholder 6">
            <a:extLst>
              <a:ext uri="{FF2B5EF4-FFF2-40B4-BE49-F238E27FC236}">
                <a16:creationId xmlns:a16="http://schemas.microsoft.com/office/drawing/2014/main" id="{2B3F2618-AD09-4D37-8514-F738E7753808}"/>
              </a:ext>
            </a:extLst>
          </p:cNvPr>
          <p:cNvSpPr txBox="1">
            <a:spLocks/>
          </p:cNvSpPr>
          <p:nvPr/>
        </p:nvSpPr>
        <p:spPr>
          <a:xfrm>
            <a:off x="3311178" y="1982090"/>
            <a:ext cx="8530824" cy="2094808"/>
          </a:xfrm>
          <a:prstGeom prst="rect">
            <a:avLst/>
          </a:prstGeom>
          <a:solidFill>
            <a:schemeClr val="accent6">
              <a:lumMod val="20000"/>
              <a:lumOff val="80000"/>
              <a:alpha val="40000"/>
            </a:schemeClr>
          </a:solidFill>
        </p:spPr>
        <p:txBody>
          <a:bodyPr vert="horz" lIns="91440" tIns="36576" rIns="91440" bIns="36576" rtlCol="0" anchor="t">
            <a:no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kern="1200" normalizeH="0" baseline="0">
                <a:solidFill>
                  <a:schemeClr val="tx1"/>
                </a:solidFill>
                <a:latin typeface="Arial"/>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latin typeface="+mn-lt"/>
            </a:endParaRPr>
          </a:p>
        </p:txBody>
      </p:sp>
      <p:sp>
        <p:nvSpPr>
          <p:cNvPr id="55" name="Oval 54">
            <a:extLst>
              <a:ext uri="{FF2B5EF4-FFF2-40B4-BE49-F238E27FC236}">
                <a16:creationId xmlns:a16="http://schemas.microsoft.com/office/drawing/2014/main" id="{807143E6-A9CD-4848-BF4F-BE07A39570D1}"/>
              </a:ext>
            </a:extLst>
          </p:cNvPr>
          <p:cNvSpPr/>
          <p:nvPr/>
        </p:nvSpPr>
        <p:spPr>
          <a:xfrm>
            <a:off x="3688692" y="2252254"/>
            <a:ext cx="1554480" cy="1554480"/>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Gradient Boosting</a:t>
            </a:r>
          </a:p>
        </p:txBody>
      </p:sp>
      <p:sp>
        <p:nvSpPr>
          <p:cNvPr id="56" name="Oval 55">
            <a:extLst>
              <a:ext uri="{FF2B5EF4-FFF2-40B4-BE49-F238E27FC236}">
                <a16:creationId xmlns:a16="http://schemas.microsoft.com/office/drawing/2014/main" id="{4135DDB9-EB1E-4A6D-8CD3-FDE6ABBAE5A1}"/>
              </a:ext>
            </a:extLst>
          </p:cNvPr>
          <p:cNvSpPr/>
          <p:nvPr/>
        </p:nvSpPr>
        <p:spPr>
          <a:xfrm>
            <a:off x="5743634" y="2252254"/>
            <a:ext cx="1554480" cy="1554480"/>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b="1" dirty="0">
                <a:solidFill>
                  <a:schemeClr val="tx1"/>
                </a:solidFill>
              </a:rPr>
              <a:t>Random</a:t>
            </a:r>
          </a:p>
          <a:p>
            <a:pPr algn="ctr"/>
            <a:r>
              <a:rPr lang="en-US" b="1" dirty="0">
                <a:solidFill>
                  <a:schemeClr val="tx1"/>
                </a:solidFill>
              </a:rPr>
              <a:t>Forrest</a:t>
            </a:r>
          </a:p>
        </p:txBody>
      </p:sp>
      <p:sp>
        <p:nvSpPr>
          <p:cNvPr id="57" name="Oval 56">
            <a:extLst>
              <a:ext uri="{FF2B5EF4-FFF2-40B4-BE49-F238E27FC236}">
                <a16:creationId xmlns:a16="http://schemas.microsoft.com/office/drawing/2014/main" id="{D3120356-C66B-4B7D-85F6-BC04D50FFBC9}"/>
              </a:ext>
            </a:extLst>
          </p:cNvPr>
          <p:cNvSpPr/>
          <p:nvPr/>
        </p:nvSpPr>
        <p:spPr>
          <a:xfrm>
            <a:off x="7798576" y="2252254"/>
            <a:ext cx="1554480" cy="1554480"/>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b="1" dirty="0">
                <a:solidFill>
                  <a:schemeClr val="tx1"/>
                </a:solidFill>
              </a:rPr>
              <a:t>Adaptive</a:t>
            </a:r>
          </a:p>
          <a:p>
            <a:pPr algn="ctr"/>
            <a:r>
              <a:rPr lang="en-US" b="1" dirty="0">
                <a:solidFill>
                  <a:schemeClr val="tx1"/>
                </a:solidFill>
              </a:rPr>
              <a:t>Boosting</a:t>
            </a:r>
          </a:p>
        </p:txBody>
      </p:sp>
      <p:sp>
        <p:nvSpPr>
          <p:cNvPr id="58" name="Oval 57">
            <a:extLst>
              <a:ext uri="{FF2B5EF4-FFF2-40B4-BE49-F238E27FC236}">
                <a16:creationId xmlns:a16="http://schemas.microsoft.com/office/drawing/2014/main" id="{0CDEDE82-3A52-4332-A47D-1DD1182BFE9A}"/>
              </a:ext>
            </a:extLst>
          </p:cNvPr>
          <p:cNvSpPr/>
          <p:nvPr/>
        </p:nvSpPr>
        <p:spPr>
          <a:xfrm>
            <a:off x="9853518" y="2252254"/>
            <a:ext cx="1554480" cy="1554480"/>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b="1" dirty="0">
                <a:solidFill>
                  <a:schemeClr val="tx1"/>
                </a:solidFill>
              </a:rPr>
              <a:t>Neural</a:t>
            </a:r>
          </a:p>
          <a:p>
            <a:pPr algn="ctr"/>
            <a:r>
              <a:rPr lang="en-US" b="1" dirty="0">
                <a:solidFill>
                  <a:schemeClr val="tx1"/>
                </a:solidFill>
              </a:rPr>
              <a:t>Networks</a:t>
            </a:r>
          </a:p>
        </p:txBody>
      </p:sp>
      <p:sp>
        <p:nvSpPr>
          <p:cNvPr id="64" name="Rectangle 63">
            <a:extLst>
              <a:ext uri="{FF2B5EF4-FFF2-40B4-BE49-F238E27FC236}">
                <a16:creationId xmlns:a16="http://schemas.microsoft.com/office/drawing/2014/main" id="{5F44C3CB-14B7-4754-9280-3D28DB5F4C1F}"/>
              </a:ext>
            </a:extLst>
          </p:cNvPr>
          <p:cNvSpPr/>
          <p:nvPr/>
        </p:nvSpPr>
        <p:spPr>
          <a:xfrm>
            <a:off x="0" y="5217249"/>
            <a:ext cx="12191999" cy="105253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spcBef>
                <a:spcPts val="600"/>
              </a:spcBef>
            </a:pPr>
            <a:r>
              <a:rPr lang="en-US" sz="2400" dirty="0"/>
              <a:t>The models, when used in </a:t>
            </a:r>
            <a:r>
              <a:rPr lang="en-US" sz="2400" b="1" dirty="0"/>
              <a:t>isolation overfit the data </a:t>
            </a:r>
            <a:r>
              <a:rPr lang="en-US" sz="2400" dirty="0"/>
              <a:t>and led to sub par results</a:t>
            </a:r>
          </a:p>
          <a:p>
            <a:pPr algn="ctr">
              <a:spcBef>
                <a:spcPts val="600"/>
              </a:spcBef>
            </a:pPr>
            <a:r>
              <a:rPr lang="en-US" sz="2400" dirty="0"/>
              <a:t>We decided to </a:t>
            </a:r>
            <a:r>
              <a:rPr lang="en-US" sz="2400" b="1" dirty="0"/>
              <a:t>apply ensemble technique</a:t>
            </a:r>
            <a:r>
              <a:rPr lang="en-US" sz="2400" dirty="0"/>
              <a:t> to overcome overfitting</a:t>
            </a:r>
          </a:p>
        </p:txBody>
      </p:sp>
    </p:spTree>
    <p:extLst>
      <p:ext uri="{BB962C8B-B14F-4D97-AF65-F5344CB8AC3E}">
        <p14:creationId xmlns:p14="http://schemas.microsoft.com/office/powerpoint/2010/main" val="1058601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 name="Object 39" hidden="1">
            <a:extLst>
              <a:ext uri="{FF2B5EF4-FFF2-40B4-BE49-F238E27FC236}">
                <a16:creationId xmlns:a16="http://schemas.microsoft.com/office/drawing/2014/main" id="{B7E2212F-20D1-4C97-A277-10A04A6D5606}"/>
              </a:ext>
            </a:extLst>
          </p:cNvPr>
          <p:cNvGraphicFramePr>
            <a:graphicFrameLocks noChangeAspect="1"/>
          </p:cNvGraphicFramePr>
          <p:nvPr>
            <p:custDataLst>
              <p:tags r:id="rId2"/>
            </p:custDataLst>
            <p:extLst>
              <p:ext uri="{D42A27DB-BD31-4B8C-83A1-F6EECF244321}">
                <p14:modId xmlns:p14="http://schemas.microsoft.com/office/powerpoint/2010/main" val="128903868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21" name="think-cell Slide" r:id="rId45" imgW="425" imgH="424" progId="TCLayout.ActiveDocument.1">
                  <p:embed/>
                </p:oleObj>
              </mc:Choice>
              <mc:Fallback>
                <p:oleObj name="think-cell Slide" r:id="rId45" imgW="425" imgH="424" progId="TCLayout.ActiveDocument.1">
                  <p:embed/>
                  <p:pic>
                    <p:nvPicPr>
                      <p:cNvPr id="40" name="Object 39" hidden="1">
                        <a:extLst>
                          <a:ext uri="{FF2B5EF4-FFF2-40B4-BE49-F238E27FC236}">
                            <a16:creationId xmlns:a16="http://schemas.microsoft.com/office/drawing/2014/main" id="{B7E2212F-20D1-4C97-A277-10A04A6D5606}"/>
                          </a:ext>
                        </a:extLst>
                      </p:cNvPr>
                      <p:cNvPicPr/>
                      <p:nvPr/>
                    </p:nvPicPr>
                    <p:blipFill>
                      <a:blip r:embed="rId46"/>
                      <a:stretch>
                        <a:fillRect/>
                      </a:stretch>
                    </p:blipFill>
                    <p:spPr>
                      <a:xfrm>
                        <a:off x="1588" y="1588"/>
                        <a:ext cx="1588" cy="1588"/>
                      </a:xfrm>
                      <a:prstGeom prst="rect">
                        <a:avLst/>
                      </a:prstGeom>
                    </p:spPr>
                  </p:pic>
                </p:oleObj>
              </mc:Fallback>
            </mc:AlternateContent>
          </a:graphicData>
        </a:graphic>
      </p:graphicFrame>
      <p:sp>
        <p:nvSpPr>
          <p:cNvPr id="39" name="Rectangle 38" hidden="1">
            <a:extLst>
              <a:ext uri="{FF2B5EF4-FFF2-40B4-BE49-F238E27FC236}">
                <a16:creationId xmlns:a16="http://schemas.microsoft.com/office/drawing/2014/main" id="{E42EBEED-CFFD-4349-B450-7F60A2448EE1}"/>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en-US" sz="1600" dirty="0">
              <a:sym typeface="+mn-lt"/>
            </a:endParaRPr>
          </a:p>
        </p:txBody>
      </p:sp>
      <p:sp>
        <p:nvSpPr>
          <p:cNvPr id="135" name="Text Placeholder 6">
            <a:extLst>
              <a:ext uri="{FF2B5EF4-FFF2-40B4-BE49-F238E27FC236}">
                <a16:creationId xmlns:a16="http://schemas.microsoft.com/office/drawing/2014/main" id="{676A8F99-EFCF-42C1-828C-0BB90CB6D670}"/>
              </a:ext>
            </a:extLst>
          </p:cNvPr>
          <p:cNvSpPr txBox="1">
            <a:spLocks/>
          </p:cNvSpPr>
          <p:nvPr/>
        </p:nvSpPr>
        <p:spPr>
          <a:xfrm>
            <a:off x="916112" y="1587208"/>
            <a:ext cx="2793236" cy="4275547"/>
          </a:xfrm>
          <a:prstGeom prst="rect">
            <a:avLst/>
          </a:prstGeom>
          <a:solidFill>
            <a:schemeClr val="accent6">
              <a:lumMod val="20000"/>
              <a:lumOff val="80000"/>
              <a:alpha val="40000"/>
            </a:schemeClr>
          </a:solidFill>
          <a:ln>
            <a:solidFill>
              <a:schemeClr val="accent6"/>
            </a:solidFill>
            <a:prstDash val="dash"/>
          </a:ln>
        </p:spPr>
        <p:txBody>
          <a:bodyPr vert="horz" lIns="91440" tIns="36576" rIns="91440" bIns="36576" rtlCol="0" anchor="t">
            <a:no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kern="1200" normalizeH="0" baseline="0">
                <a:solidFill>
                  <a:schemeClr val="tx1"/>
                </a:solidFill>
                <a:latin typeface="Arial"/>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latin typeface="+mn-lt"/>
            </a:endParaRPr>
          </a:p>
        </p:txBody>
      </p:sp>
      <p:sp>
        <p:nvSpPr>
          <p:cNvPr id="157" name="Text Placeholder 6">
            <a:extLst>
              <a:ext uri="{FF2B5EF4-FFF2-40B4-BE49-F238E27FC236}">
                <a16:creationId xmlns:a16="http://schemas.microsoft.com/office/drawing/2014/main" id="{22FA4A65-DC5D-4D70-9A2B-4893F5CC1053}"/>
              </a:ext>
            </a:extLst>
          </p:cNvPr>
          <p:cNvSpPr txBox="1">
            <a:spLocks/>
          </p:cNvSpPr>
          <p:nvPr/>
        </p:nvSpPr>
        <p:spPr>
          <a:xfrm>
            <a:off x="3794248" y="1587208"/>
            <a:ext cx="5403851" cy="4275547"/>
          </a:xfrm>
          <a:prstGeom prst="rect">
            <a:avLst/>
          </a:prstGeom>
          <a:solidFill>
            <a:schemeClr val="accent2">
              <a:lumMod val="20000"/>
              <a:lumOff val="80000"/>
              <a:alpha val="40000"/>
            </a:schemeClr>
          </a:solidFill>
          <a:ln>
            <a:solidFill>
              <a:srgbClr val="00B050"/>
            </a:solidFill>
            <a:prstDash val="dash"/>
          </a:ln>
        </p:spPr>
        <p:txBody>
          <a:bodyPr vert="horz" lIns="91440" tIns="36576" rIns="91440" bIns="36576" rtlCol="0" anchor="t">
            <a:no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kern="1200" normalizeH="0" baseline="0">
                <a:solidFill>
                  <a:schemeClr val="tx1"/>
                </a:solidFill>
                <a:latin typeface="Arial"/>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latin typeface="+mn-lt"/>
            </a:endParaRPr>
          </a:p>
        </p:txBody>
      </p:sp>
      <p:sp>
        <p:nvSpPr>
          <p:cNvPr id="7" name="Title 6" hidden="1">
            <a:extLst>
              <a:ext uri="{FF2B5EF4-FFF2-40B4-BE49-F238E27FC236}">
                <a16:creationId xmlns:a16="http://schemas.microsoft.com/office/drawing/2014/main" id="{7C70995F-D8C5-410A-AA8B-1EE172A29454}"/>
              </a:ext>
            </a:extLst>
          </p:cNvPr>
          <p:cNvSpPr>
            <a:spLocks noGrp="1"/>
          </p:cNvSpPr>
          <p:nvPr>
            <p:ph type="title"/>
          </p:nvPr>
        </p:nvSpPr>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251011" y="522898"/>
            <a:ext cx="3931920"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Performance of models</a:t>
            </a:r>
            <a:br>
              <a:rPr lang="en-US" sz="2800" b="1" dirty="0">
                <a:solidFill>
                  <a:schemeClr val="tx1">
                    <a:lumMod val="75000"/>
                    <a:lumOff val="25000"/>
                  </a:schemeClr>
                </a:solidFill>
              </a:rPr>
            </a:br>
            <a:r>
              <a:rPr lang="en-US" sz="2800" b="1" dirty="0">
                <a:solidFill>
                  <a:schemeClr val="tx1">
                    <a:lumMod val="75000"/>
                    <a:lumOff val="25000"/>
                  </a:schemeClr>
                </a:solidFill>
              </a:rPr>
              <a:t>on validation dataset</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931920"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238" name="Chart 237">
            <a:extLst>
              <a:ext uri="{FF2B5EF4-FFF2-40B4-BE49-F238E27FC236}">
                <a16:creationId xmlns:a16="http://schemas.microsoft.com/office/drawing/2014/main" id="{5E14AE9D-9EFB-4569-BB46-9C868AC7527D}"/>
              </a:ext>
            </a:extLst>
          </p:cNvPr>
          <p:cNvGraphicFramePr/>
          <p:nvPr>
            <p:custDataLst>
              <p:tags r:id="rId4"/>
            </p:custDataLst>
            <p:extLst>
              <p:ext uri="{D42A27DB-BD31-4B8C-83A1-F6EECF244321}">
                <p14:modId xmlns:p14="http://schemas.microsoft.com/office/powerpoint/2010/main" val="2613724211"/>
              </p:ext>
            </p:extLst>
          </p:nvPr>
        </p:nvGraphicFramePr>
        <p:xfrm>
          <a:off x="920874" y="1915821"/>
          <a:ext cx="9802813" cy="3419475"/>
        </p:xfrm>
        <a:graphic>
          <a:graphicData uri="http://schemas.openxmlformats.org/drawingml/2006/chart">
            <c:chart xmlns:c="http://schemas.openxmlformats.org/drawingml/2006/chart" xmlns:r="http://schemas.openxmlformats.org/officeDocument/2006/relationships" r:id="rId47"/>
          </a:graphicData>
        </a:graphic>
      </p:graphicFrame>
      <p:sp useBgFill="1">
        <p:nvSpPr>
          <p:cNvPr id="183" name="Freeform: Shape 182">
            <a:extLst>
              <a:ext uri="{FF2B5EF4-FFF2-40B4-BE49-F238E27FC236}">
                <a16:creationId xmlns:a16="http://schemas.microsoft.com/office/drawing/2014/main" id="{62636BBA-E162-4E98-A19F-B81C3E40D443}"/>
              </a:ext>
            </a:extLst>
          </p:cNvPr>
          <p:cNvSpPr/>
          <p:nvPr>
            <p:custDataLst>
              <p:tags r:id="rId5"/>
            </p:custDataLst>
          </p:nvPr>
        </p:nvSpPr>
        <p:spPr bwMode="auto">
          <a:xfrm>
            <a:off x="4002212" y="4647909"/>
            <a:ext cx="885826" cy="295275"/>
          </a:xfrm>
          <a:custGeom>
            <a:avLst/>
            <a:gdLst/>
            <a:ahLst/>
            <a:cxnLst/>
            <a:rect l="0" t="0" r="0" b="0"/>
            <a:pathLst>
              <a:path w="885826" h="295276">
                <a:moveTo>
                  <a:pt x="0" y="238125"/>
                </a:moveTo>
                <a:lnTo>
                  <a:pt x="885825" y="0"/>
                </a:lnTo>
                <a:lnTo>
                  <a:pt x="885825" y="57150"/>
                </a:lnTo>
                <a:lnTo>
                  <a:pt x="0" y="295275"/>
                </a:lnTo>
                <a:close/>
              </a:path>
            </a:pathLst>
          </a:custGeom>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7" name="Freeform: Shape 176">
            <a:extLst>
              <a:ext uri="{FF2B5EF4-FFF2-40B4-BE49-F238E27FC236}">
                <a16:creationId xmlns:a16="http://schemas.microsoft.com/office/drawing/2014/main" id="{EA403BC0-8801-4B7A-A949-30E0589AAB72}"/>
              </a:ext>
            </a:extLst>
          </p:cNvPr>
          <p:cNvSpPr/>
          <p:nvPr>
            <p:custDataLst>
              <p:tags r:id="rId6"/>
            </p:custDataLst>
          </p:nvPr>
        </p:nvSpPr>
        <p:spPr bwMode="auto">
          <a:xfrm>
            <a:off x="1247899" y="4647909"/>
            <a:ext cx="885826" cy="295275"/>
          </a:xfrm>
          <a:custGeom>
            <a:avLst/>
            <a:gdLst/>
            <a:ahLst/>
            <a:cxnLst/>
            <a:rect l="0" t="0" r="0" b="0"/>
            <a:pathLst>
              <a:path w="885826" h="295276">
                <a:moveTo>
                  <a:pt x="0" y="238125"/>
                </a:moveTo>
                <a:lnTo>
                  <a:pt x="885825" y="0"/>
                </a:lnTo>
                <a:lnTo>
                  <a:pt x="885825" y="57150"/>
                </a:lnTo>
                <a:lnTo>
                  <a:pt x="0" y="295275"/>
                </a:lnTo>
                <a:close/>
              </a:path>
            </a:pathLst>
          </a:custGeom>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6" name="Freeform: Shape 185">
            <a:extLst>
              <a:ext uri="{FF2B5EF4-FFF2-40B4-BE49-F238E27FC236}">
                <a16:creationId xmlns:a16="http://schemas.microsoft.com/office/drawing/2014/main" id="{3C9DB87F-3550-4D96-B404-4AFED8F0EDE6}"/>
              </a:ext>
            </a:extLst>
          </p:cNvPr>
          <p:cNvSpPr/>
          <p:nvPr>
            <p:custDataLst>
              <p:tags r:id="rId7"/>
            </p:custDataLst>
          </p:nvPr>
        </p:nvSpPr>
        <p:spPr bwMode="auto">
          <a:xfrm>
            <a:off x="5378574" y="4647909"/>
            <a:ext cx="885826" cy="295275"/>
          </a:xfrm>
          <a:custGeom>
            <a:avLst/>
            <a:gdLst/>
            <a:ahLst/>
            <a:cxnLst/>
            <a:rect l="0" t="0" r="0" b="0"/>
            <a:pathLst>
              <a:path w="885826" h="295276">
                <a:moveTo>
                  <a:pt x="0" y="238125"/>
                </a:moveTo>
                <a:lnTo>
                  <a:pt x="885825" y="0"/>
                </a:lnTo>
                <a:lnTo>
                  <a:pt x="885825" y="57150"/>
                </a:lnTo>
                <a:lnTo>
                  <a:pt x="0" y="295275"/>
                </a:lnTo>
                <a:close/>
              </a:path>
            </a:pathLst>
          </a:custGeom>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0" name="Freeform: Shape 179">
            <a:extLst>
              <a:ext uri="{FF2B5EF4-FFF2-40B4-BE49-F238E27FC236}">
                <a16:creationId xmlns:a16="http://schemas.microsoft.com/office/drawing/2014/main" id="{4D42D915-539D-4181-82FB-B5808FAE60CB}"/>
              </a:ext>
            </a:extLst>
          </p:cNvPr>
          <p:cNvSpPr/>
          <p:nvPr>
            <p:custDataLst>
              <p:tags r:id="rId8"/>
            </p:custDataLst>
          </p:nvPr>
        </p:nvSpPr>
        <p:spPr bwMode="auto">
          <a:xfrm>
            <a:off x="2624262" y="4647909"/>
            <a:ext cx="887413" cy="296863"/>
          </a:xfrm>
          <a:custGeom>
            <a:avLst/>
            <a:gdLst/>
            <a:ahLst/>
            <a:cxnLst/>
            <a:rect l="0" t="0" r="0" b="0"/>
            <a:pathLst>
              <a:path w="887413" h="296864">
                <a:moveTo>
                  <a:pt x="0" y="239713"/>
                </a:moveTo>
                <a:lnTo>
                  <a:pt x="887412" y="0"/>
                </a:lnTo>
                <a:lnTo>
                  <a:pt x="887412" y="57150"/>
                </a:lnTo>
                <a:lnTo>
                  <a:pt x="0" y="296863"/>
                </a:lnTo>
                <a:close/>
              </a:path>
            </a:pathLst>
          </a:custGeom>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5" name="Freeform: Shape 194">
            <a:extLst>
              <a:ext uri="{FF2B5EF4-FFF2-40B4-BE49-F238E27FC236}">
                <a16:creationId xmlns:a16="http://schemas.microsoft.com/office/drawing/2014/main" id="{A9768766-4C7A-46BE-A1FE-8D031123ED83}"/>
              </a:ext>
            </a:extLst>
          </p:cNvPr>
          <p:cNvSpPr/>
          <p:nvPr>
            <p:custDataLst>
              <p:tags r:id="rId9"/>
            </p:custDataLst>
          </p:nvPr>
        </p:nvSpPr>
        <p:spPr bwMode="auto">
          <a:xfrm>
            <a:off x="9509249" y="4647909"/>
            <a:ext cx="885826" cy="295275"/>
          </a:xfrm>
          <a:custGeom>
            <a:avLst/>
            <a:gdLst/>
            <a:ahLst/>
            <a:cxnLst/>
            <a:rect l="0" t="0" r="0" b="0"/>
            <a:pathLst>
              <a:path w="885826" h="295276">
                <a:moveTo>
                  <a:pt x="0" y="238125"/>
                </a:moveTo>
                <a:lnTo>
                  <a:pt x="885825" y="0"/>
                </a:lnTo>
                <a:lnTo>
                  <a:pt x="885825" y="57150"/>
                </a:lnTo>
                <a:lnTo>
                  <a:pt x="0" y="295275"/>
                </a:lnTo>
                <a:close/>
              </a:path>
            </a:pathLst>
          </a:custGeom>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2" name="Freeform: Shape 191">
            <a:extLst>
              <a:ext uri="{FF2B5EF4-FFF2-40B4-BE49-F238E27FC236}">
                <a16:creationId xmlns:a16="http://schemas.microsoft.com/office/drawing/2014/main" id="{32AA154E-A0D2-4FB8-92F2-D90157FBA3AA}"/>
              </a:ext>
            </a:extLst>
          </p:cNvPr>
          <p:cNvSpPr/>
          <p:nvPr>
            <p:custDataLst>
              <p:tags r:id="rId10"/>
            </p:custDataLst>
          </p:nvPr>
        </p:nvSpPr>
        <p:spPr bwMode="auto">
          <a:xfrm>
            <a:off x="8131299" y="4647909"/>
            <a:ext cx="887414" cy="296863"/>
          </a:xfrm>
          <a:custGeom>
            <a:avLst/>
            <a:gdLst/>
            <a:ahLst/>
            <a:cxnLst/>
            <a:rect l="0" t="0" r="0" b="0"/>
            <a:pathLst>
              <a:path w="887414" h="296864">
                <a:moveTo>
                  <a:pt x="0" y="239713"/>
                </a:moveTo>
                <a:lnTo>
                  <a:pt x="887413" y="0"/>
                </a:lnTo>
                <a:lnTo>
                  <a:pt x="887413" y="57150"/>
                </a:lnTo>
                <a:lnTo>
                  <a:pt x="0" y="296863"/>
                </a:lnTo>
                <a:close/>
              </a:path>
            </a:pathLst>
          </a:custGeom>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9" name="Freeform: Shape 188">
            <a:extLst>
              <a:ext uri="{FF2B5EF4-FFF2-40B4-BE49-F238E27FC236}">
                <a16:creationId xmlns:a16="http://schemas.microsoft.com/office/drawing/2014/main" id="{61E700F4-95A0-49D0-A611-38EBB86002B8}"/>
              </a:ext>
            </a:extLst>
          </p:cNvPr>
          <p:cNvSpPr/>
          <p:nvPr>
            <p:custDataLst>
              <p:tags r:id="rId11"/>
            </p:custDataLst>
          </p:nvPr>
        </p:nvSpPr>
        <p:spPr bwMode="auto">
          <a:xfrm>
            <a:off x="6754937" y="4647909"/>
            <a:ext cx="885826" cy="295275"/>
          </a:xfrm>
          <a:custGeom>
            <a:avLst/>
            <a:gdLst/>
            <a:ahLst/>
            <a:cxnLst/>
            <a:rect l="0" t="0" r="0" b="0"/>
            <a:pathLst>
              <a:path w="885826" h="295276">
                <a:moveTo>
                  <a:pt x="0" y="238125"/>
                </a:moveTo>
                <a:lnTo>
                  <a:pt x="885825" y="0"/>
                </a:lnTo>
                <a:lnTo>
                  <a:pt x="885825" y="57150"/>
                </a:lnTo>
                <a:lnTo>
                  <a:pt x="0" y="295275"/>
                </a:lnTo>
                <a:close/>
              </a:path>
            </a:pathLst>
          </a:custGeom>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Freeform: Shape 174">
            <a:extLst>
              <a:ext uri="{FF2B5EF4-FFF2-40B4-BE49-F238E27FC236}">
                <a16:creationId xmlns:a16="http://schemas.microsoft.com/office/drawing/2014/main" id="{33C766B1-64FC-43C7-9CCD-C12DBE3F1EEE}"/>
              </a:ext>
            </a:extLst>
          </p:cNvPr>
          <p:cNvSpPr/>
          <p:nvPr>
            <p:custDataLst>
              <p:tags r:id="rId12"/>
            </p:custDataLst>
          </p:nvPr>
        </p:nvSpPr>
        <p:spPr bwMode="auto">
          <a:xfrm>
            <a:off x="1247899" y="4647909"/>
            <a:ext cx="885826" cy="238125"/>
          </a:xfrm>
          <a:custGeom>
            <a:avLst/>
            <a:gdLst/>
            <a:ahLst/>
            <a:cxnLst/>
            <a:rect l="0" t="0" r="0" b="0"/>
            <a:pathLst>
              <a:path w="885826" h="238126">
                <a:moveTo>
                  <a:pt x="0" y="238125"/>
                </a:moveTo>
                <a:lnTo>
                  <a:pt x="885825" y="0"/>
                </a:lnTo>
              </a:path>
            </a:pathLst>
          </a:custGeom>
          <a:ln w="9525" cap="flat" cmpd="sng" algn="ctr">
            <a:solidFill>
              <a:srgbClr val="FDF2F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8" name="Freeform: Shape 177">
            <a:extLst>
              <a:ext uri="{FF2B5EF4-FFF2-40B4-BE49-F238E27FC236}">
                <a16:creationId xmlns:a16="http://schemas.microsoft.com/office/drawing/2014/main" id="{EC4671B2-CA51-4523-AB13-01A117A3D2F6}"/>
              </a:ext>
            </a:extLst>
          </p:cNvPr>
          <p:cNvSpPr/>
          <p:nvPr>
            <p:custDataLst>
              <p:tags r:id="rId13"/>
            </p:custDataLst>
          </p:nvPr>
        </p:nvSpPr>
        <p:spPr bwMode="auto">
          <a:xfrm>
            <a:off x="2624262" y="4647909"/>
            <a:ext cx="887413" cy="239713"/>
          </a:xfrm>
          <a:custGeom>
            <a:avLst/>
            <a:gdLst/>
            <a:ahLst/>
            <a:cxnLst/>
            <a:rect l="0" t="0" r="0" b="0"/>
            <a:pathLst>
              <a:path w="887413" h="239714">
                <a:moveTo>
                  <a:pt x="0" y="239713"/>
                </a:moveTo>
                <a:lnTo>
                  <a:pt x="887412" y="0"/>
                </a:lnTo>
              </a:path>
            </a:pathLst>
          </a:custGeom>
          <a:ln w="9525" cap="flat" cmpd="sng" algn="ctr">
            <a:solidFill>
              <a:srgbClr val="FDF2F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9" name="Freeform: Shape 178">
            <a:extLst>
              <a:ext uri="{FF2B5EF4-FFF2-40B4-BE49-F238E27FC236}">
                <a16:creationId xmlns:a16="http://schemas.microsoft.com/office/drawing/2014/main" id="{581644EE-E409-45E2-AFDA-E7E7ECE62500}"/>
              </a:ext>
            </a:extLst>
          </p:cNvPr>
          <p:cNvSpPr/>
          <p:nvPr>
            <p:custDataLst>
              <p:tags r:id="rId14"/>
            </p:custDataLst>
          </p:nvPr>
        </p:nvSpPr>
        <p:spPr bwMode="auto">
          <a:xfrm>
            <a:off x="2624262" y="4705059"/>
            <a:ext cx="887413" cy="239713"/>
          </a:xfrm>
          <a:custGeom>
            <a:avLst/>
            <a:gdLst/>
            <a:ahLst/>
            <a:cxnLst/>
            <a:rect l="0" t="0" r="0" b="0"/>
            <a:pathLst>
              <a:path w="887413" h="239714">
                <a:moveTo>
                  <a:pt x="0" y="239713"/>
                </a:moveTo>
                <a:lnTo>
                  <a:pt x="887412" y="0"/>
                </a:lnTo>
              </a:path>
            </a:pathLst>
          </a:custGeom>
          <a:ln w="9525" cap="flat" cmpd="sng" algn="ctr">
            <a:solidFill>
              <a:srgbClr val="FDF2F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1" name="Freeform: Shape 180">
            <a:extLst>
              <a:ext uri="{FF2B5EF4-FFF2-40B4-BE49-F238E27FC236}">
                <a16:creationId xmlns:a16="http://schemas.microsoft.com/office/drawing/2014/main" id="{E37581BA-752A-4F23-9084-29085E6587DB}"/>
              </a:ext>
            </a:extLst>
          </p:cNvPr>
          <p:cNvSpPr/>
          <p:nvPr>
            <p:custDataLst>
              <p:tags r:id="rId15"/>
            </p:custDataLst>
          </p:nvPr>
        </p:nvSpPr>
        <p:spPr bwMode="auto">
          <a:xfrm>
            <a:off x="4002212" y="4647909"/>
            <a:ext cx="885826" cy="238125"/>
          </a:xfrm>
          <a:custGeom>
            <a:avLst/>
            <a:gdLst/>
            <a:ahLst/>
            <a:cxnLst/>
            <a:rect l="0" t="0" r="0" b="0"/>
            <a:pathLst>
              <a:path w="885826" h="238126">
                <a:moveTo>
                  <a:pt x="0" y="238125"/>
                </a:moveTo>
                <a:lnTo>
                  <a:pt x="885825" y="0"/>
                </a:lnTo>
              </a:path>
            </a:pathLst>
          </a:custGeom>
          <a:ln w="9525" cap="flat" cmpd="sng" algn="ctr">
            <a:solidFill>
              <a:srgbClr val="FDF2F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5" name="Freeform: Shape 184">
            <a:extLst>
              <a:ext uri="{FF2B5EF4-FFF2-40B4-BE49-F238E27FC236}">
                <a16:creationId xmlns:a16="http://schemas.microsoft.com/office/drawing/2014/main" id="{EC566C58-F6CE-4EEA-92BB-4DB30D3B7F63}"/>
              </a:ext>
            </a:extLst>
          </p:cNvPr>
          <p:cNvSpPr/>
          <p:nvPr>
            <p:custDataLst>
              <p:tags r:id="rId16"/>
            </p:custDataLst>
          </p:nvPr>
        </p:nvSpPr>
        <p:spPr bwMode="auto">
          <a:xfrm>
            <a:off x="5378574" y="4705059"/>
            <a:ext cx="885826" cy="238125"/>
          </a:xfrm>
          <a:custGeom>
            <a:avLst/>
            <a:gdLst/>
            <a:ahLst/>
            <a:cxnLst/>
            <a:rect l="0" t="0" r="0" b="0"/>
            <a:pathLst>
              <a:path w="885826" h="238126">
                <a:moveTo>
                  <a:pt x="0" y="238125"/>
                </a:moveTo>
                <a:lnTo>
                  <a:pt x="885825" y="0"/>
                </a:lnTo>
              </a:path>
            </a:pathLst>
          </a:custGeom>
          <a:ln w="9525" cap="flat" cmpd="sng" algn="ctr">
            <a:solidFill>
              <a:srgbClr val="FDF2F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2" name="Freeform: Shape 181">
            <a:extLst>
              <a:ext uri="{FF2B5EF4-FFF2-40B4-BE49-F238E27FC236}">
                <a16:creationId xmlns:a16="http://schemas.microsoft.com/office/drawing/2014/main" id="{1ADCFC4B-AC6D-4398-8EFF-E74DCC5FEBA4}"/>
              </a:ext>
            </a:extLst>
          </p:cNvPr>
          <p:cNvSpPr/>
          <p:nvPr>
            <p:custDataLst>
              <p:tags r:id="rId17"/>
            </p:custDataLst>
          </p:nvPr>
        </p:nvSpPr>
        <p:spPr bwMode="auto">
          <a:xfrm>
            <a:off x="4002212" y="4705059"/>
            <a:ext cx="885826" cy="238125"/>
          </a:xfrm>
          <a:custGeom>
            <a:avLst/>
            <a:gdLst/>
            <a:ahLst/>
            <a:cxnLst/>
            <a:rect l="0" t="0" r="0" b="0"/>
            <a:pathLst>
              <a:path w="885826" h="238126">
                <a:moveTo>
                  <a:pt x="0" y="238125"/>
                </a:moveTo>
                <a:lnTo>
                  <a:pt x="885825" y="0"/>
                </a:lnTo>
              </a:path>
            </a:pathLst>
          </a:custGeom>
          <a:ln w="9525" cap="flat" cmpd="sng" algn="ctr">
            <a:solidFill>
              <a:srgbClr val="FDF2F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7" name="Freeform: Shape 186">
            <a:extLst>
              <a:ext uri="{FF2B5EF4-FFF2-40B4-BE49-F238E27FC236}">
                <a16:creationId xmlns:a16="http://schemas.microsoft.com/office/drawing/2014/main" id="{3CC27C80-5F86-49E6-8874-808525DB2B7C}"/>
              </a:ext>
            </a:extLst>
          </p:cNvPr>
          <p:cNvSpPr/>
          <p:nvPr>
            <p:custDataLst>
              <p:tags r:id="rId18"/>
            </p:custDataLst>
          </p:nvPr>
        </p:nvSpPr>
        <p:spPr bwMode="auto">
          <a:xfrm>
            <a:off x="6754937" y="4647909"/>
            <a:ext cx="885826" cy="238125"/>
          </a:xfrm>
          <a:custGeom>
            <a:avLst/>
            <a:gdLst/>
            <a:ahLst/>
            <a:cxnLst/>
            <a:rect l="0" t="0" r="0" b="0"/>
            <a:pathLst>
              <a:path w="885826" h="238126">
                <a:moveTo>
                  <a:pt x="0" y="238125"/>
                </a:moveTo>
                <a:lnTo>
                  <a:pt x="885825" y="0"/>
                </a:lnTo>
              </a:path>
            </a:pathLst>
          </a:custGeom>
          <a:ln w="9525" cap="flat" cmpd="sng" algn="ctr">
            <a:solidFill>
              <a:srgbClr val="FDF2F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1" name="Freeform: Shape 190">
            <a:extLst>
              <a:ext uri="{FF2B5EF4-FFF2-40B4-BE49-F238E27FC236}">
                <a16:creationId xmlns:a16="http://schemas.microsoft.com/office/drawing/2014/main" id="{0F573ABC-A709-4C88-9DF1-E43808050C42}"/>
              </a:ext>
            </a:extLst>
          </p:cNvPr>
          <p:cNvSpPr/>
          <p:nvPr>
            <p:custDataLst>
              <p:tags r:id="rId19"/>
            </p:custDataLst>
          </p:nvPr>
        </p:nvSpPr>
        <p:spPr bwMode="auto">
          <a:xfrm>
            <a:off x="8131299" y="4705059"/>
            <a:ext cx="887414" cy="239713"/>
          </a:xfrm>
          <a:custGeom>
            <a:avLst/>
            <a:gdLst/>
            <a:ahLst/>
            <a:cxnLst/>
            <a:rect l="0" t="0" r="0" b="0"/>
            <a:pathLst>
              <a:path w="887414" h="239714">
                <a:moveTo>
                  <a:pt x="0" y="239713"/>
                </a:moveTo>
                <a:lnTo>
                  <a:pt x="887413" y="0"/>
                </a:lnTo>
              </a:path>
            </a:pathLst>
          </a:custGeom>
          <a:ln w="9525" cap="flat" cmpd="sng" algn="ctr">
            <a:solidFill>
              <a:srgbClr val="FDF2F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4" name="Freeform: Shape 193">
            <a:extLst>
              <a:ext uri="{FF2B5EF4-FFF2-40B4-BE49-F238E27FC236}">
                <a16:creationId xmlns:a16="http://schemas.microsoft.com/office/drawing/2014/main" id="{DDAC234F-D574-477E-8AF3-EAECC1AD1ED9}"/>
              </a:ext>
            </a:extLst>
          </p:cNvPr>
          <p:cNvSpPr/>
          <p:nvPr>
            <p:custDataLst>
              <p:tags r:id="rId20"/>
            </p:custDataLst>
          </p:nvPr>
        </p:nvSpPr>
        <p:spPr bwMode="auto">
          <a:xfrm>
            <a:off x="9509249" y="4705059"/>
            <a:ext cx="885826" cy="238125"/>
          </a:xfrm>
          <a:custGeom>
            <a:avLst/>
            <a:gdLst/>
            <a:ahLst/>
            <a:cxnLst/>
            <a:rect l="0" t="0" r="0" b="0"/>
            <a:pathLst>
              <a:path w="885826" h="238126">
                <a:moveTo>
                  <a:pt x="0" y="238125"/>
                </a:moveTo>
                <a:lnTo>
                  <a:pt x="885825" y="0"/>
                </a:lnTo>
              </a:path>
            </a:pathLst>
          </a:custGeom>
          <a:ln w="9525" cap="flat" cmpd="sng" algn="ctr">
            <a:solidFill>
              <a:srgbClr val="FDF2F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6" name="Freeform: Shape 175">
            <a:extLst>
              <a:ext uri="{FF2B5EF4-FFF2-40B4-BE49-F238E27FC236}">
                <a16:creationId xmlns:a16="http://schemas.microsoft.com/office/drawing/2014/main" id="{8664A22C-02A9-40F8-9297-76FB541F2543}"/>
              </a:ext>
            </a:extLst>
          </p:cNvPr>
          <p:cNvSpPr/>
          <p:nvPr>
            <p:custDataLst>
              <p:tags r:id="rId21"/>
            </p:custDataLst>
          </p:nvPr>
        </p:nvSpPr>
        <p:spPr bwMode="auto">
          <a:xfrm>
            <a:off x="1247899" y="4705059"/>
            <a:ext cx="885826" cy="238125"/>
          </a:xfrm>
          <a:custGeom>
            <a:avLst/>
            <a:gdLst/>
            <a:ahLst/>
            <a:cxnLst/>
            <a:rect l="0" t="0" r="0" b="0"/>
            <a:pathLst>
              <a:path w="885826" h="238126">
                <a:moveTo>
                  <a:pt x="0" y="238125"/>
                </a:moveTo>
                <a:lnTo>
                  <a:pt x="885825" y="0"/>
                </a:lnTo>
              </a:path>
            </a:pathLst>
          </a:custGeom>
          <a:ln w="9525" cap="flat" cmpd="sng" algn="ctr">
            <a:solidFill>
              <a:srgbClr val="FDF2F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4" name="Freeform: Shape 183">
            <a:extLst>
              <a:ext uri="{FF2B5EF4-FFF2-40B4-BE49-F238E27FC236}">
                <a16:creationId xmlns:a16="http://schemas.microsoft.com/office/drawing/2014/main" id="{555C5637-2ACD-4903-BDA8-CBC0472EAD87}"/>
              </a:ext>
            </a:extLst>
          </p:cNvPr>
          <p:cNvSpPr/>
          <p:nvPr>
            <p:custDataLst>
              <p:tags r:id="rId22"/>
            </p:custDataLst>
          </p:nvPr>
        </p:nvSpPr>
        <p:spPr bwMode="auto">
          <a:xfrm>
            <a:off x="5378574" y="4647909"/>
            <a:ext cx="885826" cy="238125"/>
          </a:xfrm>
          <a:custGeom>
            <a:avLst/>
            <a:gdLst/>
            <a:ahLst/>
            <a:cxnLst/>
            <a:rect l="0" t="0" r="0" b="0"/>
            <a:pathLst>
              <a:path w="885826" h="238126">
                <a:moveTo>
                  <a:pt x="0" y="238125"/>
                </a:moveTo>
                <a:lnTo>
                  <a:pt x="885825" y="0"/>
                </a:lnTo>
              </a:path>
            </a:pathLst>
          </a:custGeom>
          <a:ln w="9525" cap="flat" cmpd="sng" algn="ctr">
            <a:solidFill>
              <a:srgbClr val="FDF2F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8" name="Freeform: Shape 187">
            <a:extLst>
              <a:ext uri="{FF2B5EF4-FFF2-40B4-BE49-F238E27FC236}">
                <a16:creationId xmlns:a16="http://schemas.microsoft.com/office/drawing/2014/main" id="{1E9ECE70-DC3A-4312-9D41-B258AFAA536C}"/>
              </a:ext>
            </a:extLst>
          </p:cNvPr>
          <p:cNvSpPr/>
          <p:nvPr>
            <p:custDataLst>
              <p:tags r:id="rId23"/>
            </p:custDataLst>
          </p:nvPr>
        </p:nvSpPr>
        <p:spPr bwMode="auto">
          <a:xfrm>
            <a:off x="6754937" y="4705059"/>
            <a:ext cx="885826" cy="238125"/>
          </a:xfrm>
          <a:custGeom>
            <a:avLst/>
            <a:gdLst/>
            <a:ahLst/>
            <a:cxnLst/>
            <a:rect l="0" t="0" r="0" b="0"/>
            <a:pathLst>
              <a:path w="885826" h="238126">
                <a:moveTo>
                  <a:pt x="0" y="238125"/>
                </a:moveTo>
                <a:lnTo>
                  <a:pt x="885825" y="0"/>
                </a:lnTo>
              </a:path>
            </a:pathLst>
          </a:custGeom>
          <a:ln w="9525" cap="flat" cmpd="sng" algn="ctr">
            <a:solidFill>
              <a:srgbClr val="FDF2F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2" name="Freeform: Shape 171">
            <a:extLst>
              <a:ext uri="{FF2B5EF4-FFF2-40B4-BE49-F238E27FC236}">
                <a16:creationId xmlns:a16="http://schemas.microsoft.com/office/drawing/2014/main" id="{AD8C168F-3E40-4061-9117-66D588F99FF2}"/>
              </a:ext>
            </a:extLst>
          </p:cNvPr>
          <p:cNvSpPr/>
          <p:nvPr>
            <p:custDataLst>
              <p:tags r:id="rId24"/>
            </p:custDataLst>
          </p:nvPr>
        </p:nvSpPr>
        <p:spPr bwMode="auto">
          <a:xfrm>
            <a:off x="930399" y="4747921"/>
            <a:ext cx="146051" cy="39688"/>
          </a:xfrm>
          <a:custGeom>
            <a:avLst/>
            <a:gdLst/>
            <a:ahLst/>
            <a:cxnLst/>
            <a:rect l="0" t="0" r="0" b="0"/>
            <a:pathLst>
              <a:path w="146051" h="39688">
                <a:moveTo>
                  <a:pt x="0" y="39687"/>
                </a:moveTo>
                <a:lnTo>
                  <a:pt x="146050" y="0"/>
                </a:lnTo>
              </a:path>
            </a:pathLst>
          </a:custGeom>
          <a:ln w="9525" cap="flat" cmpd="sng" algn="ctr">
            <a:solidFill>
              <a:srgbClr val="FDF2F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useBgFill="1">
        <p:nvSpPr>
          <p:cNvPr id="206" name="Freeform: Shape 205">
            <a:extLst>
              <a:ext uri="{FF2B5EF4-FFF2-40B4-BE49-F238E27FC236}">
                <a16:creationId xmlns:a16="http://schemas.microsoft.com/office/drawing/2014/main" id="{A95FC45F-76E8-48A1-B061-707417B11151}"/>
              </a:ext>
            </a:extLst>
          </p:cNvPr>
          <p:cNvSpPr/>
          <p:nvPr>
            <p:custDataLst>
              <p:tags r:id="rId25"/>
            </p:custDataLst>
          </p:nvPr>
        </p:nvSpPr>
        <p:spPr bwMode="auto">
          <a:xfrm>
            <a:off x="9215562" y="5179721"/>
            <a:ext cx="96838" cy="146051"/>
          </a:xfrm>
          <a:custGeom>
            <a:avLst/>
            <a:gdLst/>
            <a:ahLst/>
            <a:cxnLst/>
            <a:rect l="0" t="0" r="0" b="0"/>
            <a:pathLst>
              <a:path w="96838" h="146051">
                <a:moveTo>
                  <a:pt x="96837" y="0"/>
                </a:moveTo>
                <a:lnTo>
                  <a:pt x="57150" y="146050"/>
                </a:lnTo>
                <a:lnTo>
                  <a:pt x="0" y="146050"/>
                </a:lnTo>
                <a:lnTo>
                  <a:pt x="39687" y="0"/>
                </a:lnTo>
                <a:close/>
              </a:path>
            </a:pathLst>
          </a:custGeom>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Freeform: Shape 204">
            <a:extLst>
              <a:ext uri="{FF2B5EF4-FFF2-40B4-BE49-F238E27FC236}">
                <a16:creationId xmlns:a16="http://schemas.microsoft.com/office/drawing/2014/main" id="{E04A0A11-F80A-4D59-BA19-00EDB17E2B62}"/>
              </a:ext>
            </a:extLst>
          </p:cNvPr>
          <p:cNvSpPr/>
          <p:nvPr>
            <p:custDataLst>
              <p:tags r:id="rId26"/>
            </p:custDataLst>
          </p:nvPr>
        </p:nvSpPr>
        <p:spPr bwMode="auto">
          <a:xfrm>
            <a:off x="9272712" y="5179721"/>
            <a:ext cx="39688" cy="146051"/>
          </a:xfrm>
          <a:custGeom>
            <a:avLst/>
            <a:gdLst/>
            <a:ahLst/>
            <a:cxnLst/>
            <a:rect l="0" t="0" r="0" b="0"/>
            <a:pathLst>
              <a:path w="39688" h="146051">
                <a:moveTo>
                  <a:pt x="39687" y="0"/>
                </a:moveTo>
                <a:lnTo>
                  <a:pt x="0" y="146050"/>
                </a:lnTo>
              </a:path>
            </a:pathLst>
          </a:custGeom>
          <a:ln w="9525" cap="flat" cmpd="sng" algn="ctr">
            <a:solidFill>
              <a:schemeClr val="tx1"/>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4" name="Freeform: Shape 203">
            <a:extLst>
              <a:ext uri="{FF2B5EF4-FFF2-40B4-BE49-F238E27FC236}">
                <a16:creationId xmlns:a16="http://schemas.microsoft.com/office/drawing/2014/main" id="{ED12BB55-061E-4394-8F95-E2694E3E481B}"/>
              </a:ext>
            </a:extLst>
          </p:cNvPr>
          <p:cNvSpPr/>
          <p:nvPr>
            <p:custDataLst>
              <p:tags r:id="rId27"/>
            </p:custDataLst>
          </p:nvPr>
        </p:nvSpPr>
        <p:spPr bwMode="auto">
          <a:xfrm>
            <a:off x="9215562" y="5179721"/>
            <a:ext cx="39688" cy="146051"/>
          </a:xfrm>
          <a:custGeom>
            <a:avLst/>
            <a:gdLst/>
            <a:ahLst/>
            <a:cxnLst/>
            <a:rect l="0" t="0" r="0" b="0"/>
            <a:pathLst>
              <a:path w="39688" h="146051">
                <a:moveTo>
                  <a:pt x="39687" y="0"/>
                </a:moveTo>
                <a:lnTo>
                  <a:pt x="0" y="146050"/>
                </a:lnTo>
              </a:path>
            </a:pathLst>
          </a:custGeom>
          <a:ln w="9525" cap="flat" cmpd="sng" algn="ctr">
            <a:solidFill>
              <a:schemeClr val="tx1"/>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1" name="Text Placeholder 2">
            <a:extLst>
              <a:ext uri="{FF2B5EF4-FFF2-40B4-BE49-F238E27FC236}">
                <a16:creationId xmlns:a16="http://schemas.microsoft.com/office/drawing/2014/main" id="{5C455121-6DB5-4C3C-95DB-0EAAED4FC434}"/>
              </a:ext>
            </a:extLst>
          </p:cNvPr>
          <p:cNvSpPr>
            <a:spLocks noGrp="1"/>
          </p:cNvSpPr>
          <p:nvPr>
            <p:custDataLst>
              <p:tags r:id="rId28"/>
            </p:custDataLst>
          </p:nvPr>
        </p:nvSpPr>
        <p:spPr bwMode="auto">
          <a:xfrm>
            <a:off x="3794249" y="5321009"/>
            <a:ext cx="1301750" cy="21907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2F151514-9539-461E-A639-4E8E1FD92B39}" type="datetime'''A''''''da''''''p''''ti''''''''''ve B''''''''''o''os''t'''''">
              <a:rPr lang="en-US" altLang="en-US" sz="1600" b="1" smtClean="0"/>
              <a:pPr/>
              <a:t>Adaptive Boost</a:t>
            </a:fld>
            <a:endParaRPr lang="en-US" sz="1600" b="1" dirty="0">
              <a:sym typeface="+mn-lt"/>
            </a:endParaRPr>
          </a:p>
        </p:txBody>
      </p:sp>
      <p:sp>
        <p:nvSpPr>
          <p:cNvPr id="75" name="Text Placeholder 2">
            <a:extLst>
              <a:ext uri="{FF2B5EF4-FFF2-40B4-BE49-F238E27FC236}">
                <a16:creationId xmlns:a16="http://schemas.microsoft.com/office/drawing/2014/main" id="{0306395A-6879-4E93-B24E-067F88AC1D69}"/>
              </a:ext>
            </a:extLst>
          </p:cNvPr>
          <p:cNvSpPr>
            <a:spLocks noGrp="1"/>
          </p:cNvSpPr>
          <p:nvPr>
            <p:custDataLst>
              <p:tags r:id="rId29"/>
            </p:custDataLst>
          </p:nvPr>
        </p:nvSpPr>
        <p:spPr bwMode="auto">
          <a:xfrm>
            <a:off x="1041524" y="5321009"/>
            <a:ext cx="1300163" cy="21907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0C0C83D4-6107-4DC9-A309-83F2BB2666AE}" type="datetime'''R''a''''n''d''''o''''m'' ''''''''Fo''''r''''''''e''s''t'">
              <a:rPr lang="en-US" altLang="en-US" sz="1600" b="1" smtClean="0"/>
              <a:pPr/>
              <a:t>Random Forest</a:t>
            </a:fld>
            <a:endParaRPr lang="en-US" sz="1600" b="1" dirty="0">
              <a:sym typeface="+mn-lt"/>
            </a:endParaRPr>
          </a:p>
        </p:txBody>
      </p:sp>
      <p:sp>
        <p:nvSpPr>
          <p:cNvPr id="93" name="Text Placeholder 2">
            <a:extLst>
              <a:ext uri="{FF2B5EF4-FFF2-40B4-BE49-F238E27FC236}">
                <a16:creationId xmlns:a16="http://schemas.microsoft.com/office/drawing/2014/main" id="{D2644BE7-57A0-4BF7-91E2-34874E1E4E3B}"/>
              </a:ext>
            </a:extLst>
          </p:cNvPr>
          <p:cNvSpPr>
            <a:spLocks noGrp="1"/>
          </p:cNvSpPr>
          <p:nvPr>
            <p:custDataLst>
              <p:tags r:id="rId30"/>
            </p:custDataLst>
          </p:nvPr>
        </p:nvSpPr>
        <p:spPr bwMode="auto">
          <a:xfrm>
            <a:off x="2436937" y="5321009"/>
            <a:ext cx="1262063" cy="438150"/>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squar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r>
              <a:rPr lang="en-US" altLang="en-US" sz="1600" b="1" dirty="0"/>
              <a:t>SVM</a:t>
            </a:r>
            <a:endParaRPr lang="en-US" sz="1600" b="1" dirty="0">
              <a:sym typeface="+mn-lt"/>
            </a:endParaRPr>
          </a:p>
        </p:txBody>
      </p:sp>
      <p:sp>
        <p:nvSpPr>
          <p:cNvPr id="98" name="Text Placeholder 2">
            <a:extLst>
              <a:ext uri="{FF2B5EF4-FFF2-40B4-BE49-F238E27FC236}">
                <a16:creationId xmlns:a16="http://schemas.microsoft.com/office/drawing/2014/main" id="{2DF72C46-24B6-42EE-A6CC-B8CEE65FCDD3}"/>
              </a:ext>
            </a:extLst>
          </p:cNvPr>
          <p:cNvSpPr>
            <a:spLocks noGrp="1"/>
          </p:cNvSpPr>
          <p:nvPr>
            <p:custDataLst>
              <p:tags r:id="rId31"/>
            </p:custDataLst>
          </p:nvPr>
        </p:nvSpPr>
        <p:spPr bwMode="auto">
          <a:xfrm>
            <a:off x="5181724" y="5321009"/>
            <a:ext cx="1279525" cy="21907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EC6FB44D-E288-4EA8-958A-236859060B3D}" type="datetime'''''''''Gra''d''''''''ie''nt'''''' ''''Boo''''s''''''''t'''">
              <a:rPr lang="en-US" altLang="en-US" sz="1600" b="1" smtClean="0"/>
              <a:pPr/>
              <a:t>Gradient Boost</a:t>
            </a:fld>
            <a:endParaRPr lang="en-US" sz="1600" b="1" dirty="0">
              <a:sym typeface="+mn-lt"/>
            </a:endParaRPr>
          </a:p>
        </p:txBody>
      </p:sp>
      <p:sp>
        <p:nvSpPr>
          <p:cNvPr id="95" name="Text Placeholder 2">
            <a:extLst>
              <a:ext uri="{FF2B5EF4-FFF2-40B4-BE49-F238E27FC236}">
                <a16:creationId xmlns:a16="http://schemas.microsoft.com/office/drawing/2014/main" id="{49F6E826-40A3-4D80-9C52-3F1F4FC8580D}"/>
              </a:ext>
            </a:extLst>
          </p:cNvPr>
          <p:cNvSpPr>
            <a:spLocks noGrp="1"/>
          </p:cNvSpPr>
          <p:nvPr>
            <p:custDataLst>
              <p:tags r:id="rId32"/>
            </p:custDataLst>
          </p:nvPr>
        </p:nvSpPr>
        <p:spPr bwMode="auto">
          <a:xfrm>
            <a:off x="6800974" y="5321009"/>
            <a:ext cx="795338" cy="21907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6E10DFD4-EF9F-43C1-9079-51A4FE9FE9AC}" type="datetime'X''''G'''''''' B''''''''oo''''''''''''''s''''''''''''''''t'''">
              <a:rPr lang="en-US" altLang="en-US" sz="1600" b="1" smtClean="0"/>
              <a:pPr/>
              <a:t>XG Boost</a:t>
            </a:fld>
            <a:endParaRPr lang="en-US" sz="1600" b="1" dirty="0">
              <a:sym typeface="+mn-lt"/>
            </a:endParaRPr>
          </a:p>
        </p:txBody>
      </p:sp>
      <p:sp>
        <p:nvSpPr>
          <p:cNvPr id="144" name="Text Placeholder 2">
            <a:extLst>
              <a:ext uri="{FF2B5EF4-FFF2-40B4-BE49-F238E27FC236}">
                <a16:creationId xmlns:a16="http://schemas.microsoft.com/office/drawing/2014/main" id="{5E81AE2F-55E2-451B-AF5C-95CDBB880239}"/>
              </a:ext>
            </a:extLst>
          </p:cNvPr>
          <p:cNvSpPr>
            <a:spLocks noGrp="1"/>
          </p:cNvSpPr>
          <p:nvPr>
            <p:custDataLst>
              <p:tags r:id="rId33"/>
            </p:custDataLst>
          </p:nvPr>
        </p:nvSpPr>
        <p:spPr bwMode="auto">
          <a:xfrm>
            <a:off x="9463212" y="5321009"/>
            <a:ext cx="977900" cy="438150"/>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squar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r>
              <a:rPr lang="en-US" altLang="en-US" sz="1600" b="1" dirty="0"/>
              <a:t>Stacked CV</a:t>
            </a:r>
            <a:endParaRPr lang="en-US" sz="1600" b="1" dirty="0">
              <a:sym typeface="+mn-lt"/>
            </a:endParaRPr>
          </a:p>
        </p:txBody>
      </p:sp>
      <p:sp>
        <p:nvSpPr>
          <p:cNvPr id="78" name="Text Placeholder 2">
            <a:extLst>
              <a:ext uri="{FF2B5EF4-FFF2-40B4-BE49-F238E27FC236}">
                <a16:creationId xmlns:a16="http://schemas.microsoft.com/office/drawing/2014/main" id="{0306395A-6879-4E93-B24E-067F88AC1D69}"/>
              </a:ext>
            </a:extLst>
          </p:cNvPr>
          <p:cNvSpPr>
            <a:spLocks noGrp="1"/>
          </p:cNvSpPr>
          <p:nvPr>
            <p:custDataLst>
              <p:tags r:id="rId34"/>
            </p:custDataLst>
          </p:nvPr>
        </p:nvSpPr>
        <p:spPr bwMode="auto">
          <a:xfrm>
            <a:off x="10496674" y="3516021"/>
            <a:ext cx="382588" cy="21907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fld id="{6552C6D1-A72B-4728-B8BC-4B5DE79D6EE6}" type="datetime'''A''''''''''''''''''''''''''''''''''UC'''''''''''''''''">
              <a:rPr lang="en-US" altLang="en-US" sz="1600" b="1" smtClean="0"/>
              <a:pPr marL="0" indent="0">
                <a:spcBef>
                  <a:spcPct val="0"/>
                </a:spcBef>
                <a:spcAft>
                  <a:spcPct val="0"/>
                </a:spcAft>
                <a:buNone/>
              </a:pPr>
              <a:t>AUC</a:t>
            </a:fld>
            <a:endParaRPr lang="en-US" sz="1600" b="1" dirty="0">
              <a:sym typeface="+mn-lt"/>
            </a:endParaRPr>
          </a:p>
        </p:txBody>
      </p:sp>
      <p:sp>
        <p:nvSpPr>
          <p:cNvPr id="113" name="Text Placeholder 2">
            <a:extLst>
              <a:ext uri="{FF2B5EF4-FFF2-40B4-BE49-F238E27FC236}">
                <a16:creationId xmlns:a16="http://schemas.microsoft.com/office/drawing/2014/main" id="{0306395A-6879-4E93-B24E-067F88AC1D69}"/>
              </a:ext>
            </a:extLst>
          </p:cNvPr>
          <p:cNvSpPr>
            <a:spLocks noGrp="1"/>
          </p:cNvSpPr>
          <p:nvPr>
            <p:custDataLst>
              <p:tags r:id="rId35"/>
            </p:custDataLst>
          </p:nvPr>
        </p:nvSpPr>
        <p:spPr bwMode="gray">
          <a:xfrm>
            <a:off x="1419349" y="3784309"/>
            <a:ext cx="542925" cy="21907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28575" tIns="0" rIns="28575" bIns="0" numCol="1" spcCol="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D06609E3-DCB5-49DC-B117-4601B2F1F3CE}" type="datetime'''9''''''''''2''''''''''.''''''''''''1''%'''''''''">
              <a:rPr lang="en-US" altLang="en-US" sz="1600" smtClean="0"/>
              <a:pPr/>
              <a:t>92.1%</a:t>
            </a:fld>
            <a:endParaRPr lang="en-US" sz="1600" dirty="0">
              <a:sym typeface="+mn-lt"/>
            </a:endParaRPr>
          </a:p>
        </p:txBody>
      </p:sp>
      <p:sp>
        <p:nvSpPr>
          <p:cNvPr id="116" name="Text Placeholder 2">
            <a:extLst>
              <a:ext uri="{FF2B5EF4-FFF2-40B4-BE49-F238E27FC236}">
                <a16:creationId xmlns:a16="http://schemas.microsoft.com/office/drawing/2014/main" id="{0306395A-6879-4E93-B24E-067F88AC1D69}"/>
              </a:ext>
            </a:extLst>
          </p:cNvPr>
          <p:cNvSpPr>
            <a:spLocks noGrp="1"/>
          </p:cNvSpPr>
          <p:nvPr>
            <p:custDataLst>
              <p:tags r:id="rId36"/>
            </p:custDataLst>
          </p:nvPr>
        </p:nvSpPr>
        <p:spPr bwMode="gray">
          <a:xfrm>
            <a:off x="5535737" y="3577934"/>
            <a:ext cx="571500" cy="21907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28575" tIns="0" rIns="28575" bIns="0" numCol="1" spcCol="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C51274A2-4C4F-45AD-9818-5F1F9481A9DE}" type="datetime'''''9''2''''''''''.''''''7%'">
              <a:rPr lang="en-US" altLang="en-US" sz="1600" smtClean="0"/>
              <a:pPr/>
              <a:t>92.7%</a:t>
            </a:fld>
            <a:endParaRPr lang="en-US" sz="1600" dirty="0">
              <a:sym typeface="+mn-lt"/>
            </a:endParaRPr>
          </a:p>
        </p:txBody>
      </p:sp>
      <p:sp>
        <p:nvSpPr>
          <p:cNvPr id="117" name="Text Placeholder 2">
            <a:extLst>
              <a:ext uri="{FF2B5EF4-FFF2-40B4-BE49-F238E27FC236}">
                <a16:creationId xmlns:a16="http://schemas.microsoft.com/office/drawing/2014/main" id="{0306395A-6879-4E93-B24E-067F88AC1D69}"/>
              </a:ext>
            </a:extLst>
          </p:cNvPr>
          <p:cNvSpPr>
            <a:spLocks noGrp="1"/>
          </p:cNvSpPr>
          <p:nvPr>
            <p:custDataLst>
              <p:tags r:id="rId37"/>
            </p:custDataLst>
          </p:nvPr>
        </p:nvSpPr>
        <p:spPr bwMode="gray">
          <a:xfrm>
            <a:off x="6910512" y="3301709"/>
            <a:ext cx="576263" cy="21907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28575" tIns="0" rIns="28575" bIns="0" numCol="1" spcCol="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D0AB9FE4-CB79-4CA8-82C5-6BFBB473A775}" type="datetime'''''''9''''''''''''''''3''''.''''''''''''5''''''%'''''''''''''">
              <a:rPr lang="en-US" altLang="en-US" sz="1600" b="1" smtClean="0"/>
              <a:pPr/>
              <a:t>93.5%</a:t>
            </a:fld>
            <a:endParaRPr lang="en-US" sz="1600" b="1" dirty="0">
              <a:sym typeface="+mn-lt"/>
            </a:endParaRPr>
          </a:p>
        </p:txBody>
      </p:sp>
      <p:sp>
        <p:nvSpPr>
          <p:cNvPr id="100" name="Text Placeholder 2">
            <a:extLst>
              <a:ext uri="{FF2B5EF4-FFF2-40B4-BE49-F238E27FC236}">
                <a16:creationId xmlns:a16="http://schemas.microsoft.com/office/drawing/2014/main" id="{6E1EC840-E1B2-485C-ADE1-67108C5E5DF4}"/>
              </a:ext>
            </a:extLst>
          </p:cNvPr>
          <p:cNvSpPr>
            <a:spLocks noGrp="1"/>
          </p:cNvSpPr>
          <p:nvPr>
            <p:custDataLst>
              <p:tags r:id="rId38"/>
            </p:custDataLst>
          </p:nvPr>
        </p:nvSpPr>
        <p:spPr bwMode="auto">
          <a:xfrm>
            <a:off x="7964612" y="5321009"/>
            <a:ext cx="1219200" cy="21907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r>
              <a:rPr lang="en-US" altLang="en-US" sz="1600" b="1" dirty="0"/>
              <a:t>Light GBM</a:t>
            </a:r>
            <a:endParaRPr lang="en-US" sz="1600" b="1" dirty="0">
              <a:sym typeface="+mn-lt"/>
            </a:endParaRPr>
          </a:p>
        </p:txBody>
      </p:sp>
      <p:sp>
        <p:nvSpPr>
          <p:cNvPr id="118" name="Text Placeholder 2">
            <a:extLst>
              <a:ext uri="{FF2B5EF4-FFF2-40B4-BE49-F238E27FC236}">
                <a16:creationId xmlns:a16="http://schemas.microsoft.com/office/drawing/2014/main" id="{0306395A-6879-4E93-B24E-067F88AC1D69}"/>
              </a:ext>
            </a:extLst>
          </p:cNvPr>
          <p:cNvSpPr>
            <a:spLocks noGrp="1"/>
          </p:cNvSpPr>
          <p:nvPr>
            <p:custDataLst>
              <p:tags r:id="rId39"/>
            </p:custDataLst>
          </p:nvPr>
        </p:nvSpPr>
        <p:spPr bwMode="gray">
          <a:xfrm>
            <a:off x="8285287" y="3027071"/>
            <a:ext cx="577850" cy="21907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28575" tIns="0" rIns="28575" bIns="0" numCol="1" spcCol="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6E9CACBC-60AD-4F53-937B-060C41CB944E}" type="datetime'''''''''''''''''''''''94''''.''''''''3''''''%'''''''">
              <a:rPr lang="en-US" altLang="en-US" sz="1600" smtClean="0"/>
              <a:pPr/>
              <a:t>94.3%</a:t>
            </a:fld>
            <a:endParaRPr lang="en-US" sz="1600" dirty="0">
              <a:sym typeface="+mn-lt"/>
            </a:endParaRPr>
          </a:p>
        </p:txBody>
      </p:sp>
      <p:sp>
        <p:nvSpPr>
          <p:cNvPr id="146" name="Text Placeholder 2">
            <a:extLst>
              <a:ext uri="{FF2B5EF4-FFF2-40B4-BE49-F238E27FC236}">
                <a16:creationId xmlns:a16="http://schemas.microsoft.com/office/drawing/2014/main" id="{7725B128-E1DC-4FE9-9410-5AED627E6D67}"/>
              </a:ext>
            </a:extLst>
          </p:cNvPr>
          <p:cNvSpPr>
            <a:spLocks noGrp="1"/>
          </p:cNvSpPr>
          <p:nvPr>
            <p:custDataLst>
              <p:tags r:id="rId40"/>
            </p:custDataLst>
          </p:nvPr>
        </p:nvSpPr>
        <p:spPr bwMode="gray">
          <a:xfrm>
            <a:off x="9664030" y="2726240"/>
            <a:ext cx="576263" cy="21907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28575" tIns="0" rIns="28575" bIns="0" numCol="1" spcCol="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r>
              <a:rPr lang="en-US" altLang="en-US" sz="1600" b="1" dirty="0">
                <a:sym typeface="+mn-lt"/>
              </a:rPr>
              <a:t>95.5%</a:t>
            </a:r>
            <a:endParaRPr lang="en-US" sz="1600" b="1" dirty="0">
              <a:sym typeface="+mn-lt"/>
            </a:endParaRPr>
          </a:p>
        </p:txBody>
      </p:sp>
      <p:sp>
        <p:nvSpPr>
          <p:cNvPr id="115" name="Text Placeholder 2">
            <a:extLst>
              <a:ext uri="{FF2B5EF4-FFF2-40B4-BE49-F238E27FC236}">
                <a16:creationId xmlns:a16="http://schemas.microsoft.com/office/drawing/2014/main" id="{0306395A-6879-4E93-B24E-067F88AC1D69}"/>
              </a:ext>
            </a:extLst>
          </p:cNvPr>
          <p:cNvSpPr>
            <a:spLocks noGrp="1"/>
          </p:cNvSpPr>
          <p:nvPr>
            <p:custDataLst>
              <p:tags r:id="rId41"/>
            </p:custDataLst>
          </p:nvPr>
        </p:nvSpPr>
        <p:spPr bwMode="gray">
          <a:xfrm>
            <a:off x="4156199" y="3681121"/>
            <a:ext cx="577850" cy="21907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28575" tIns="0" rIns="28575" bIns="0" numCol="1" spcCol="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C882A5E9-7FDC-491A-9137-DF349433D444}" type="datetime'''''''''9''2''''''''''.''''''4''%'''''''''''''''''">
              <a:rPr lang="en-US" altLang="en-US" sz="1600" smtClean="0"/>
              <a:pPr/>
              <a:t>92.4%</a:t>
            </a:fld>
            <a:endParaRPr lang="en-US" sz="1600" dirty="0">
              <a:sym typeface="+mn-lt"/>
            </a:endParaRPr>
          </a:p>
        </p:txBody>
      </p:sp>
      <p:sp>
        <p:nvSpPr>
          <p:cNvPr id="114" name="Text Placeholder 2">
            <a:extLst>
              <a:ext uri="{FF2B5EF4-FFF2-40B4-BE49-F238E27FC236}">
                <a16:creationId xmlns:a16="http://schemas.microsoft.com/office/drawing/2014/main" id="{0306395A-6879-4E93-B24E-067F88AC1D69}"/>
              </a:ext>
            </a:extLst>
          </p:cNvPr>
          <p:cNvSpPr>
            <a:spLocks noGrp="1"/>
          </p:cNvSpPr>
          <p:nvPr>
            <p:custDataLst>
              <p:tags r:id="rId42"/>
            </p:custDataLst>
          </p:nvPr>
        </p:nvSpPr>
        <p:spPr bwMode="gray">
          <a:xfrm>
            <a:off x="2795712" y="4093871"/>
            <a:ext cx="542925" cy="21907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28575" tIns="0" rIns="28575" bIns="0" numCol="1" spcCol="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894F1271-CA24-494C-A760-CD876188568D}" type="datetime'''''''''''''''9''''''''''''''1''''''''''.2''%'''''">
              <a:rPr lang="en-US" altLang="en-US" sz="1600" smtClean="0"/>
              <a:pPr/>
              <a:t>91.2%</a:t>
            </a:fld>
            <a:endParaRPr lang="en-US" sz="1600" dirty="0">
              <a:sym typeface="+mn-lt"/>
            </a:endParaRPr>
          </a:p>
        </p:txBody>
      </p:sp>
      <p:sp>
        <p:nvSpPr>
          <p:cNvPr id="142" name="Speech Bubble: Rectangle 141">
            <a:extLst>
              <a:ext uri="{FF2B5EF4-FFF2-40B4-BE49-F238E27FC236}">
                <a16:creationId xmlns:a16="http://schemas.microsoft.com/office/drawing/2014/main" id="{7300F646-DF0A-4507-835C-2474C2702EED}"/>
              </a:ext>
            </a:extLst>
          </p:cNvPr>
          <p:cNvSpPr/>
          <p:nvPr/>
        </p:nvSpPr>
        <p:spPr>
          <a:xfrm>
            <a:off x="1357519" y="2485860"/>
            <a:ext cx="1271275" cy="570271"/>
          </a:xfrm>
          <a:prstGeom prst="wedgeRectCallout">
            <a:avLst>
              <a:gd name="adj1" fmla="val 55056"/>
              <a:gd name="adj2" fmla="val 120076"/>
            </a:avLst>
          </a:prstGeom>
          <a:solidFill>
            <a:schemeClr val="accent6">
              <a:lumMod val="20000"/>
              <a:lumOff val="80000"/>
              <a:alpha val="40000"/>
            </a:schemeClr>
          </a:solidFill>
          <a:ln>
            <a:solidFill>
              <a:schemeClr val="accent6"/>
            </a:solidFill>
          </a:ln>
        </p:spPr>
        <p:txBody>
          <a:bodyPr vert="horz" lIns="91440" tIns="36576" rIns="91440" bIns="36576" rtlCol="0" anchor="ctr">
            <a:noAutofit/>
          </a:bodyPr>
          <a:lstStyle/>
          <a:p>
            <a:pPr algn="ctr" defTabSz="457200"/>
            <a:r>
              <a:rPr lang="en-US" sz="1200" b="1" dirty="0">
                <a:solidFill>
                  <a:schemeClr val="tx1"/>
                </a:solidFill>
              </a:rPr>
              <a:t>Models that were rejected</a:t>
            </a:r>
          </a:p>
        </p:txBody>
      </p:sp>
      <p:sp>
        <p:nvSpPr>
          <p:cNvPr id="158" name="Speech Bubble: Rectangle 157">
            <a:extLst>
              <a:ext uri="{FF2B5EF4-FFF2-40B4-BE49-F238E27FC236}">
                <a16:creationId xmlns:a16="http://schemas.microsoft.com/office/drawing/2014/main" id="{99446FFB-886C-43BA-ACFF-47E9CB809C66}"/>
              </a:ext>
            </a:extLst>
          </p:cNvPr>
          <p:cNvSpPr/>
          <p:nvPr/>
        </p:nvSpPr>
        <p:spPr>
          <a:xfrm>
            <a:off x="4611969" y="1980558"/>
            <a:ext cx="1533209" cy="570271"/>
          </a:xfrm>
          <a:prstGeom prst="wedgeRectCallout">
            <a:avLst>
              <a:gd name="adj1" fmla="val 53912"/>
              <a:gd name="adj2" fmla="val 158186"/>
            </a:avLst>
          </a:prstGeom>
          <a:solidFill>
            <a:schemeClr val="accent2">
              <a:lumMod val="20000"/>
              <a:lumOff val="80000"/>
              <a:alpha val="40000"/>
            </a:schemeClr>
          </a:solidFill>
          <a:ln>
            <a:solidFill>
              <a:srgbClr val="00B050"/>
            </a:solidFill>
            <a:prstDash val="solid"/>
          </a:ln>
        </p:spPr>
        <p:txBody>
          <a:bodyPr vert="horz" lIns="91440" tIns="36576" rIns="91440" bIns="36576" rtlCol="0" anchor="ctr">
            <a:noAutofit/>
          </a:bodyPr>
          <a:lstStyle/>
          <a:p>
            <a:pPr algn="ctr" defTabSz="457200"/>
            <a:r>
              <a:rPr lang="en-US" sz="1200" b="1" dirty="0"/>
              <a:t>Models that were used in ensemble methods</a:t>
            </a:r>
          </a:p>
        </p:txBody>
      </p:sp>
      <p:sp>
        <p:nvSpPr>
          <p:cNvPr id="160" name="Speech Bubble: Rectangle 159">
            <a:extLst>
              <a:ext uri="{FF2B5EF4-FFF2-40B4-BE49-F238E27FC236}">
                <a16:creationId xmlns:a16="http://schemas.microsoft.com/office/drawing/2014/main" id="{E2252C02-5E29-461C-8C29-B708B8B92D7E}"/>
              </a:ext>
            </a:extLst>
          </p:cNvPr>
          <p:cNvSpPr/>
          <p:nvPr/>
        </p:nvSpPr>
        <p:spPr>
          <a:xfrm>
            <a:off x="10206090" y="1721294"/>
            <a:ext cx="1300307" cy="570271"/>
          </a:xfrm>
          <a:prstGeom prst="wedgeRectCallout">
            <a:avLst>
              <a:gd name="adj1" fmla="val -62933"/>
              <a:gd name="adj2" fmla="val 114165"/>
            </a:avLst>
          </a:prstGeom>
          <a:solidFill>
            <a:schemeClr val="accent5">
              <a:lumMod val="20000"/>
              <a:lumOff val="8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b="1" dirty="0">
                <a:solidFill>
                  <a:schemeClr val="tx1"/>
                </a:solidFill>
              </a:rPr>
              <a:t>Final model selected</a:t>
            </a:r>
          </a:p>
        </p:txBody>
      </p:sp>
    </p:spTree>
    <p:extLst>
      <p:ext uri="{BB962C8B-B14F-4D97-AF65-F5344CB8AC3E}">
        <p14:creationId xmlns:p14="http://schemas.microsoft.com/office/powerpoint/2010/main" val="446347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 name="Object 39" hidden="1">
            <a:extLst>
              <a:ext uri="{FF2B5EF4-FFF2-40B4-BE49-F238E27FC236}">
                <a16:creationId xmlns:a16="http://schemas.microsoft.com/office/drawing/2014/main" id="{B7E2212F-20D1-4C97-A277-10A04A6D5606}"/>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145" name="think-cell Slide" r:id="rId6" imgW="425" imgH="424" progId="TCLayout.ActiveDocument.1">
                  <p:embed/>
                </p:oleObj>
              </mc:Choice>
              <mc:Fallback>
                <p:oleObj name="think-cell Slide" r:id="rId6" imgW="425" imgH="424" progId="TCLayout.ActiveDocument.1">
                  <p:embed/>
                  <p:pic>
                    <p:nvPicPr>
                      <p:cNvPr id="40" name="Object 39" hidden="1">
                        <a:extLst>
                          <a:ext uri="{FF2B5EF4-FFF2-40B4-BE49-F238E27FC236}">
                            <a16:creationId xmlns:a16="http://schemas.microsoft.com/office/drawing/2014/main" id="{B7E2212F-20D1-4C97-A277-10A04A6D5606}"/>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9" name="Rectangle 38" hidden="1">
            <a:extLst>
              <a:ext uri="{FF2B5EF4-FFF2-40B4-BE49-F238E27FC236}">
                <a16:creationId xmlns:a16="http://schemas.microsoft.com/office/drawing/2014/main" id="{E42EBEED-CFFD-4349-B450-7F60A2448EE1}"/>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en-US" sz="4400" dirty="0">
              <a:latin typeface="Century Gothic" panose="020B0502020202020204" pitchFamily="34" charset="0"/>
              <a:ea typeface="+mj-ea"/>
              <a:cs typeface="+mj-cs"/>
              <a:sym typeface="Century Gothic" panose="020B0502020202020204" pitchFamily="34" charset="0"/>
            </a:endParaRPr>
          </a:p>
        </p:txBody>
      </p:sp>
      <p:sp>
        <p:nvSpPr>
          <p:cNvPr id="74" name="Trapezoid 73">
            <a:extLst>
              <a:ext uri="{FF2B5EF4-FFF2-40B4-BE49-F238E27FC236}">
                <a16:creationId xmlns:a16="http://schemas.microsoft.com/office/drawing/2014/main" id="{2B8AFBCD-0816-4590-A237-BA4EFF30EA75}"/>
              </a:ext>
              <a:ext uri="{C183D7F6-B498-43B3-948B-1728B52AA6E4}">
                <adec:decorative xmlns:adec="http://schemas.microsoft.com/office/drawing/2017/decorative" val="1"/>
              </a:ext>
            </a:extLst>
          </p:cNvPr>
          <p:cNvSpPr/>
          <p:nvPr/>
        </p:nvSpPr>
        <p:spPr>
          <a:xfrm rot="5400000">
            <a:off x="6732684" y="2707010"/>
            <a:ext cx="2644761" cy="1801845"/>
          </a:xfrm>
          <a:prstGeom prst="trapezoid">
            <a:avLst>
              <a:gd name="adj" fmla="val 23354"/>
            </a:avLst>
          </a:prstGeom>
          <a:solidFill>
            <a:srgbClr val="9BFFC8">
              <a:alpha val="20000"/>
            </a:srgbClr>
          </a:solidFill>
          <a:ln>
            <a:solidFill>
              <a:srgbClr val="00B050"/>
            </a:solidFill>
          </a:ln>
        </p:spPr>
        <p:txBody>
          <a:bodyPr vert="vert270" lIns="91440" tIns="36576" rIns="91440" bIns="36576" rtlCol="0" anchor="ctr">
            <a:noAutofit/>
          </a:bodyPr>
          <a:lstStyle/>
          <a:p>
            <a:pPr algn="ctr" defTabSz="457200"/>
            <a:r>
              <a:rPr lang="en-US" b="1" dirty="0">
                <a:solidFill>
                  <a:schemeClr val="tx1"/>
                </a:solidFill>
              </a:rPr>
              <a:t>Most Robust Model </a:t>
            </a:r>
          </a:p>
        </p:txBody>
      </p:sp>
      <p:sp>
        <p:nvSpPr>
          <p:cNvPr id="67" name="Trapezoid 66">
            <a:extLst>
              <a:ext uri="{FF2B5EF4-FFF2-40B4-BE49-F238E27FC236}">
                <a16:creationId xmlns:a16="http://schemas.microsoft.com/office/drawing/2014/main" id="{FA2FFF09-C427-4B68-921D-04B643834393}"/>
              </a:ext>
              <a:ext uri="{C183D7F6-B498-43B3-948B-1728B52AA6E4}">
                <adec:decorative xmlns:adec="http://schemas.microsoft.com/office/drawing/2017/decorative" val="1"/>
              </a:ext>
            </a:extLst>
          </p:cNvPr>
          <p:cNvSpPr/>
          <p:nvPr/>
        </p:nvSpPr>
        <p:spPr>
          <a:xfrm rot="5400000">
            <a:off x="-192048" y="1811209"/>
            <a:ext cx="5669280" cy="3583515"/>
          </a:xfrm>
          <a:prstGeom prst="trapezoid">
            <a:avLst>
              <a:gd name="adj" fmla="val 23354"/>
            </a:avLst>
          </a:prstGeom>
          <a:solidFill>
            <a:srgbClr val="9BFFC8">
              <a:alpha val="20000"/>
            </a:srgbClr>
          </a:solidFill>
          <a:ln>
            <a:solidFill>
              <a:srgbClr val="00B050"/>
            </a:solidFill>
          </a:ln>
        </p:spPr>
        <p:txBody>
          <a:bodyPr vert="horz" lIns="91440" tIns="36576" rIns="91440" bIns="36576" rtlCol="0" anchor="t">
            <a:noAutofit/>
          </a:bodyPr>
          <a:lstStyle/>
          <a:p>
            <a:pPr defTabSz="457200"/>
            <a:endParaRPr lang="en-US" dirty="0">
              <a:solidFill>
                <a:schemeClr val="tx1"/>
              </a:solidFill>
            </a:endParaRPr>
          </a:p>
        </p:txBody>
      </p:sp>
      <p:sp>
        <p:nvSpPr>
          <p:cNvPr id="7" name="Title 6" hidden="1">
            <a:extLst>
              <a:ext uri="{FF2B5EF4-FFF2-40B4-BE49-F238E27FC236}">
                <a16:creationId xmlns:a16="http://schemas.microsoft.com/office/drawing/2014/main" id="{7C70995F-D8C5-410A-AA8B-1EE172A29454}"/>
              </a:ext>
            </a:extLst>
          </p:cNvPr>
          <p:cNvSpPr>
            <a:spLocks noGrp="1"/>
          </p:cNvSpPr>
          <p:nvPr>
            <p:ph type="title"/>
          </p:nvPr>
        </p:nvSpPr>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Ensemble Method</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3" name="Text Placeholder 6">
            <a:extLst>
              <a:ext uri="{FF2B5EF4-FFF2-40B4-BE49-F238E27FC236}">
                <a16:creationId xmlns:a16="http://schemas.microsoft.com/office/drawing/2014/main" id="{2B3F2618-AD09-4D37-8514-F738E7753808}"/>
              </a:ext>
            </a:extLst>
          </p:cNvPr>
          <p:cNvSpPr txBox="1">
            <a:spLocks/>
          </p:cNvSpPr>
          <p:nvPr/>
        </p:nvSpPr>
        <p:spPr>
          <a:xfrm>
            <a:off x="9290603" y="2733927"/>
            <a:ext cx="2050564" cy="1738076"/>
          </a:xfrm>
          <a:prstGeom prst="rect">
            <a:avLst/>
          </a:prstGeom>
          <a:solidFill>
            <a:schemeClr val="accent6">
              <a:lumMod val="20000"/>
              <a:lumOff val="80000"/>
              <a:alpha val="40000"/>
            </a:schemeClr>
          </a:solidFill>
          <a:ln>
            <a:solidFill>
              <a:schemeClr val="accent6"/>
            </a:solidFill>
          </a:ln>
        </p:spPr>
        <p:txBody>
          <a:bodyPr vert="horz" lIns="91440" tIns="36576" rIns="91440" bIns="36576" rtlCol="0" anchor="t">
            <a:no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kern="1200" normalizeH="0" baseline="0">
                <a:solidFill>
                  <a:schemeClr val="tx1"/>
                </a:solidFill>
                <a:latin typeface="Arial"/>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latin typeface="+mn-lt"/>
            </a:endParaRPr>
          </a:p>
        </p:txBody>
      </p:sp>
      <p:sp>
        <p:nvSpPr>
          <p:cNvPr id="55" name="Oval 54">
            <a:extLst>
              <a:ext uri="{FF2B5EF4-FFF2-40B4-BE49-F238E27FC236}">
                <a16:creationId xmlns:a16="http://schemas.microsoft.com/office/drawing/2014/main" id="{807143E6-A9CD-4848-BF4F-BE07A39570D1}"/>
              </a:ext>
            </a:extLst>
          </p:cNvPr>
          <p:cNvSpPr/>
          <p:nvPr/>
        </p:nvSpPr>
        <p:spPr>
          <a:xfrm>
            <a:off x="1120685" y="3103721"/>
            <a:ext cx="1554480" cy="1554480"/>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Light-Gradient Boosting</a:t>
            </a:r>
          </a:p>
        </p:txBody>
      </p:sp>
      <p:sp>
        <p:nvSpPr>
          <p:cNvPr id="57" name="Oval 56">
            <a:extLst>
              <a:ext uri="{FF2B5EF4-FFF2-40B4-BE49-F238E27FC236}">
                <a16:creationId xmlns:a16="http://schemas.microsoft.com/office/drawing/2014/main" id="{D3120356-C66B-4B7D-85F6-BC04D50FFBC9}"/>
              </a:ext>
            </a:extLst>
          </p:cNvPr>
          <p:cNvSpPr/>
          <p:nvPr/>
        </p:nvSpPr>
        <p:spPr>
          <a:xfrm>
            <a:off x="2590670" y="4007643"/>
            <a:ext cx="1554480" cy="1554480"/>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b="1" dirty="0">
                <a:solidFill>
                  <a:schemeClr val="tx1"/>
                </a:solidFill>
              </a:rPr>
              <a:t>Adaptive</a:t>
            </a:r>
          </a:p>
          <a:p>
            <a:pPr algn="ctr"/>
            <a:r>
              <a:rPr lang="en-US" b="1" dirty="0">
                <a:solidFill>
                  <a:schemeClr val="tx1"/>
                </a:solidFill>
              </a:rPr>
              <a:t>Boosting</a:t>
            </a:r>
          </a:p>
        </p:txBody>
      </p:sp>
      <p:sp>
        <p:nvSpPr>
          <p:cNvPr id="58" name="Oval 57">
            <a:extLst>
              <a:ext uri="{FF2B5EF4-FFF2-40B4-BE49-F238E27FC236}">
                <a16:creationId xmlns:a16="http://schemas.microsoft.com/office/drawing/2014/main" id="{0CDEDE82-3A52-4332-A47D-1DD1182BFE9A}"/>
              </a:ext>
            </a:extLst>
          </p:cNvPr>
          <p:cNvSpPr/>
          <p:nvPr/>
        </p:nvSpPr>
        <p:spPr>
          <a:xfrm>
            <a:off x="2590670" y="2199799"/>
            <a:ext cx="1554480" cy="1554480"/>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b="1" dirty="0">
                <a:solidFill>
                  <a:schemeClr val="tx1"/>
                </a:solidFill>
              </a:rPr>
              <a:t>Gradient</a:t>
            </a:r>
          </a:p>
          <a:p>
            <a:pPr algn="ctr"/>
            <a:r>
              <a:rPr lang="en-US" b="1" dirty="0">
                <a:solidFill>
                  <a:schemeClr val="tx1"/>
                </a:solidFill>
              </a:rPr>
              <a:t>Boosting</a:t>
            </a:r>
          </a:p>
        </p:txBody>
      </p:sp>
      <p:sp>
        <p:nvSpPr>
          <p:cNvPr id="66" name="Oval 65">
            <a:extLst>
              <a:ext uri="{FF2B5EF4-FFF2-40B4-BE49-F238E27FC236}">
                <a16:creationId xmlns:a16="http://schemas.microsoft.com/office/drawing/2014/main" id="{0432FC32-7D36-40CE-B1AF-0604F37C33A3}"/>
              </a:ext>
            </a:extLst>
          </p:cNvPr>
          <p:cNvSpPr/>
          <p:nvPr/>
        </p:nvSpPr>
        <p:spPr>
          <a:xfrm>
            <a:off x="1120685" y="1295877"/>
            <a:ext cx="1554480" cy="1554480"/>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b="1" dirty="0">
                <a:solidFill>
                  <a:schemeClr val="tx1"/>
                </a:solidFill>
              </a:rPr>
              <a:t>XG-Boost</a:t>
            </a:r>
          </a:p>
        </p:txBody>
      </p:sp>
      <p:sp>
        <p:nvSpPr>
          <p:cNvPr id="69" name="Trapezoid 68">
            <a:extLst>
              <a:ext uri="{FF2B5EF4-FFF2-40B4-BE49-F238E27FC236}">
                <a16:creationId xmlns:a16="http://schemas.microsoft.com/office/drawing/2014/main" id="{272CE91D-DCA2-4A92-BC1D-5F6E64EAF3A0}"/>
              </a:ext>
              <a:ext uri="{C183D7F6-B498-43B3-948B-1728B52AA6E4}">
                <adec:decorative xmlns:adec="http://schemas.microsoft.com/office/drawing/2017/decorative" val="1"/>
              </a:ext>
            </a:extLst>
          </p:cNvPr>
          <p:cNvSpPr/>
          <p:nvPr/>
        </p:nvSpPr>
        <p:spPr>
          <a:xfrm rot="5400000">
            <a:off x="3858149" y="2577694"/>
            <a:ext cx="3872195" cy="2050561"/>
          </a:xfrm>
          <a:prstGeom prst="trapezoid">
            <a:avLst>
              <a:gd name="adj" fmla="val 23354"/>
            </a:avLst>
          </a:prstGeom>
          <a:solidFill>
            <a:schemeClr val="accent5">
              <a:lumMod val="20000"/>
              <a:lumOff val="8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r>
              <a:rPr lang="en-US" sz="1600" b="1" dirty="0">
                <a:solidFill>
                  <a:schemeClr val="tx1"/>
                </a:solidFill>
              </a:rPr>
              <a:t>Ensemble:</a:t>
            </a:r>
          </a:p>
          <a:p>
            <a:pPr algn="ctr"/>
            <a:r>
              <a:rPr lang="en-US" sz="1600" dirty="0">
                <a:solidFill>
                  <a:schemeClr val="tx1"/>
                </a:solidFill>
              </a:rPr>
              <a:t>Used the four </a:t>
            </a:r>
          </a:p>
        </p:txBody>
      </p:sp>
      <p:sp>
        <p:nvSpPr>
          <p:cNvPr id="71" name="Oval 70">
            <a:extLst>
              <a:ext uri="{FF2B5EF4-FFF2-40B4-BE49-F238E27FC236}">
                <a16:creationId xmlns:a16="http://schemas.microsoft.com/office/drawing/2014/main" id="{3DFE54E3-9777-4CAA-BE08-EA1CF242584A}"/>
              </a:ext>
            </a:extLst>
          </p:cNvPr>
          <p:cNvSpPr/>
          <p:nvPr/>
        </p:nvSpPr>
        <p:spPr>
          <a:xfrm>
            <a:off x="5033626" y="2073117"/>
            <a:ext cx="1554480" cy="155448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b="1" dirty="0">
                <a:solidFill>
                  <a:schemeClr val="bg1"/>
                </a:solidFill>
              </a:rPr>
              <a:t>Stacking CV Classifier</a:t>
            </a:r>
          </a:p>
        </p:txBody>
      </p:sp>
      <p:sp>
        <p:nvSpPr>
          <p:cNvPr id="73" name="TextBox 72">
            <a:extLst>
              <a:ext uri="{FF2B5EF4-FFF2-40B4-BE49-F238E27FC236}">
                <a16:creationId xmlns:a16="http://schemas.microsoft.com/office/drawing/2014/main" id="{17E49866-2B51-41FF-A066-B8F990C26C75}"/>
              </a:ext>
            </a:extLst>
          </p:cNvPr>
          <p:cNvSpPr txBox="1"/>
          <p:nvPr/>
        </p:nvSpPr>
        <p:spPr>
          <a:xfrm>
            <a:off x="9469611" y="3598100"/>
            <a:ext cx="1463040" cy="861774"/>
          </a:xfrm>
          <a:prstGeom prst="rect">
            <a:avLst/>
          </a:prstGeom>
          <a:noFill/>
        </p:spPr>
        <p:txBody>
          <a:bodyPr wrap="square" rtlCol="0">
            <a:noAutofit/>
          </a:bodyPr>
          <a:lstStyle>
            <a:defPPr>
              <a:defRPr lang="en-US"/>
            </a:defPPr>
            <a:lvl1pPr>
              <a:defRPr sz="3200" b="1">
                <a:solidFill>
                  <a:schemeClr val="accent5"/>
                </a:solidFill>
                <a:latin typeface="Calibri" panose="020F0502020204030204" pitchFamily="34" charset="0"/>
                <a:cs typeface="Calibri" panose="020F0502020204030204" pitchFamily="34" charset="0"/>
              </a:defRPr>
            </a:lvl1pPr>
          </a:lstStyle>
          <a:p>
            <a:r>
              <a:rPr lang="en-US" dirty="0"/>
              <a:t>95.47% </a:t>
            </a:r>
          </a:p>
          <a:p>
            <a:r>
              <a:rPr lang="en-US" sz="1800" b="0" dirty="0">
                <a:solidFill>
                  <a:schemeClr val="tx1"/>
                </a:solidFill>
              </a:rPr>
              <a:t>AUC (public)</a:t>
            </a:r>
            <a:r>
              <a:rPr lang="en-US" sz="1800" b="0" baseline="30000" dirty="0">
                <a:solidFill>
                  <a:schemeClr val="tx1"/>
                </a:solidFill>
              </a:rPr>
              <a:t>2</a:t>
            </a:r>
          </a:p>
        </p:txBody>
      </p:sp>
      <p:sp>
        <p:nvSpPr>
          <p:cNvPr id="19" name="TextBox 18">
            <a:extLst>
              <a:ext uri="{FF2B5EF4-FFF2-40B4-BE49-F238E27FC236}">
                <a16:creationId xmlns:a16="http://schemas.microsoft.com/office/drawing/2014/main" id="{DBB1AE5F-5985-4202-83CA-B9E4B3C5670A}"/>
              </a:ext>
            </a:extLst>
          </p:cNvPr>
          <p:cNvSpPr txBox="1"/>
          <p:nvPr/>
        </p:nvSpPr>
        <p:spPr>
          <a:xfrm>
            <a:off x="545912" y="6467445"/>
            <a:ext cx="4487714" cy="400110"/>
          </a:xfrm>
          <a:prstGeom prst="rect">
            <a:avLst/>
          </a:prstGeom>
          <a:noFill/>
        </p:spPr>
        <p:txBody>
          <a:bodyPr wrap="square" rtlCol="0">
            <a:spAutoFit/>
          </a:bodyPr>
          <a:lstStyle>
            <a:defPPr>
              <a:defRPr lang="en-US"/>
            </a:defPPr>
            <a:lvl1pPr>
              <a:defRPr sz="3200" b="1">
                <a:solidFill>
                  <a:schemeClr val="accent5"/>
                </a:solidFill>
                <a:latin typeface="Calibri" panose="020F0502020204030204" pitchFamily="34" charset="0"/>
                <a:cs typeface="Calibri" panose="020F0502020204030204" pitchFamily="34" charset="0"/>
              </a:defRPr>
            </a:lvl1pPr>
          </a:lstStyle>
          <a:p>
            <a:r>
              <a:rPr lang="en-US" sz="1000" b="0" dirty="0">
                <a:solidFill>
                  <a:schemeClr val="tx1"/>
                </a:solidFill>
              </a:rPr>
              <a:t>1. Based on the test dataset used for Kaggle’s private leaderboard</a:t>
            </a:r>
          </a:p>
          <a:p>
            <a:r>
              <a:rPr lang="en-US" sz="1000" b="0" dirty="0">
                <a:solidFill>
                  <a:schemeClr val="tx1"/>
                </a:solidFill>
              </a:rPr>
              <a:t>2. Based on the test dataset used for Kaggle’s public leaderboard</a:t>
            </a:r>
            <a:endParaRPr lang="en-US" sz="1000" b="0" baseline="30000" dirty="0">
              <a:solidFill>
                <a:schemeClr val="tx1"/>
              </a:solidFill>
            </a:endParaRPr>
          </a:p>
        </p:txBody>
      </p:sp>
      <p:sp>
        <p:nvSpPr>
          <p:cNvPr id="21" name="Speech Bubble: Rectangle 20">
            <a:extLst>
              <a:ext uri="{FF2B5EF4-FFF2-40B4-BE49-F238E27FC236}">
                <a16:creationId xmlns:a16="http://schemas.microsoft.com/office/drawing/2014/main" id="{4958CEA8-B30C-43C0-997F-6BF7DE0F60DE}"/>
              </a:ext>
            </a:extLst>
          </p:cNvPr>
          <p:cNvSpPr/>
          <p:nvPr/>
        </p:nvSpPr>
        <p:spPr>
          <a:xfrm>
            <a:off x="7164229" y="5246425"/>
            <a:ext cx="3228468" cy="961923"/>
          </a:xfrm>
          <a:prstGeom prst="wedgeRectCallout">
            <a:avLst>
              <a:gd name="adj1" fmla="val 1803"/>
              <a:gd name="adj2" fmla="val -91993"/>
            </a:avLst>
          </a:prstGeom>
          <a:solidFill>
            <a:schemeClr val="accent5">
              <a:lumMod val="20000"/>
              <a:lumOff val="80000"/>
              <a:alpha val="35000"/>
            </a:schemeClr>
          </a:solidFill>
          <a:ln>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b="1" dirty="0">
                <a:solidFill>
                  <a:schemeClr val="tx1"/>
                </a:solidFill>
              </a:rPr>
              <a:t>We selected the model that had the least variability in results when applied on validation dataset and on the public test dataset</a:t>
            </a:r>
          </a:p>
        </p:txBody>
      </p:sp>
      <p:sp>
        <p:nvSpPr>
          <p:cNvPr id="22" name="Speech Bubble: Rectangle 21">
            <a:extLst>
              <a:ext uri="{FF2B5EF4-FFF2-40B4-BE49-F238E27FC236}">
                <a16:creationId xmlns:a16="http://schemas.microsoft.com/office/drawing/2014/main" id="{33DB1C57-E0C2-426A-958E-3C72B1652406}"/>
              </a:ext>
            </a:extLst>
          </p:cNvPr>
          <p:cNvSpPr/>
          <p:nvPr/>
        </p:nvSpPr>
        <p:spPr>
          <a:xfrm>
            <a:off x="5503051" y="1028622"/>
            <a:ext cx="1661178" cy="580611"/>
          </a:xfrm>
          <a:prstGeom prst="wedgeRectCallout">
            <a:avLst>
              <a:gd name="adj1" fmla="val -47072"/>
              <a:gd name="adj2" fmla="val 73199"/>
            </a:avLst>
          </a:prstGeom>
          <a:solidFill>
            <a:schemeClr val="accent5">
              <a:lumMod val="20000"/>
              <a:lumOff val="80000"/>
              <a:alpha val="35000"/>
            </a:schemeClr>
          </a:solidFill>
          <a:ln>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b="1" dirty="0">
                <a:solidFill>
                  <a:schemeClr val="tx1"/>
                </a:solidFill>
              </a:rPr>
              <a:t>XG Boost used at the Meta Classifier</a:t>
            </a:r>
          </a:p>
        </p:txBody>
      </p:sp>
      <p:sp>
        <p:nvSpPr>
          <p:cNvPr id="23" name="TextBox 22">
            <a:extLst>
              <a:ext uri="{FF2B5EF4-FFF2-40B4-BE49-F238E27FC236}">
                <a16:creationId xmlns:a16="http://schemas.microsoft.com/office/drawing/2014/main" id="{81D87776-62CF-4019-BC2A-A90693387CB2}"/>
              </a:ext>
            </a:extLst>
          </p:cNvPr>
          <p:cNvSpPr txBox="1"/>
          <p:nvPr/>
        </p:nvSpPr>
        <p:spPr>
          <a:xfrm>
            <a:off x="9469611" y="2753101"/>
            <a:ext cx="1554480" cy="861774"/>
          </a:xfrm>
          <a:prstGeom prst="rect">
            <a:avLst/>
          </a:prstGeom>
          <a:noFill/>
        </p:spPr>
        <p:txBody>
          <a:bodyPr wrap="square" rtlCol="0">
            <a:noAutofit/>
          </a:bodyPr>
          <a:lstStyle>
            <a:defPPr>
              <a:defRPr lang="en-US"/>
            </a:defPPr>
            <a:lvl1pPr>
              <a:defRPr sz="3200" b="1">
                <a:solidFill>
                  <a:schemeClr val="accent5"/>
                </a:solidFill>
                <a:latin typeface="Calibri" panose="020F0502020204030204" pitchFamily="34" charset="0"/>
                <a:cs typeface="Calibri" panose="020F0502020204030204" pitchFamily="34" charset="0"/>
              </a:defRPr>
            </a:lvl1pPr>
          </a:lstStyle>
          <a:p>
            <a:r>
              <a:rPr lang="en-US" dirty="0"/>
              <a:t>96.25% </a:t>
            </a:r>
          </a:p>
          <a:p>
            <a:r>
              <a:rPr lang="en-US" sz="1800" b="0" dirty="0">
                <a:solidFill>
                  <a:schemeClr val="tx1"/>
                </a:solidFill>
              </a:rPr>
              <a:t>AUC (private)</a:t>
            </a:r>
            <a:r>
              <a:rPr lang="en-US" sz="1800" b="0" baseline="30000" dirty="0">
                <a:solidFill>
                  <a:schemeClr val="tx1"/>
                </a:solidFill>
              </a:rPr>
              <a:t>1</a:t>
            </a:r>
          </a:p>
        </p:txBody>
      </p:sp>
    </p:spTree>
    <p:extLst>
      <p:ext uri="{BB962C8B-B14F-4D97-AF65-F5344CB8AC3E}">
        <p14:creationId xmlns:p14="http://schemas.microsoft.com/office/powerpoint/2010/main" val="3219692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7" name="Object 176" hidden="1">
            <a:extLst>
              <a:ext uri="{FF2B5EF4-FFF2-40B4-BE49-F238E27FC236}">
                <a16:creationId xmlns:a16="http://schemas.microsoft.com/office/drawing/2014/main" id="{50975FA5-6E13-4AD8-A0E2-503AB29D08D1}"/>
              </a:ext>
            </a:extLst>
          </p:cNvPr>
          <p:cNvGraphicFramePr>
            <a:graphicFrameLocks noChangeAspect="1"/>
          </p:cNvGraphicFramePr>
          <p:nvPr>
            <p:custDataLst>
              <p:tags r:id="rId2"/>
            </p:custDataLst>
            <p:extLst>
              <p:ext uri="{D42A27DB-BD31-4B8C-83A1-F6EECF244321}">
                <p14:modId xmlns:p14="http://schemas.microsoft.com/office/powerpoint/2010/main" val="252210495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169" name="think-cell Slide" r:id="rId6" imgW="425" imgH="424" progId="TCLayout.ActiveDocument.1">
                  <p:embed/>
                </p:oleObj>
              </mc:Choice>
              <mc:Fallback>
                <p:oleObj name="think-cell Slide" r:id="rId6" imgW="425" imgH="424" progId="TCLayout.ActiveDocument.1">
                  <p:embed/>
                  <p:pic>
                    <p:nvPicPr>
                      <p:cNvPr id="177" name="Object 176" hidden="1">
                        <a:extLst>
                          <a:ext uri="{FF2B5EF4-FFF2-40B4-BE49-F238E27FC236}">
                            <a16:creationId xmlns:a16="http://schemas.microsoft.com/office/drawing/2014/main" id="{50975FA5-6E13-4AD8-A0E2-503AB29D08D1}"/>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176" name="Rectangle 175" hidden="1">
            <a:extLst>
              <a:ext uri="{FF2B5EF4-FFF2-40B4-BE49-F238E27FC236}">
                <a16:creationId xmlns:a16="http://schemas.microsoft.com/office/drawing/2014/main" id="{A4CFF22E-F639-4034-9A5E-EDE0E5300BB5}"/>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en-US" sz="4400" dirty="0">
              <a:latin typeface="Century Gothic" panose="020B0502020202020204" pitchFamily="34" charset="0"/>
              <a:ea typeface="+mj-ea"/>
              <a:cs typeface="+mj-cs"/>
              <a:sym typeface="Century Gothic" panose="020B0502020202020204" pitchFamily="34" charset="0"/>
            </a:endParaRPr>
          </a:p>
        </p:txBody>
      </p:sp>
      <p:sp>
        <p:nvSpPr>
          <p:cNvPr id="99" name="Trapezoid 98">
            <a:extLst>
              <a:ext uri="{FF2B5EF4-FFF2-40B4-BE49-F238E27FC236}">
                <a16:creationId xmlns:a16="http://schemas.microsoft.com/office/drawing/2014/main" id="{FB3AB2DD-8448-4230-A16A-C92335D24B2D}"/>
              </a:ext>
              <a:ext uri="{C183D7F6-B498-43B3-948B-1728B52AA6E4}">
                <adec:decorative xmlns:adec="http://schemas.microsoft.com/office/drawing/2017/decorative" val="1"/>
              </a:ext>
            </a:extLst>
          </p:cNvPr>
          <p:cNvSpPr/>
          <p:nvPr/>
        </p:nvSpPr>
        <p:spPr>
          <a:xfrm rot="5400000">
            <a:off x="7142110" y="2946440"/>
            <a:ext cx="4685355" cy="1745673"/>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43" name="Trapezoid 42">
            <a:hlinkClick r:id="rId8" action="ppaction://hlinksldjump"/>
            <a:extLst>
              <a:ext uri="{FF2B5EF4-FFF2-40B4-BE49-F238E27FC236}">
                <a16:creationId xmlns:a16="http://schemas.microsoft.com/office/drawing/2014/main" id="{C8A7A471-A508-4C6D-A1A5-B52F3AF4BBE8}"/>
              </a:ext>
              <a:ext uri="{C183D7F6-B498-43B3-948B-1728B52AA6E4}">
                <adec:decorative xmlns:adec="http://schemas.microsoft.com/office/drawing/2017/decorative" val="1"/>
              </a:ext>
            </a:extLst>
          </p:cNvPr>
          <p:cNvSpPr/>
          <p:nvPr/>
        </p:nvSpPr>
        <p:spPr>
          <a:xfrm rot="5400000">
            <a:off x="285490" y="2946437"/>
            <a:ext cx="4685355" cy="1745673"/>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Solution Process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74" name="Trapezoid 73">
            <a:hlinkClick r:id="rId9" action="ppaction://hlinksldjump"/>
            <a:extLst>
              <a:ext uri="{FF2B5EF4-FFF2-40B4-BE49-F238E27FC236}">
                <a16:creationId xmlns:a16="http://schemas.microsoft.com/office/drawing/2014/main" id="{85A7CC13-2B94-41FA-BE3C-9569AF8CF598}"/>
              </a:ext>
              <a:ext uri="{C183D7F6-B498-43B3-948B-1728B52AA6E4}">
                <adec:decorative xmlns:adec="http://schemas.microsoft.com/office/drawing/2017/decorative" val="1"/>
              </a:ext>
            </a:extLst>
          </p:cNvPr>
          <p:cNvSpPr/>
          <p:nvPr/>
        </p:nvSpPr>
        <p:spPr>
          <a:xfrm rot="5400000">
            <a:off x="2563825" y="2946437"/>
            <a:ext cx="4685355" cy="1745673"/>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94" name="Trapezoid 93">
            <a:extLst>
              <a:ext uri="{FF2B5EF4-FFF2-40B4-BE49-F238E27FC236}">
                <a16:creationId xmlns:a16="http://schemas.microsoft.com/office/drawing/2014/main" id="{7B5A39AE-AB3F-48D5-9514-47FF2C258C0E}"/>
              </a:ext>
              <a:ext uri="{C183D7F6-B498-43B3-948B-1728B52AA6E4}">
                <adec:decorative xmlns:adec="http://schemas.microsoft.com/office/drawing/2017/decorative" val="1"/>
              </a:ext>
            </a:extLst>
          </p:cNvPr>
          <p:cNvSpPr/>
          <p:nvPr/>
        </p:nvSpPr>
        <p:spPr>
          <a:xfrm rot="5400000">
            <a:off x="4856570" y="2946437"/>
            <a:ext cx="4685355" cy="1745673"/>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92" name="Rectangle 91">
            <a:extLst>
              <a:ext uri="{FF2B5EF4-FFF2-40B4-BE49-F238E27FC236}">
                <a16:creationId xmlns:a16="http://schemas.microsoft.com/office/drawing/2014/main" id="{A69BDC62-882D-49FD-B60A-05F493B04723}"/>
              </a:ext>
            </a:extLst>
          </p:cNvPr>
          <p:cNvSpPr/>
          <p:nvPr/>
        </p:nvSpPr>
        <p:spPr>
          <a:xfrm>
            <a:off x="210924" y="1667264"/>
            <a:ext cx="990456" cy="592470"/>
          </a:xfrm>
          <a:prstGeom prst="rect">
            <a:avLst/>
          </a:prstGeom>
        </p:spPr>
        <p:txBody>
          <a:bodyPr wrap="square" lIns="0" tIns="0" rIns="0" bIns="0" anchor="ctr">
            <a:spAutoFit/>
          </a:bodyPr>
          <a:lstStyle/>
          <a:p>
            <a:pPr algn="ctr"/>
            <a:r>
              <a:rPr lang="en-US" sz="1200" b="1" i="1" dirty="0">
                <a:solidFill>
                  <a:schemeClr val="tx1">
                    <a:lumMod val="75000"/>
                    <a:lumOff val="25000"/>
                  </a:schemeClr>
                </a:solidFill>
                <a:cs typeface="Segoe UI" panose="020B0502040204020203" pitchFamily="34" charset="0"/>
              </a:rPr>
              <a:t>N=1,000</a:t>
            </a:r>
            <a:r>
              <a:rPr lang="en-US" sz="1200" i="1" dirty="0">
                <a:solidFill>
                  <a:schemeClr val="tx1">
                    <a:lumMod val="75000"/>
                    <a:lumOff val="25000"/>
                  </a:schemeClr>
                </a:solidFill>
                <a:cs typeface="Segoe UI" panose="020B0502040204020203" pitchFamily="34" charset="0"/>
              </a:rPr>
              <a:t> observations</a:t>
            </a:r>
          </a:p>
          <a:p>
            <a:pPr algn="ctr">
              <a:spcBef>
                <a:spcPts val="300"/>
              </a:spcBef>
            </a:pPr>
            <a:r>
              <a:rPr lang="en-US" sz="1200" i="1" dirty="0">
                <a:solidFill>
                  <a:schemeClr val="tx1">
                    <a:lumMod val="75000"/>
                    <a:lumOff val="25000"/>
                  </a:schemeClr>
                </a:solidFill>
                <a:cs typeface="Segoe UI" panose="020B0502040204020203" pitchFamily="34" charset="0"/>
              </a:rPr>
              <a:t>X=64 predictors</a:t>
            </a:r>
          </a:p>
        </p:txBody>
      </p:sp>
      <p:sp>
        <p:nvSpPr>
          <p:cNvPr id="98" name="Rectangle 97">
            <a:extLst>
              <a:ext uri="{FF2B5EF4-FFF2-40B4-BE49-F238E27FC236}">
                <a16:creationId xmlns:a16="http://schemas.microsoft.com/office/drawing/2014/main" id="{2461A629-6082-42BB-BDF8-E959614C9639}"/>
              </a:ext>
            </a:extLst>
          </p:cNvPr>
          <p:cNvSpPr/>
          <p:nvPr/>
        </p:nvSpPr>
        <p:spPr>
          <a:xfrm>
            <a:off x="6578730" y="3638544"/>
            <a:ext cx="1306707" cy="276999"/>
          </a:xfrm>
          <a:prstGeom prst="rect">
            <a:avLst/>
          </a:prstGeom>
        </p:spPr>
        <p:txBody>
          <a:bodyPr wrap="square" lIns="0" tIns="0" rIns="0" bIns="0" anchor="ctr">
            <a:spAutoFit/>
          </a:bodyPr>
          <a:lstStyle/>
          <a:p>
            <a:pPr algn="ctr"/>
            <a:r>
              <a:rPr lang="en-US" b="1" dirty="0">
                <a:solidFill>
                  <a:schemeClr val="bg1"/>
                </a:solidFill>
              </a:rPr>
              <a:t>Modeling</a:t>
            </a:r>
          </a:p>
        </p:txBody>
      </p:sp>
      <p:sp>
        <p:nvSpPr>
          <p:cNvPr id="100" name="Rectangle 99">
            <a:extLst>
              <a:ext uri="{FF2B5EF4-FFF2-40B4-BE49-F238E27FC236}">
                <a16:creationId xmlns:a16="http://schemas.microsoft.com/office/drawing/2014/main" id="{B38DB754-1414-4CF5-ADEE-2379FBEC8A6A}"/>
              </a:ext>
            </a:extLst>
          </p:cNvPr>
          <p:cNvSpPr/>
          <p:nvPr/>
        </p:nvSpPr>
        <p:spPr>
          <a:xfrm>
            <a:off x="8904310" y="3361546"/>
            <a:ext cx="1306707" cy="830997"/>
          </a:xfrm>
          <a:prstGeom prst="rect">
            <a:avLst/>
          </a:prstGeom>
        </p:spPr>
        <p:txBody>
          <a:bodyPr wrap="square" lIns="0" tIns="0" rIns="0" bIns="0" anchor="ctr">
            <a:spAutoFit/>
          </a:bodyPr>
          <a:lstStyle/>
          <a:p>
            <a:pPr algn="ctr"/>
            <a:r>
              <a:rPr lang="en-US" b="1" dirty="0">
                <a:solidFill>
                  <a:schemeClr val="bg1"/>
                </a:solidFill>
              </a:rPr>
              <a:t>Performance Evaluation</a:t>
            </a:r>
          </a:p>
          <a:p>
            <a:pPr algn="ctr"/>
            <a:r>
              <a:rPr lang="en-US" b="1" dirty="0">
                <a:solidFill>
                  <a:schemeClr val="bg1"/>
                </a:solidFill>
              </a:rPr>
              <a:t>(AUC score)</a:t>
            </a:r>
          </a:p>
        </p:txBody>
      </p:sp>
      <p:cxnSp>
        <p:nvCxnSpPr>
          <p:cNvPr id="125" name="Straight Arrow Connector 124">
            <a:extLst>
              <a:ext uri="{FF2B5EF4-FFF2-40B4-BE49-F238E27FC236}">
                <a16:creationId xmlns:a16="http://schemas.microsoft.com/office/drawing/2014/main" id="{BB3AF555-30DE-432F-B9B1-DF8D459688D8}"/>
              </a:ext>
              <a:ext uri="{C183D7F6-B498-43B3-948B-1728B52AA6E4}">
                <adec:decorative xmlns:adec="http://schemas.microsoft.com/office/drawing/2017/decorative" val="1"/>
              </a:ext>
            </a:extLst>
          </p:cNvPr>
          <p:cNvCxnSpPr>
            <a:cxnSpLocks/>
          </p:cNvCxnSpPr>
          <p:nvPr/>
        </p:nvCxnSpPr>
        <p:spPr>
          <a:xfrm>
            <a:off x="3507453" y="2719237"/>
            <a:ext cx="486827"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6D49816C-83FF-4A67-97D9-FA78BEE9F9A1}"/>
              </a:ext>
              <a:ext uri="{C183D7F6-B498-43B3-948B-1728B52AA6E4}">
                <adec:decorative xmlns:adec="http://schemas.microsoft.com/office/drawing/2017/decorative" val="1"/>
              </a:ext>
            </a:extLst>
          </p:cNvPr>
          <p:cNvCxnSpPr>
            <a:cxnSpLocks/>
          </p:cNvCxnSpPr>
          <p:nvPr/>
        </p:nvCxnSpPr>
        <p:spPr>
          <a:xfrm>
            <a:off x="5824378" y="2719237"/>
            <a:ext cx="486827"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43" name="Rectangle 142">
            <a:extLst>
              <a:ext uri="{FF2B5EF4-FFF2-40B4-BE49-F238E27FC236}">
                <a16:creationId xmlns:a16="http://schemas.microsoft.com/office/drawing/2014/main" id="{5728C05E-8270-4E36-82E8-9C633EB2DD93}"/>
              </a:ext>
            </a:extLst>
          </p:cNvPr>
          <p:cNvSpPr/>
          <p:nvPr/>
        </p:nvSpPr>
        <p:spPr>
          <a:xfrm>
            <a:off x="4166928" y="3542273"/>
            <a:ext cx="1479151" cy="553998"/>
          </a:xfrm>
          <a:prstGeom prst="rect">
            <a:avLst/>
          </a:prstGeom>
        </p:spPr>
        <p:txBody>
          <a:bodyPr wrap="square" lIns="0" tIns="0" rIns="0" bIns="0" anchor="ctr">
            <a:spAutoFit/>
          </a:bodyPr>
          <a:lstStyle/>
          <a:p>
            <a:pPr algn="ctr"/>
            <a:r>
              <a:rPr lang="en-US" b="1" dirty="0">
                <a:solidFill>
                  <a:schemeClr val="bg1"/>
                </a:solidFill>
              </a:rPr>
              <a:t>Data Transformation</a:t>
            </a:r>
          </a:p>
        </p:txBody>
      </p:sp>
      <p:sp>
        <p:nvSpPr>
          <p:cNvPr id="45" name="Rectangle 44">
            <a:extLst>
              <a:ext uri="{FF2B5EF4-FFF2-40B4-BE49-F238E27FC236}">
                <a16:creationId xmlns:a16="http://schemas.microsoft.com/office/drawing/2014/main" id="{7B14A588-1B32-4A2E-B489-B96BEDF92154}"/>
              </a:ext>
            </a:extLst>
          </p:cNvPr>
          <p:cNvSpPr/>
          <p:nvPr/>
        </p:nvSpPr>
        <p:spPr>
          <a:xfrm>
            <a:off x="157512" y="2353477"/>
            <a:ext cx="1097280" cy="731520"/>
          </a:xfrm>
          <a:prstGeom prst="rect">
            <a:avLst/>
          </a:prstGeom>
          <a:solidFill>
            <a:srgbClr val="11AEC7"/>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b="1" dirty="0"/>
              <a:t>Training Dataset</a:t>
            </a:r>
          </a:p>
        </p:txBody>
      </p:sp>
      <p:cxnSp>
        <p:nvCxnSpPr>
          <p:cNvPr id="52" name="Straight Arrow Connector 51">
            <a:extLst>
              <a:ext uri="{FF2B5EF4-FFF2-40B4-BE49-F238E27FC236}">
                <a16:creationId xmlns:a16="http://schemas.microsoft.com/office/drawing/2014/main" id="{40494D68-BDCE-43AD-835E-D117D58CD77F}"/>
              </a:ext>
              <a:ext uri="{C183D7F6-B498-43B3-948B-1728B52AA6E4}">
                <adec:decorative xmlns:adec="http://schemas.microsoft.com/office/drawing/2017/decorative" val="1"/>
              </a:ext>
            </a:extLst>
          </p:cNvPr>
          <p:cNvCxnSpPr>
            <a:cxnSpLocks/>
          </p:cNvCxnSpPr>
          <p:nvPr/>
        </p:nvCxnSpPr>
        <p:spPr>
          <a:xfrm>
            <a:off x="1215463" y="2719237"/>
            <a:ext cx="402336"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64" name="Rectangle 163">
            <a:extLst>
              <a:ext uri="{FF2B5EF4-FFF2-40B4-BE49-F238E27FC236}">
                <a16:creationId xmlns:a16="http://schemas.microsoft.com/office/drawing/2014/main" id="{A639969E-7625-44EA-BD67-624BE06D78FB}"/>
              </a:ext>
            </a:extLst>
          </p:cNvPr>
          <p:cNvSpPr/>
          <p:nvPr/>
        </p:nvSpPr>
        <p:spPr>
          <a:xfrm>
            <a:off x="210924" y="4849296"/>
            <a:ext cx="990456" cy="592470"/>
          </a:xfrm>
          <a:prstGeom prst="rect">
            <a:avLst/>
          </a:prstGeom>
        </p:spPr>
        <p:txBody>
          <a:bodyPr wrap="square" lIns="0" tIns="0" rIns="0" bIns="0" anchor="ctr">
            <a:spAutoFit/>
          </a:bodyPr>
          <a:lstStyle/>
          <a:p>
            <a:pPr algn="ctr"/>
            <a:r>
              <a:rPr lang="en-US" sz="1200" b="1" i="1" dirty="0">
                <a:solidFill>
                  <a:schemeClr val="tx1">
                    <a:lumMod val="75000"/>
                    <a:lumOff val="25000"/>
                  </a:schemeClr>
                </a:solidFill>
                <a:cs typeface="Segoe UI" panose="020B0502040204020203" pitchFamily="34" charset="0"/>
              </a:rPr>
              <a:t>N=500 </a:t>
            </a:r>
            <a:r>
              <a:rPr lang="en-US" sz="1200" i="1" dirty="0">
                <a:solidFill>
                  <a:schemeClr val="tx1">
                    <a:lumMod val="75000"/>
                    <a:lumOff val="25000"/>
                  </a:schemeClr>
                </a:solidFill>
                <a:cs typeface="Segoe UI" panose="020B0502040204020203" pitchFamily="34" charset="0"/>
              </a:rPr>
              <a:t>observations</a:t>
            </a:r>
          </a:p>
          <a:p>
            <a:pPr algn="ctr">
              <a:spcBef>
                <a:spcPts val="300"/>
              </a:spcBef>
            </a:pPr>
            <a:r>
              <a:rPr lang="en-US" sz="1200" i="1" dirty="0">
                <a:solidFill>
                  <a:schemeClr val="tx1">
                    <a:lumMod val="75000"/>
                    <a:lumOff val="25000"/>
                  </a:schemeClr>
                </a:solidFill>
                <a:cs typeface="Segoe UI" panose="020B0502040204020203" pitchFamily="34" charset="0"/>
              </a:rPr>
              <a:t>X=64 predictors</a:t>
            </a:r>
          </a:p>
        </p:txBody>
      </p:sp>
      <p:sp>
        <p:nvSpPr>
          <p:cNvPr id="165" name="Rectangle 164">
            <a:extLst>
              <a:ext uri="{FF2B5EF4-FFF2-40B4-BE49-F238E27FC236}">
                <a16:creationId xmlns:a16="http://schemas.microsoft.com/office/drawing/2014/main" id="{E0F2B972-58EA-4A06-A5A4-D82F157E5CE1}"/>
              </a:ext>
            </a:extLst>
          </p:cNvPr>
          <p:cNvSpPr/>
          <p:nvPr/>
        </p:nvSpPr>
        <p:spPr>
          <a:xfrm>
            <a:off x="157512" y="5492832"/>
            <a:ext cx="1097280" cy="731520"/>
          </a:xfrm>
          <a:prstGeom prst="rect">
            <a:avLst/>
          </a:prstGeom>
          <a:solidFill>
            <a:srgbClr val="11AEC7"/>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b="1" dirty="0"/>
              <a:t>Test Dataset</a:t>
            </a:r>
          </a:p>
        </p:txBody>
      </p:sp>
      <p:sp>
        <p:nvSpPr>
          <p:cNvPr id="66" name="Rectangle 65">
            <a:extLst>
              <a:ext uri="{FF2B5EF4-FFF2-40B4-BE49-F238E27FC236}">
                <a16:creationId xmlns:a16="http://schemas.microsoft.com/office/drawing/2014/main" id="{B2205EEA-137F-4088-9B48-4FEC25965233}"/>
              </a:ext>
            </a:extLst>
          </p:cNvPr>
          <p:cNvSpPr/>
          <p:nvPr/>
        </p:nvSpPr>
        <p:spPr>
          <a:xfrm>
            <a:off x="1841348" y="3542273"/>
            <a:ext cx="1479151" cy="553998"/>
          </a:xfrm>
          <a:prstGeom prst="rect">
            <a:avLst/>
          </a:prstGeom>
        </p:spPr>
        <p:txBody>
          <a:bodyPr wrap="square" lIns="0" tIns="0" rIns="0" bIns="0" anchor="ctr">
            <a:spAutoFit/>
          </a:bodyPr>
          <a:lstStyle/>
          <a:p>
            <a:pPr algn="ctr"/>
            <a:r>
              <a:rPr lang="en-US" b="1" dirty="0">
                <a:solidFill>
                  <a:schemeClr val="bg1"/>
                </a:solidFill>
              </a:rPr>
              <a:t>Data Preparation</a:t>
            </a:r>
          </a:p>
        </p:txBody>
      </p:sp>
      <p:cxnSp>
        <p:nvCxnSpPr>
          <p:cNvPr id="72" name="Straight Arrow Connector 71">
            <a:extLst>
              <a:ext uri="{FF2B5EF4-FFF2-40B4-BE49-F238E27FC236}">
                <a16:creationId xmlns:a16="http://schemas.microsoft.com/office/drawing/2014/main" id="{EF919D28-73C2-44F7-8E25-F6A99DC2220E}"/>
              </a:ext>
              <a:ext uri="{C183D7F6-B498-43B3-948B-1728B52AA6E4}">
                <adec:decorative xmlns:adec="http://schemas.microsoft.com/office/drawing/2017/decorative" val="1"/>
              </a:ext>
            </a:extLst>
          </p:cNvPr>
          <p:cNvCxnSpPr>
            <a:cxnSpLocks/>
          </p:cNvCxnSpPr>
          <p:nvPr/>
        </p:nvCxnSpPr>
        <p:spPr>
          <a:xfrm>
            <a:off x="8105775" y="2719237"/>
            <a:ext cx="490460"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01" name="Rectangle 100">
            <a:extLst>
              <a:ext uri="{FF2B5EF4-FFF2-40B4-BE49-F238E27FC236}">
                <a16:creationId xmlns:a16="http://schemas.microsoft.com/office/drawing/2014/main" id="{374EF2DA-9F3E-4FC1-BC59-D9274D955A73}"/>
              </a:ext>
            </a:extLst>
          </p:cNvPr>
          <p:cNvSpPr/>
          <p:nvPr/>
        </p:nvSpPr>
        <p:spPr>
          <a:xfrm>
            <a:off x="10897491" y="1985818"/>
            <a:ext cx="1097280" cy="3713017"/>
          </a:xfrm>
          <a:prstGeom prst="rect">
            <a:avLst/>
          </a:prstGeom>
          <a:solidFill>
            <a:schemeClr val="accent5"/>
          </a:solidFill>
        </p:spPr>
        <p:txBody>
          <a:bodyPr vert="horz" wrap="square" lIns="91440" tIns="36576" rIns="91440" bIns="36576" rtlCol="0" anchor="ctr">
            <a:noAutofit/>
          </a:bodyPr>
          <a:lstStyle/>
          <a:p>
            <a:pPr algn="ctr" defTabSz="457200"/>
            <a:r>
              <a:rPr lang="en-US" sz="1600" i="1" dirty="0">
                <a:solidFill>
                  <a:schemeClr val="bg1"/>
                </a:solidFill>
                <a:latin typeface="+mj-lt"/>
              </a:rPr>
              <a:t>Final Output</a:t>
            </a:r>
          </a:p>
        </p:txBody>
      </p:sp>
      <p:cxnSp>
        <p:nvCxnSpPr>
          <p:cNvPr id="147" name="Straight Arrow Connector 146">
            <a:extLst>
              <a:ext uri="{FF2B5EF4-FFF2-40B4-BE49-F238E27FC236}">
                <a16:creationId xmlns:a16="http://schemas.microsoft.com/office/drawing/2014/main" id="{E1A92E36-65AF-4436-AF8C-EB5DD49828DD}"/>
              </a:ext>
              <a:ext uri="{C183D7F6-B498-43B3-948B-1728B52AA6E4}">
                <adec:decorative xmlns:adec="http://schemas.microsoft.com/office/drawing/2017/decorative" val="1"/>
              </a:ext>
            </a:extLst>
          </p:cNvPr>
          <p:cNvCxnSpPr>
            <a:cxnSpLocks/>
          </p:cNvCxnSpPr>
          <p:nvPr/>
        </p:nvCxnSpPr>
        <p:spPr>
          <a:xfrm>
            <a:off x="7232083" y="986186"/>
            <a:ext cx="0" cy="681078"/>
          </a:xfrm>
          <a:prstGeom prst="straightConnector1">
            <a:avLst/>
          </a:prstGeom>
          <a:ln w="19050">
            <a:solidFill>
              <a:schemeClr val="tx2"/>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856FB47E-C9D8-4672-AC06-D0FA1F897F8A}"/>
              </a:ext>
              <a:ext uri="{C183D7F6-B498-43B3-948B-1728B52AA6E4}">
                <adec:decorative xmlns:adec="http://schemas.microsoft.com/office/drawing/2017/decorative" val="1"/>
              </a:ext>
            </a:extLst>
          </p:cNvPr>
          <p:cNvCxnSpPr>
            <a:cxnSpLocks/>
          </p:cNvCxnSpPr>
          <p:nvPr/>
        </p:nvCxnSpPr>
        <p:spPr>
          <a:xfrm>
            <a:off x="3453761" y="4363056"/>
            <a:ext cx="5212080" cy="0"/>
          </a:xfrm>
          <a:prstGeom prst="straightConnector1">
            <a:avLst/>
          </a:prstGeom>
          <a:ln w="22225">
            <a:solidFill>
              <a:schemeClr val="tx2"/>
            </a:solidFill>
            <a:tailEnd type="arrow"/>
          </a:ln>
          <a:effectLst>
            <a:glow rad="25400">
              <a:schemeClr val="bg1">
                <a:alpha val="60000"/>
              </a:schemeClr>
            </a:glow>
          </a:effectLst>
        </p:spPr>
        <p:style>
          <a:lnRef idx="1">
            <a:schemeClr val="accent1"/>
          </a:lnRef>
          <a:fillRef idx="0">
            <a:schemeClr val="accent1"/>
          </a:fillRef>
          <a:effectRef idx="0">
            <a:schemeClr val="accent1"/>
          </a:effectRef>
          <a:fontRef idx="minor">
            <a:schemeClr val="tx1"/>
          </a:fontRef>
        </p:style>
      </p:cxnSp>
      <p:sp>
        <p:nvSpPr>
          <p:cNvPr id="167" name="Rectangle 166">
            <a:extLst>
              <a:ext uri="{FF2B5EF4-FFF2-40B4-BE49-F238E27FC236}">
                <a16:creationId xmlns:a16="http://schemas.microsoft.com/office/drawing/2014/main" id="{F51CE4E0-7549-401C-8FE1-C9303B14A480}"/>
              </a:ext>
            </a:extLst>
          </p:cNvPr>
          <p:cNvSpPr/>
          <p:nvPr/>
        </p:nvSpPr>
        <p:spPr>
          <a:xfrm>
            <a:off x="3255638" y="4389221"/>
            <a:ext cx="990456" cy="369332"/>
          </a:xfrm>
          <a:prstGeom prst="rect">
            <a:avLst/>
          </a:prstGeom>
        </p:spPr>
        <p:txBody>
          <a:bodyPr wrap="square" lIns="0" tIns="0" rIns="0" bIns="0" anchor="ctr">
            <a:spAutoFit/>
          </a:bodyPr>
          <a:lstStyle/>
          <a:p>
            <a:pPr algn="ctr"/>
            <a:r>
              <a:rPr lang="en-US" sz="1200" b="1" i="1" dirty="0">
                <a:solidFill>
                  <a:schemeClr val="tx1">
                    <a:lumMod val="75000"/>
                    <a:lumOff val="25000"/>
                  </a:schemeClr>
                </a:solidFill>
                <a:cs typeface="Segoe UI" panose="020B0502040204020203" pitchFamily="34" charset="0"/>
              </a:rPr>
              <a:t>Validation Dataset</a:t>
            </a:r>
            <a:endParaRPr lang="en-US" sz="1200" i="1" dirty="0">
              <a:solidFill>
                <a:schemeClr val="tx1">
                  <a:lumMod val="75000"/>
                  <a:lumOff val="25000"/>
                </a:schemeClr>
              </a:solidFill>
              <a:cs typeface="Segoe UI" panose="020B0502040204020203" pitchFamily="34" charset="0"/>
            </a:endParaRPr>
          </a:p>
        </p:txBody>
      </p:sp>
      <p:sp>
        <p:nvSpPr>
          <p:cNvPr id="168" name="Rectangle 167">
            <a:extLst>
              <a:ext uri="{FF2B5EF4-FFF2-40B4-BE49-F238E27FC236}">
                <a16:creationId xmlns:a16="http://schemas.microsoft.com/office/drawing/2014/main" id="{026F75BE-7100-4BBC-B2B8-B0E3C9D56DF8}"/>
              </a:ext>
            </a:extLst>
          </p:cNvPr>
          <p:cNvSpPr/>
          <p:nvPr/>
        </p:nvSpPr>
        <p:spPr>
          <a:xfrm>
            <a:off x="3255638" y="2267786"/>
            <a:ext cx="990456" cy="369332"/>
          </a:xfrm>
          <a:prstGeom prst="rect">
            <a:avLst/>
          </a:prstGeom>
        </p:spPr>
        <p:txBody>
          <a:bodyPr wrap="square" lIns="0" tIns="0" rIns="0" bIns="0" anchor="ctr">
            <a:spAutoFit/>
          </a:bodyPr>
          <a:lstStyle/>
          <a:p>
            <a:pPr algn="ctr"/>
            <a:r>
              <a:rPr lang="en-US" sz="1200" b="1" i="1" dirty="0">
                <a:solidFill>
                  <a:schemeClr val="tx1">
                    <a:lumMod val="75000"/>
                    <a:lumOff val="25000"/>
                  </a:schemeClr>
                </a:solidFill>
                <a:cs typeface="Segoe UI" panose="020B0502040204020203" pitchFamily="34" charset="0"/>
              </a:rPr>
              <a:t>Training Dataset</a:t>
            </a:r>
            <a:endParaRPr lang="en-US" sz="1200" i="1" dirty="0">
              <a:solidFill>
                <a:schemeClr val="tx1">
                  <a:lumMod val="75000"/>
                  <a:lumOff val="25000"/>
                </a:schemeClr>
              </a:solidFill>
              <a:cs typeface="Segoe UI" panose="020B0502040204020203" pitchFamily="34" charset="0"/>
            </a:endParaRPr>
          </a:p>
        </p:txBody>
      </p:sp>
      <p:cxnSp>
        <p:nvCxnSpPr>
          <p:cNvPr id="106" name="Straight Arrow Connector 105">
            <a:extLst>
              <a:ext uri="{FF2B5EF4-FFF2-40B4-BE49-F238E27FC236}">
                <a16:creationId xmlns:a16="http://schemas.microsoft.com/office/drawing/2014/main" id="{3320000C-3E00-4537-843A-5147871D43DA}"/>
              </a:ext>
              <a:ext uri="{C183D7F6-B498-43B3-948B-1728B52AA6E4}">
                <adec:decorative xmlns:adec="http://schemas.microsoft.com/office/drawing/2017/decorative" val="1"/>
              </a:ext>
            </a:extLst>
          </p:cNvPr>
          <p:cNvCxnSpPr>
            <a:cxnSpLocks/>
          </p:cNvCxnSpPr>
          <p:nvPr/>
        </p:nvCxnSpPr>
        <p:spPr>
          <a:xfrm>
            <a:off x="4906503" y="986186"/>
            <a:ext cx="0" cy="681078"/>
          </a:xfrm>
          <a:prstGeom prst="straightConnector1">
            <a:avLst/>
          </a:prstGeom>
          <a:ln w="19050">
            <a:solidFill>
              <a:schemeClr val="tx2"/>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5F0EB8E8-F853-47D5-80C0-64BECFEEE5A1}"/>
              </a:ext>
              <a:ext uri="{C183D7F6-B498-43B3-948B-1728B52AA6E4}">
                <adec:decorative xmlns:adec="http://schemas.microsoft.com/office/drawing/2017/decorative" val="1"/>
              </a:ext>
            </a:extLst>
          </p:cNvPr>
          <p:cNvCxnSpPr>
            <a:cxnSpLocks/>
          </p:cNvCxnSpPr>
          <p:nvPr/>
        </p:nvCxnSpPr>
        <p:spPr>
          <a:xfrm>
            <a:off x="2580925" y="986183"/>
            <a:ext cx="0" cy="681078"/>
          </a:xfrm>
          <a:prstGeom prst="straightConnector1">
            <a:avLst/>
          </a:prstGeom>
          <a:ln w="19050">
            <a:solidFill>
              <a:schemeClr val="tx2"/>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2BA9F78B-F981-4897-8762-62EF03B2FE1B}"/>
              </a:ext>
            </a:extLst>
          </p:cNvPr>
          <p:cNvCxnSpPr>
            <a:cxnSpLocks/>
          </p:cNvCxnSpPr>
          <p:nvPr/>
        </p:nvCxnSpPr>
        <p:spPr>
          <a:xfrm flipV="1">
            <a:off x="2580923" y="965433"/>
            <a:ext cx="6894576" cy="20750"/>
          </a:xfrm>
          <a:prstGeom prst="line">
            <a:avLst/>
          </a:prstGeom>
          <a:ln w="19050">
            <a:solidFill>
              <a:schemeClr val="tx2"/>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0126A782-45EA-4532-92C6-16DCD63FD255}"/>
              </a:ext>
            </a:extLst>
          </p:cNvPr>
          <p:cNvCxnSpPr>
            <a:cxnSpLocks/>
            <a:stCxn id="99" idx="1"/>
          </p:cNvCxnSpPr>
          <p:nvPr/>
        </p:nvCxnSpPr>
        <p:spPr>
          <a:xfrm flipV="1">
            <a:off x="9484787" y="975808"/>
            <a:ext cx="0" cy="719000"/>
          </a:xfrm>
          <a:prstGeom prst="line">
            <a:avLst/>
          </a:prstGeom>
          <a:ln w="19050">
            <a:solidFill>
              <a:schemeClr val="tx2"/>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E8981F10-24A6-49D0-8958-C7D44A45CFF6}"/>
              </a:ext>
              <a:ext uri="{C183D7F6-B498-43B3-948B-1728B52AA6E4}">
                <adec:decorative xmlns:adec="http://schemas.microsoft.com/office/drawing/2017/decorative" val="1"/>
              </a:ext>
            </a:extLst>
          </p:cNvPr>
          <p:cNvCxnSpPr>
            <a:cxnSpLocks/>
          </p:cNvCxnSpPr>
          <p:nvPr/>
        </p:nvCxnSpPr>
        <p:spPr>
          <a:xfrm>
            <a:off x="10357624" y="3842326"/>
            <a:ext cx="512064"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91" name="Connector: Elbow 90">
            <a:extLst>
              <a:ext uri="{FF2B5EF4-FFF2-40B4-BE49-F238E27FC236}">
                <a16:creationId xmlns:a16="http://schemas.microsoft.com/office/drawing/2014/main" id="{6008460C-887F-44A5-B7FF-F430DA9762DC}"/>
              </a:ext>
            </a:extLst>
          </p:cNvPr>
          <p:cNvCxnSpPr>
            <a:cxnSpLocks/>
            <a:stCxn id="165" idx="2"/>
            <a:endCxn id="101" idx="2"/>
          </p:cNvCxnSpPr>
          <p:nvPr/>
        </p:nvCxnSpPr>
        <p:spPr>
          <a:xfrm rot="5400000" flipH="1" flipV="1">
            <a:off x="5813382" y="591604"/>
            <a:ext cx="525517" cy="10739979"/>
          </a:xfrm>
          <a:prstGeom prst="bentConnector3">
            <a:avLst>
              <a:gd name="adj1" fmla="val -43500"/>
            </a:avLst>
          </a:prstGeom>
          <a:ln w="22225">
            <a:solidFill>
              <a:schemeClr val="tx2"/>
            </a:solidFill>
            <a:tailEnd type="arrow"/>
          </a:ln>
          <a:effectLst>
            <a:glow rad="25400">
              <a:schemeClr val="bg1">
                <a:alpha val="60000"/>
              </a:schemeClr>
            </a:glow>
          </a:effectLst>
        </p:spPr>
        <p:style>
          <a:lnRef idx="1">
            <a:schemeClr val="accent1"/>
          </a:lnRef>
          <a:fillRef idx="0">
            <a:schemeClr val="accent1"/>
          </a:fillRef>
          <a:effectRef idx="0">
            <a:schemeClr val="accent1"/>
          </a:effectRef>
          <a:fontRef idx="minor">
            <a:schemeClr val="tx1"/>
          </a:fontRef>
        </p:style>
      </p:cxnSp>
      <p:sp>
        <p:nvSpPr>
          <p:cNvPr id="85" name="Text Placeholder 6">
            <a:extLst>
              <a:ext uri="{FF2B5EF4-FFF2-40B4-BE49-F238E27FC236}">
                <a16:creationId xmlns:a16="http://schemas.microsoft.com/office/drawing/2014/main" id="{D5CF4199-53C8-4A91-BB27-B32159869D66}"/>
              </a:ext>
            </a:extLst>
          </p:cNvPr>
          <p:cNvSpPr txBox="1">
            <a:spLocks/>
          </p:cNvSpPr>
          <p:nvPr/>
        </p:nvSpPr>
        <p:spPr>
          <a:xfrm>
            <a:off x="8634729" y="749220"/>
            <a:ext cx="2197147" cy="501206"/>
          </a:xfrm>
          <a:prstGeom prst="rect">
            <a:avLst/>
          </a:prstGeom>
          <a:solidFill>
            <a:schemeClr val="accent5">
              <a:lumMod val="20000"/>
              <a:lumOff val="8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b="1"/>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400" dirty="0">
                <a:solidFill>
                  <a:schemeClr val="tx1"/>
                </a:solidFill>
              </a:rPr>
              <a:t>Reiterate for improvement of the output</a:t>
            </a:r>
          </a:p>
        </p:txBody>
      </p:sp>
    </p:spTree>
    <p:extLst>
      <p:ext uri="{BB962C8B-B14F-4D97-AF65-F5344CB8AC3E}">
        <p14:creationId xmlns:p14="http://schemas.microsoft.com/office/powerpoint/2010/main" val="2018208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EE9C8B9F-3A21-463B-8A80-414D1A6E1666}"/>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3" name="Title 1">
            <a:extLst>
              <a:ext uri="{FF2B5EF4-FFF2-40B4-BE49-F238E27FC236}">
                <a16:creationId xmlns:a16="http://schemas.microsoft.com/office/drawing/2014/main" id="{879564EE-85D2-4833-B479-CC55F93B10A6}"/>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Baseline Models</a:t>
            </a:r>
            <a:endParaRPr lang="en-US" sz="2800" dirty="0">
              <a:solidFill>
                <a:schemeClr val="tx1">
                  <a:lumMod val="75000"/>
                  <a:lumOff val="25000"/>
                </a:schemeClr>
              </a:solidFill>
            </a:endParaRPr>
          </a:p>
        </p:txBody>
      </p:sp>
      <p:cxnSp>
        <p:nvCxnSpPr>
          <p:cNvPr id="4" name="Straight Connector 3">
            <a:extLst>
              <a:ext uri="{FF2B5EF4-FFF2-40B4-BE49-F238E27FC236}">
                <a16:creationId xmlns:a16="http://schemas.microsoft.com/office/drawing/2014/main" id="{999B71E6-C548-433C-B07D-AA7E8D96912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1F8BA223-258D-45ED-A533-5BBEE86AE7F6}"/>
              </a:ext>
            </a:extLst>
          </p:cNvPr>
          <p:cNvPicPr>
            <a:picLocks noChangeAspect="1"/>
          </p:cNvPicPr>
          <p:nvPr/>
        </p:nvPicPr>
        <p:blipFill rotWithShape="1">
          <a:blip r:embed="rId3"/>
          <a:srcRect l="18871" t="20071" r="30726" b="21291"/>
          <a:stretch/>
        </p:blipFill>
        <p:spPr>
          <a:xfrm>
            <a:off x="2101978" y="1006277"/>
            <a:ext cx="7988043" cy="5227375"/>
          </a:xfrm>
          <a:prstGeom prst="rect">
            <a:avLst/>
          </a:prstGeom>
          <a:ln>
            <a:solidFill>
              <a:schemeClr val="accent5"/>
            </a:solidFill>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04576028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 name="THINKCELLPRESENTATIONDONOTDELETE" val="&lt;?xml version=&quot;1.0&quot; encoding=&quot;UTF-16&quot; standalone=&quot;yes&quot;?&gt;&lt;root reqver=&quot;25060&quot;&gt;&lt;version val=&quot;28074&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3&quot;&gt;&lt;elem m_fUsage=&quot;1.00000000000000000000E+00&quot;&gt;&lt;m_msothmcolidx val=&quot;0&quot;/&gt;&lt;m_rgb r=&quot;FD&quot; g=&quot;F2&quot; b=&quot;F0&quot;/&gt;&lt;m_nBrightness endver=&quot;26206&quot; val=&quot;0&quot;/&gt;&lt;/elem&gt;&lt;elem m_fUsage=&quot;9.00000000000000022204E-01&quot;&gt;&lt;m_msothmcolidx val=&quot;0&quot;/&gt;&lt;m_rgb r=&quot;00&quot; g=&quot;B0&quot; b=&quot;50&quot;/&gt;&lt;m_nBrightness endver=&quot;26206&quot; val=&quot;0&quot;/&gt;&lt;/elem&gt;&lt;elem m_fUsage=&quot;8.10000000000000053291E-01&quot;&gt;&lt;m_msothmcolidx val=&quot;0&quot;/&gt;&lt;m_rgb r=&quot;FC&quot; g=&quot;76&quot; b=&quot;7C&quot;/&gt;&lt;m_nBrightness endver=&quot;26206&quot; val=&quot;0&quot;/&gt;&lt;/elem&gt;&lt;/m_vecMRU&gt;&lt;/m_mruColor&gt;&lt;m_eweekdayFirstOfWeek val=&quot;1&quot;/&gt;&lt;m_eweekdayFirstOfWorkweek val=&quot;2&quot;/&gt;&lt;m_eweekdayFirstOfWeekend val=&quot;7&quot;/&gt;&lt;/CPresentation&gt;&lt;/root&gt;"/>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YY0.K0YH59MM3wniC3H5u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xkukShA.1hpjutFsx2cbe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_xfRc_KPN.IC114YxC0KR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IwlBK6ohpo4LXUWYsftUz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jqQgMQAj7wNDFooL8LktW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2kLta2CsBJva5IhnA.gcG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PSCMIhqdkZtWdNI5i2mt.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CYdMFj6.SkDZTaenTGiul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xET5UmX6QjUEPYOtQsTf7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BidwX6hfTWWxLyegohJPk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jyKbkYCQtshgmLcnhzYfP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2LGe.bvsV1EqU2Hym76C1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sp72I1ZxuuFwaAd.qTOiy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ftdWoFuWPni5.IHgTr_7o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UTISqAeiOFCxrJDmWT1Yh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5QEiBjyDm2fdMCNE.f_v3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VyU7F3DiPL1U3dfJakmHe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Ph_2BxhLEQGZWQHC1v01H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rA8A7nIhaILLFTZQYcySb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hkEPSVpGugEpbduUBqfl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AySwfOTj9MqC5_BPvmFQ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aWyIBEoYXw5zT8.NovDVe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ubARanpDeR579ik6qOEVm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gOKLc18oUlLIjSe5hLRrH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7rHqAaW3s0agM_cGxcBK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4T_RItuESvwXGCa7mAzMC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PzPvXyyQlNhVC2oQjB2Qiw"/>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xotaRIy2KrY1osVQXkbKi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y3oFFYnhHnPGrd5PWELpRA"/>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GKSZk06giDAPB._21HAZ4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k0cG9OAfjsPDTt_i8MoKOw"/>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6Ze8YYNSLy2VOeQZzcmhjg"/>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kcbjO9gqL75_A2bx2LrUl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vcX5WywjVNNnBccEZ.EYAg"/>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AYoZ8dgZMWcKZf2k8NWIG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_wGsbdLxXyzCvvo5CFWa9A"/>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ua613gbFQ_cBBzyVT7d_K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54eL0YoGylqEKTf2lMbYbA"/>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jTohhMeBPZAQJPTQy2R_Gw"/>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evLyX7V1LP8_iUakwJHJc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AfBda_0R5O641rF9VogDS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vOZ50lSLKVC_K4CsspDlLQ"/>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YY0.K0YH59MM3wniC3H5ug"/>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1uk12ICxKX6jkMZeXcu99g"/>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1uk12ICxKX6jkMZeXcu99g"/>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1uk12ICxKX6jkMZeXcu99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YY0.K0YH59MM3wniC3H5u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YY0.K0YH59MM3wniC3H5ug"/>
</p:tagLst>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F609EDA-869E-4BE5-AE5D-B898C584B6FF}">
  <ds:schemaRefs>
    <ds:schemaRef ds:uri="http://schemas.microsoft.com/office/2006/metadata/properties"/>
    <ds:schemaRef ds:uri="http://www.w3.org/XML/1998/namespace"/>
    <ds:schemaRef ds:uri="71af3243-3dd4-4a8d-8c0d-dd76da1f02a5"/>
    <ds:schemaRef ds:uri="http://schemas.openxmlformats.org/package/2006/metadata/core-properties"/>
    <ds:schemaRef ds:uri="http://purl.org/dc/elements/1.1/"/>
    <ds:schemaRef ds:uri="http://purl.org/dc/dcmitype/"/>
    <ds:schemaRef ds:uri="http://schemas.microsoft.com/office/2006/documentManagement/types"/>
    <ds:schemaRef ds:uri="http://purl.org/dc/terms/"/>
    <ds:schemaRef ds:uri="http://schemas.microsoft.com/office/infopath/2007/PartnerControls"/>
    <ds:schemaRef ds:uri="16c05727-aa75-4e4a-9b5f-8a80a1165891"/>
  </ds:schemaRefs>
</ds:datastoreItem>
</file>

<file path=customXml/itemProps2.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FD05317-60D6-4B3A-8545-888496D1A8E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0</TotalTime>
  <Words>809</Words>
  <Application>Microsoft Macintosh PowerPoint</Application>
  <PresentationFormat>Widescreen</PresentationFormat>
  <Paragraphs>225</Paragraphs>
  <Slides>14</Slides>
  <Notes>14</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1" baseType="lpstr">
      <vt:lpstr>Arial</vt:lpstr>
      <vt:lpstr>Calibri</vt:lpstr>
      <vt:lpstr>Century Gothic</vt:lpstr>
      <vt:lpstr>Segoe UI Light</vt:lpstr>
      <vt:lpstr>Wingdings</vt:lpstr>
      <vt:lpstr>Office Theme</vt:lpstr>
      <vt:lpstr>think-cell Slide</vt:lpstr>
      <vt:lpstr>Bankruptcy Prediction   Team: Data4Breakfast</vt:lpstr>
      <vt:lpstr>Project analysis slide 10</vt:lpstr>
      <vt:lpstr>Project analysis slide 10</vt:lpstr>
      <vt:lpstr>Project analysis slide 10</vt:lpstr>
      <vt:lpstr>Project analysis slide 10</vt:lpstr>
      <vt:lpstr>Project analysis slide 10</vt:lpstr>
      <vt:lpstr>Thank You</vt:lpstr>
      <vt:lpstr>Project analysis slide 4</vt:lpstr>
      <vt:lpstr>PowerPoint Presentation</vt:lpstr>
      <vt:lpstr>Project analysis slide 6</vt:lpstr>
      <vt:lpstr>Project analysis slide 6</vt:lpstr>
      <vt:lpstr>PowerPoint Presentation</vt:lpstr>
      <vt:lpstr>Project analysis slide 4</vt:lpstr>
      <vt:lpstr>Project analysis slide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2019-07-25T22:35:08Z</dcterms:created>
  <dcterms:modified xsi:type="dcterms:W3CDTF">2019-10-03T19:47:29Z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