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4"/>
  </p:sldMasterIdLst>
  <p:notesMasterIdLst>
    <p:notesMasterId r:id="rId40"/>
  </p:notesMasterIdLst>
  <p:sldIdLst>
    <p:sldId id="256" r:id="rId5"/>
    <p:sldId id="259" r:id="rId6"/>
    <p:sldId id="451" r:id="rId7"/>
    <p:sldId id="261" r:id="rId8"/>
    <p:sldId id="481" r:id="rId9"/>
    <p:sldId id="463" r:id="rId10"/>
    <p:sldId id="477" r:id="rId11"/>
    <p:sldId id="467" r:id="rId12"/>
    <p:sldId id="469" r:id="rId13"/>
    <p:sldId id="264" r:id="rId14"/>
    <p:sldId id="453" r:id="rId15"/>
    <p:sldId id="450" r:id="rId16"/>
    <p:sldId id="448" r:id="rId17"/>
    <p:sldId id="457" r:id="rId18"/>
    <p:sldId id="471" r:id="rId19"/>
    <p:sldId id="458" r:id="rId20"/>
    <p:sldId id="266" r:id="rId21"/>
    <p:sldId id="462" r:id="rId22"/>
    <p:sldId id="493" r:id="rId23"/>
    <p:sldId id="268" r:id="rId24"/>
    <p:sldId id="472" r:id="rId25"/>
    <p:sldId id="263" r:id="rId26"/>
    <p:sldId id="478" r:id="rId27"/>
    <p:sldId id="495" r:id="rId28"/>
    <p:sldId id="494" r:id="rId29"/>
    <p:sldId id="492" r:id="rId30"/>
    <p:sldId id="260" r:id="rId31"/>
    <p:sldId id="484" r:id="rId32"/>
    <p:sldId id="262" r:id="rId33"/>
    <p:sldId id="485" r:id="rId34"/>
    <p:sldId id="486" r:id="rId35"/>
    <p:sldId id="487" r:id="rId36"/>
    <p:sldId id="488" r:id="rId37"/>
    <p:sldId id="489" r:id="rId38"/>
    <p:sldId id="26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delwal, Pranay Manoj" initials="KPM" lastIdx="1" clrIdx="0">
    <p:extLst>
      <p:ext uri="{19B8F6BF-5375-455C-9EA6-DF929625EA0E}">
        <p15:presenceInfo xmlns:p15="http://schemas.microsoft.com/office/powerpoint/2012/main" userId="Khandelwal, Pranay Mano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3666"/>
    <a:srgbClr val="354E94"/>
    <a:srgbClr val="6881C8"/>
    <a:srgbClr val="CB21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2E8B0-0D71-FD37-C132-4B6547AE53F8}" v="2856" dt="2019-07-28T21:47:51.962"/>
    <p1510:client id="{6C40FC88-FCFA-48BA-8EAD-61A2696AB910}" v="5104" dt="2019-07-29T02:39:05.581"/>
    <p1510:client id="{8B5664FD-8F52-9C8A-F6E1-F87679244400}" v="681" dt="2019-07-28T20:35:39.947"/>
    <p1510:client id="{E7CB9329-E07D-48C6-A47E-D942C81BE07C}" v="281" dt="2019-07-28T22:13:20.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9C366-4597-4F1D-AE8E-D87408D9D32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AB73FDF-112D-47BD-84D6-A94B11E00E57}">
      <dgm:prSet phldrT="[Text]"/>
      <dgm:spPr/>
      <dgm:t>
        <a:bodyPr/>
        <a:lstStyle/>
        <a:p>
          <a:r>
            <a:rPr lang="en-US" dirty="0"/>
            <a:t>Preprocessing</a:t>
          </a:r>
        </a:p>
      </dgm:t>
    </dgm:pt>
    <dgm:pt modelId="{FD5D3C4C-50C2-406C-BFDF-586AF495BD45}" type="parTrans" cxnId="{50E566B9-D1EE-4503-A754-AA5CE8975FD3}">
      <dgm:prSet/>
      <dgm:spPr/>
      <dgm:t>
        <a:bodyPr/>
        <a:lstStyle/>
        <a:p>
          <a:endParaRPr lang="en-US"/>
        </a:p>
      </dgm:t>
    </dgm:pt>
    <dgm:pt modelId="{738379CC-90B3-4030-9161-B762A4943D7A}" type="sibTrans" cxnId="{50E566B9-D1EE-4503-A754-AA5CE8975FD3}">
      <dgm:prSet/>
      <dgm:spPr/>
      <dgm:t>
        <a:bodyPr/>
        <a:lstStyle/>
        <a:p>
          <a:endParaRPr lang="en-US"/>
        </a:p>
      </dgm:t>
    </dgm:pt>
    <dgm:pt modelId="{CB2DD49A-78BD-4F66-AECE-5B804AD3921F}">
      <dgm:prSet phldrT="[Text]"/>
      <dgm:spPr/>
      <dgm:t>
        <a:bodyPr/>
        <a:lstStyle/>
        <a:p>
          <a:r>
            <a:rPr lang="en-US" dirty="0"/>
            <a:t>Segmentation</a:t>
          </a:r>
        </a:p>
      </dgm:t>
    </dgm:pt>
    <dgm:pt modelId="{A65780CC-F715-4DE1-80B9-46CBD84709AF}" type="parTrans" cxnId="{4ABD5E87-04E6-4FFA-9EFD-FD17EB1B60D4}">
      <dgm:prSet/>
      <dgm:spPr/>
      <dgm:t>
        <a:bodyPr/>
        <a:lstStyle/>
        <a:p>
          <a:endParaRPr lang="en-US"/>
        </a:p>
      </dgm:t>
    </dgm:pt>
    <dgm:pt modelId="{545887E1-B7A7-454B-B39F-68049FD4766D}" type="sibTrans" cxnId="{4ABD5E87-04E6-4FFA-9EFD-FD17EB1B60D4}">
      <dgm:prSet/>
      <dgm:spPr/>
      <dgm:t>
        <a:bodyPr/>
        <a:lstStyle/>
        <a:p>
          <a:endParaRPr lang="en-US"/>
        </a:p>
      </dgm:t>
    </dgm:pt>
    <dgm:pt modelId="{764D0667-5E72-480C-B494-7A982219D15B}">
      <dgm:prSet phldrT="[Text]"/>
      <dgm:spPr/>
      <dgm:t>
        <a:bodyPr/>
        <a:lstStyle/>
        <a:p>
          <a:r>
            <a:rPr lang="en-US" dirty="0"/>
            <a:t>Tokenization</a:t>
          </a:r>
        </a:p>
      </dgm:t>
    </dgm:pt>
    <dgm:pt modelId="{D16AF77F-91D8-41B3-9917-D81F63E20C2D}" type="parTrans" cxnId="{5242E561-8CE9-4B2A-A4C1-FD348A90B409}">
      <dgm:prSet/>
      <dgm:spPr/>
      <dgm:t>
        <a:bodyPr/>
        <a:lstStyle/>
        <a:p>
          <a:endParaRPr lang="en-US"/>
        </a:p>
      </dgm:t>
    </dgm:pt>
    <dgm:pt modelId="{77E379FE-6A9E-4AB9-A5A5-DF95EC97A688}" type="sibTrans" cxnId="{5242E561-8CE9-4B2A-A4C1-FD348A90B409}">
      <dgm:prSet/>
      <dgm:spPr/>
      <dgm:t>
        <a:bodyPr/>
        <a:lstStyle/>
        <a:p>
          <a:endParaRPr lang="en-US"/>
        </a:p>
      </dgm:t>
    </dgm:pt>
    <dgm:pt modelId="{04CB8374-6F4C-40BD-886C-A8AFD2A0F9D5}">
      <dgm:prSet phldrT="[Text]"/>
      <dgm:spPr/>
      <dgm:t>
        <a:bodyPr/>
        <a:lstStyle/>
        <a:p>
          <a:r>
            <a:rPr lang="en-US" dirty="0"/>
            <a:t>Sentiment Analysis</a:t>
          </a:r>
        </a:p>
      </dgm:t>
    </dgm:pt>
    <dgm:pt modelId="{04EC5925-8873-476A-8C84-53FFB3071CA2}" type="parTrans" cxnId="{33C6C789-BA24-49F7-B479-B245ADD1D623}">
      <dgm:prSet/>
      <dgm:spPr/>
      <dgm:t>
        <a:bodyPr/>
        <a:lstStyle/>
        <a:p>
          <a:endParaRPr lang="en-US"/>
        </a:p>
      </dgm:t>
    </dgm:pt>
    <dgm:pt modelId="{B74E0A7D-A376-43D0-BB8E-3456EE06BB2E}" type="sibTrans" cxnId="{33C6C789-BA24-49F7-B479-B245ADD1D623}">
      <dgm:prSet/>
      <dgm:spPr/>
      <dgm:t>
        <a:bodyPr/>
        <a:lstStyle/>
        <a:p>
          <a:endParaRPr lang="en-US"/>
        </a:p>
      </dgm:t>
    </dgm:pt>
    <dgm:pt modelId="{DE99A69F-9244-44A2-80F6-D09C4779D18C}">
      <dgm:prSet phldrT="[Text]"/>
      <dgm:spPr/>
      <dgm:t>
        <a:bodyPr/>
        <a:lstStyle/>
        <a:p>
          <a:r>
            <a:rPr lang="en-US" dirty="0"/>
            <a:t>Lemmatization</a:t>
          </a:r>
        </a:p>
      </dgm:t>
    </dgm:pt>
    <dgm:pt modelId="{503526B5-732A-482D-83A3-827BD5A8EAE4}" type="parTrans" cxnId="{F22AF6CB-F65D-4D20-9BAD-B72850EFC921}">
      <dgm:prSet/>
      <dgm:spPr/>
      <dgm:t>
        <a:bodyPr/>
        <a:lstStyle/>
        <a:p>
          <a:endParaRPr lang="en-US"/>
        </a:p>
      </dgm:t>
    </dgm:pt>
    <dgm:pt modelId="{51847DB0-1914-4ECE-9B8F-C29E319893C2}" type="sibTrans" cxnId="{F22AF6CB-F65D-4D20-9BAD-B72850EFC921}">
      <dgm:prSet/>
      <dgm:spPr/>
      <dgm:t>
        <a:bodyPr/>
        <a:lstStyle/>
        <a:p>
          <a:endParaRPr lang="en-US"/>
        </a:p>
      </dgm:t>
    </dgm:pt>
    <dgm:pt modelId="{4BC959E9-A371-494D-88DA-31AFEA17FBEB}">
      <dgm:prSet phldrT="[Text]"/>
      <dgm:spPr/>
      <dgm:t>
        <a:bodyPr/>
        <a:lstStyle/>
        <a:p>
          <a:r>
            <a:rPr lang="en-US" dirty="0"/>
            <a:t>Dependency Parsing</a:t>
          </a:r>
        </a:p>
      </dgm:t>
    </dgm:pt>
    <dgm:pt modelId="{9EE4EBD3-D4E2-46C4-B61A-5A0796E9B32B}" type="parTrans" cxnId="{CE8648F3-C9C7-4ED7-96F7-8277C5E386AC}">
      <dgm:prSet/>
      <dgm:spPr/>
      <dgm:t>
        <a:bodyPr/>
        <a:lstStyle/>
        <a:p>
          <a:endParaRPr lang="en-US"/>
        </a:p>
      </dgm:t>
    </dgm:pt>
    <dgm:pt modelId="{94120AC9-0C2C-4B36-833D-F52196AD19E4}" type="sibTrans" cxnId="{CE8648F3-C9C7-4ED7-96F7-8277C5E386AC}">
      <dgm:prSet/>
      <dgm:spPr/>
      <dgm:t>
        <a:bodyPr/>
        <a:lstStyle/>
        <a:p>
          <a:endParaRPr lang="en-US"/>
        </a:p>
      </dgm:t>
    </dgm:pt>
    <dgm:pt modelId="{C5DCE294-C0C4-4F33-AB8C-647747CC0310}">
      <dgm:prSet phldrT="[Text]"/>
      <dgm:spPr/>
      <dgm:t>
        <a:bodyPr/>
        <a:lstStyle/>
        <a:p>
          <a:r>
            <a:rPr lang="en-US" dirty="0"/>
            <a:t>Modeling</a:t>
          </a:r>
        </a:p>
      </dgm:t>
    </dgm:pt>
    <dgm:pt modelId="{42275EA4-BE5E-4AF8-B3A3-626E725E1195}" type="parTrans" cxnId="{23DC7C04-C9F8-4279-B182-6CACA2E28F67}">
      <dgm:prSet/>
      <dgm:spPr/>
      <dgm:t>
        <a:bodyPr/>
        <a:lstStyle/>
        <a:p>
          <a:endParaRPr lang="en-US"/>
        </a:p>
      </dgm:t>
    </dgm:pt>
    <dgm:pt modelId="{BFDD5110-50CE-4A70-B0D1-9CC4E8EC88DC}" type="sibTrans" cxnId="{23DC7C04-C9F8-4279-B182-6CACA2E28F67}">
      <dgm:prSet/>
      <dgm:spPr/>
      <dgm:t>
        <a:bodyPr/>
        <a:lstStyle/>
        <a:p>
          <a:endParaRPr lang="en-US"/>
        </a:p>
      </dgm:t>
    </dgm:pt>
    <dgm:pt modelId="{07958265-6A42-4AC8-9113-386777E092C8}">
      <dgm:prSet phldrT="[Text]"/>
      <dgm:spPr/>
      <dgm:t>
        <a:bodyPr/>
        <a:lstStyle/>
        <a:p>
          <a:r>
            <a:rPr lang="en-US" dirty="0"/>
            <a:t>Understanding the meaning`</a:t>
          </a:r>
        </a:p>
      </dgm:t>
    </dgm:pt>
    <dgm:pt modelId="{D943E6CA-578C-49EA-B174-2213D80C04DC}" type="parTrans" cxnId="{0ECFD599-CCC2-4077-8799-9A354713714E}">
      <dgm:prSet/>
      <dgm:spPr/>
      <dgm:t>
        <a:bodyPr/>
        <a:lstStyle/>
        <a:p>
          <a:endParaRPr lang="en-US"/>
        </a:p>
      </dgm:t>
    </dgm:pt>
    <dgm:pt modelId="{19F290BF-0681-4876-9CA5-2C5C04AD4A4A}" type="sibTrans" cxnId="{0ECFD599-CCC2-4077-8799-9A354713714E}">
      <dgm:prSet/>
      <dgm:spPr/>
      <dgm:t>
        <a:bodyPr/>
        <a:lstStyle/>
        <a:p>
          <a:endParaRPr lang="en-US"/>
        </a:p>
      </dgm:t>
    </dgm:pt>
    <dgm:pt modelId="{C6E48108-0D85-4448-9615-F8550E6D8A48}">
      <dgm:prSet phldrT="[Text]"/>
      <dgm:spPr/>
      <dgm:t>
        <a:bodyPr/>
        <a:lstStyle/>
        <a:p>
          <a:r>
            <a:rPr lang="en-US" dirty="0"/>
            <a:t>Naïve Bayes (Contextual Analysis)</a:t>
          </a:r>
        </a:p>
      </dgm:t>
    </dgm:pt>
    <dgm:pt modelId="{4181E19F-4E06-4B2C-AD54-5467AF6CE9CD}" type="parTrans" cxnId="{B6340D59-BE36-492F-BE72-A760BF4E91FC}">
      <dgm:prSet/>
      <dgm:spPr/>
      <dgm:t>
        <a:bodyPr/>
        <a:lstStyle/>
        <a:p>
          <a:endParaRPr lang="en-US"/>
        </a:p>
      </dgm:t>
    </dgm:pt>
    <dgm:pt modelId="{1FFBE9AC-5E60-4E92-BCEC-61110B577FB3}" type="sibTrans" cxnId="{B6340D59-BE36-492F-BE72-A760BF4E91FC}">
      <dgm:prSet/>
      <dgm:spPr/>
      <dgm:t>
        <a:bodyPr/>
        <a:lstStyle/>
        <a:p>
          <a:endParaRPr lang="en-US"/>
        </a:p>
      </dgm:t>
    </dgm:pt>
    <dgm:pt modelId="{F3CEA820-54B8-4325-8518-A27728C4D931}" type="pres">
      <dgm:prSet presAssocID="{2489C366-4597-4F1D-AE8E-D87408D9D326}" presName="linearFlow" presStyleCnt="0">
        <dgm:presLayoutVars>
          <dgm:dir/>
          <dgm:animLvl val="lvl"/>
          <dgm:resizeHandles val="exact"/>
        </dgm:presLayoutVars>
      </dgm:prSet>
      <dgm:spPr/>
    </dgm:pt>
    <dgm:pt modelId="{CC288765-71A3-4CED-B92F-FB0FE3D30615}" type="pres">
      <dgm:prSet presAssocID="{BAB73FDF-112D-47BD-84D6-A94B11E00E57}" presName="composite" presStyleCnt="0"/>
      <dgm:spPr/>
    </dgm:pt>
    <dgm:pt modelId="{4E1EE289-845C-47C6-8316-162433EB31B1}" type="pres">
      <dgm:prSet presAssocID="{BAB73FDF-112D-47BD-84D6-A94B11E00E57}" presName="parentText" presStyleLbl="alignNode1" presStyleIdx="0" presStyleCnt="3">
        <dgm:presLayoutVars>
          <dgm:chMax val="1"/>
          <dgm:bulletEnabled val="1"/>
        </dgm:presLayoutVars>
      </dgm:prSet>
      <dgm:spPr/>
    </dgm:pt>
    <dgm:pt modelId="{C6A0C1DF-4512-41D5-9831-8519D220B6F0}" type="pres">
      <dgm:prSet presAssocID="{BAB73FDF-112D-47BD-84D6-A94B11E00E57}" presName="descendantText" presStyleLbl="alignAcc1" presStyleIdx="0" presStyleCnt="3">
        <dgm:presLayoutVars>
          <dgm:bulletEnabled val="1"/>
        </dgm:presLayoutVars>
      </dgm:prSet>
      <dgm:spPr/>
    </dgm:pt>
    <dgm:pt modelId="{ECF576BB-AFF1-4866-81C1-57ADF26A8E21}" type="pres">
      <dgm:prSet presAssocID="{738379CC-90B3-4030-9161-B762A4943D7A}" presName="sp" presStyleCnt="0"/>
      <dgm:spPr/>
    </dgm:pt>
    <dgm:pt modelId="{4FDDC670-5BFF-48AF-8F39-D1A5306D48FD}" type="pres">
      <dgm:prSet presAssocID="{04CB8374-6F4C-40BD-886C-A8AFD2A0F9D5}" presName="composite" presStyleCnt="0"/>
      <dgm:spPr/>
    </dgm:pt>
    <dgm:pt modelId="{F1E4C78F-D9FC-4507-8D8E-D91B5CE5353B}" type="pres">
      <dgm:prSet presAssocID="{04CB8374-6F4C-40BD-886C-A8AFD2A0F9D5}" presName="parentText" presStyleLbl="alignNode1" presStyleIdx="1" presStyleCnt="3">
        <dgm:presLayoutVars>
          <dgm:chMax val="1"/>
          <dgm:bulletEnabled val="1"/>
        </dgm:presLayoutVars>
      </dgm:prSet>
      <dgm:spPr/>
    </dgm:pt>
    <dgm:pt modelId="{769426F8-E897-40F2-A7FE-7B1A53B21A9E}" type="pres">
      <dgm:prSet presAssocID="{04CB8374-6F4C-40BD-886C-A8AFD2A0F9D5}" presName="descendantText" presStyleLbl="alignAcc1" presStyleIdx="1" presStyleCnt="3" custLinFactNeighborY="-3088">
        <dgm:presLayoutVars>
          <dgm:bulletEnabled val="1"/>
        </dgm:presLayoutVars>
      </dgm:prSet>
      <dgm:spPr/>
    </dgm:pt>
    <dgm:pt modelId="{7A967066-E122-42FB-B80B-2D5BA6BF5020}" type="pres">
      <dgm:prSet presAssocID="{B74E0A7D-A376-43D0-BB8E-3456EE06BB2E}" presName="sp" presStyleCnt="0"/>
      <dgm:spPr/>
    </dgm:pt>
    <dgm:pt modelId="{820A5B1F-60D9-4C53-BC7F-454EF189D65F}" type="pres">
      <dgm:prSet presAssocID="{C5DCE294-C0C4-4F33-AB8C-647747CC0310}" presName="composite" presStyleCnt="0"/>
      <dgm:spPr/>
    </dgm:pt>
    <dgm:pt modelId="{63657D2E-CD91-4860-B0B1-021DB3132EE8}" type="pres">
      <dgm:prSet presAssocID="{C5DCE294-C0C4-4F33-AB8C-647747CC0310}" presName="parentText" presStyleLbl="alignNode1" presStyleIdx="2" presStyleCnt="3">
        <dgm:presLayoutVars>
          <dgm:chMax val="1"/>
          <dgm:bulletEnabled val="1"/>
        </dgm:presLayoutVars>
      </dgm:prSet>
      <dgm:spPr/>
    </dgm:pt>
    <dgm:pt modelId="{C8821823-CE6C-4E8B-904D-A1F8E82484A3}" type="pres">
      <dgm:prSet presAssocID="{C5DCE294-C0C4-4F33-AB8C-647747CC0310}" presName="descendantText" presStyleLbl="alignAcc1" presStyleIdx="2" presStyleCnt="3">
        <dgm:presLayoutVars>
          <dgm:bulletEnabled val="1"/>
        </dgm:presLayoutVars>
      </dgm:prSet>
      <dgm:spPr/>
    </dgm:pt>
  </dgm:ptLst>
  <dgm:cxnLst>
    <dgm:cxn modelId="{23DC7C04-C9F8-4279-B182-6CACA2E28F67}" srcId="{2489C366-4597-4F1D-AE8E-D87408D9D326}" destId="{C5DCE294-C0C4-4F33-AB8C-647747CC0310}" srcOrd="2" destOrd="0" parTransId="{42275EA4-BE5E-4AF8-B3A3-626E725E1195}" sibTransId="{BFDD5110-50CE-4A70-B0D1-9CC4E8EC88DC}"/>
    <dgm:cxn modelId="{9CE7A810-CDC2-4FB3-97F1-AC1D7E6B1F41}" type="presOf" srcId="{BAB73FDF-112D-47BD-84D6-A94B11E00E57}" destId="{4E1EE289-845C-47C6-8316-162433EB31B1}" srcOrd="0" destOrd="0" presId="urn:microsoft.com/office/officeart/2005/8/layout/chevron2"/>
    <dgm:cxn modelId="{81ED6F22-4FB3-4EB2-A262-5B9DF16C4111}" type="presOf" srcId="{764D0667-5E72-480C-B494-7A982219D15B}" destId="{C6A0C1DF-4512-41D5-9831-8519D220B6F0}" srcOrd="0" destOrd="1" presId="urn:microsoft.com/office/officeart/2005/8/layout/chevron2"/>
    <dgm:cxn modelId="{4A96542D-842A-4E43-BC89-178E654BF790}" type="presOf" srcId="{C6E48108-0D85-4448-9615-F8550E6D8A48}" destId="{C8821823-CE6C-4E8B-904D-A1F8E82484A3}" srcOrd="0" destOrd="0" presId="urn:microsoft.com/office/officeart/2005/8/layout/chevron2"/>
    <dgm:cxn modelId="{B941F637-1840-406D-8036-6CE275E94465}" type="presOf" srcId="{04CB8374-6F4C-40BD-886C-A8AFD2A0F9D5}" destId="{F1E4C78F-D9FC-4507-8D8E-D91B5CE5353B}" srcOrd="0" destOrd="0" presId="urn:microsoft.com/office/officeart/2005/8/layout/chevron2"/>
    <dgm:cxn modelId="{FB521A3B-92A6-42AF-807D-370E33C74771}" type="presOf" srcId="{4BC959E9-A371-494D-88DA-31AFEA17FBEB}" destId="{C6A0C1DF-4512-41D5-9831-8519D220B6F0}" srcOrd="0" destOrd="3" presId="urn:microsoft.com/office/officeart/2005/8/layout/chevron2"/>
    <dgm:cxn modelId="{5242E561-8CE9-4B2A-A4C1-FD348A90B409}" srcId="{BAB73FDF-112D-47BD-84D6-A94B11E00E57}" destId="{764D0667-5E72-480C-B494-7A982219D15B}" srcOrd="1" destOrd="0" parTransId="{D16AF77F-91D8-41B3-9917-D81F63E20C2D}" sibTransId="{77E379FE-6A9E-4AB9-A5A5-DF95EC97A688}"/>
    <dgm:cxn modelId="{CD84CF63-F76A-4E20-AE2F-CAC37D5CC024}" type="presOf" srcId="{DE99A69F-9244-44A2-80F6-D09C4779D18C}" destId="{C6A0C1DF-4512-41D5-9831-8519D220B6F0}" srcOrd="0" destOrd="2" presId="urn:microsoft.com/office/officeart/2005/8/layout/chevron2"/>
    <dgm:cxn modelId="{B6340D59-BE36-492F-BE72-A760BF4E91FC}" srcId="{C5DCE294-C0C4-4F33-AB8C-647747CC0310}" destId="{C6E48108-0D85-4448-9615-F8550E6D8A48}" srcOrd="0" destOrd="0" parTransId="{4181E19F-4E06-4B2C-AD54-5467AF6CE9CD}" sibTransId="{1FFBE9AC-5E60-4E92-BCEC-61110B577FB3}"/>
    <dgm:cxn modelId="{87A0395A-52A0-42A3-9D79-CA9CB4054C11}" type="presOf" srcId="{CB2DD49A-78BD-4F66-AECE-5B804AD3921F}" destId="{C6A0C1DF-4512-41D5-9831-8519D220B6F0}" srcOrd="0" destOrd="0" presId="urn:microsoft.com/office/officeart/2005/8/layout/chevron2"/>
    <dgm:cxn modelId="{5D3C8A81-C868-4E50-9B3A-2CC0D49FF136}" type="presOf" srcId="{07958265-6A42-4AC8-9113-386777E092C8}" destId="{769426F8-E897-40F2-A7FE-7B1A53B21A9E}" srcOrd="0" destOrd="0" presId="urn:microsoft.com/office/officeart/2005/8/layout/chevron2"/>
    <dgm:cxn modelId="{A8008284-BF8F-492F-8693-0DFDDF7E2D03}" type="presOf" srcId="{C5DCE294-C0C4-4F33-AB8C-647747CC0310}" destId="{63657D2E-CD91-4860-B0B1-021DB3132EE8}" srcOrd="0" destOrd="0" presId="urn:microsoft.com/office/officeart/2005/8/layout/chevron2"/>
    <dgm:cxn modelId="{4ABD5E87-04E6-4FFA-9EFD-FD17EB1B60D4}" srcId="{BAB73FDF-112D-47BD-84D6-A94B11E00E57}" destId="{CB2DD49A-78BD-4F66-AECE-5B804AD3921F}" srcOrd="0" destOrd="0" parTransId="{A65780CC-F715-4DE1-80B9-46CBD84709AF}" sibTransId="{545887E1-B7A7-454B-B39F-68049FD4766D}"/>
    <dgm:cxn modelId="{33C6C789-BA24-49F7-B479-B245ADD1D623}" srcId="{2489C366-4597-4F1D-AE8E-D87408D9D326}" destId="{04CB8374-6F4C-40BD-886C-A8AFD2A0F9D5}" srcOrd="1" destOrd="0" parTransId="{04EC5925-8873-476A-8C84-53FFB3071CA2}" sibTransId="{B74E0A7D-A376-43D0-BB8E-3456EE06BB2E}"/>
    <dgm:cxn modelId="{0ECFD599-CCC2-4077-8799-9A354713714E}" srcId="{04CB8374-6F4C-40BD-886C-A8AFD2A0F9D5}" destId="{07958265-6A42-4AC8-9113-386777E092C8}" srcOrd="0" destOrd="0" parTransId="{D943E6CA-578C-49EA-B174-2213D80C04DC}" sibTransId="{19F290BF-0681-4876-9CA5-2C5C04AD4A4A}"/>
    <dgm:cxn modelId="{50E566B9-D1EE-4503-A754-AA5CE8975FD3}" srcId="{2489C366-4597-4F1D-AE8E-D87408D9D326}" destId="{BAB73FDF-112D-47BD-84D6-A94B11E00E57}" srcOrd="0" destOrd="0" parTransId="{FD5D3C4C-50C2-406C-BFDF-586AF495BD45}" sibTransId="{738379CC-90B3-4030-9161-B762A4943D7A}"/>
    <dgm:cxn modelId="{F22AF6CB-F65D-4D20-9BAD-B72850EFC921}" srcId="{BAB73FDF-112D-47BD-84D6-A94B11E00E57}" destId="{DE99A69F-9244-44A2-80F6-D09C4779D18C}" srcOrd="2" destOrd="0" parTransId="{503526B5-732A-482D-83A3-827BD5A8EAE4}" sibTransId="{51847DB0-1914-4ECE-9B8F-C29E319893C2}"/>
    <dgm:cxn modelId="{F27A3DF3-1CC9-448C-BC57-65A349DFCF27}" type="presOf" srcId="{2489C366-4597-4F1D-AE8E-D87408D9D326}" destId="{F3CEA820-54B8-4325-8518-A27728C4D931}" srcOrd="0" destOrd="0" presId="urn:microsoft.com/office/officeart/2005/8/layout/chevron2"/>
    <dgm:cxn modelId="{CE8648F3-C9C7-4ED7-96F7-8277C5E386AC}" srcId="{BAB73FDF-112D-47BD-84D6-A94B11E00E57}" destId="{4BC959E9-A371-494D-88DA-31AFEA17FBEB}" srcOrd="3" destOrd="0" parTransId="{9EE4EBD3-D4E2-46C4-B61A-5A0796E9B32B}" sibTransId="{94120AC9-0C2C-4B36-833D-F52196AD19E4}"/>
    <dgm:cxn modelId="{6BF5E67B-94EA-4532-8FD5-09DA31348279}" type="presParOf" srcId="{F3CEA820-54B8-4325-8518-A27728C4D931}" destId="{CC288765-71A3-4CED-B92F-FB0FE3D30615}" srcOrd="0" destOrd="0" presId="urn:microsoft.com/office/officeart/2005/8/layout/chevron2"/>
    <dgm:cxn modelId="{F8471FA8-E34D-414A-A535-71C2423CA0A0}" type="presParOf" srcId="{CC288765-71A3-4CED-B92F-FB0FE3D30615}" destId="{4E1EE289-845C-47C6-8316-162433EB31B1}" srcOrd="0" destOrd="0" presId="urn:microsoft.com/office/officeart/2005/8/layout/chevron2"/>
    <dgm:cxn modelId="{FA4E1655-6BD9-4372-8337-2D0AB780B4E5}" type="presParOf" srcId="{CC288765-71A3-4CED-B92F-FB0FE3D30615}" destId="{C6A0C1DF-4512-41D5-9831-8519D220B6F0}" srcOrd="1" destOrd="0" presId="urn:microsoft.com/office/officeart/2005/8/layout/chevron2"/>
    <dgm:cxn modelId="{231B407C-2781-4691-8656-0915F067358E}" type="presParOf" srcId="{F3CEA820-54B8-4325-8518-A27728C4D931}" destId="{ECF576BB-AFF1-4866-81C1-57ADF26A8E21}" srcOrd="1" destOrd="0" presId="urn:microsoft.com/office/officeart/2005/8/layout/chevron2"/>
    <dgm:cxn modelId="{6AE2C10B-900E-4E4A-9398-4DA0DC012025}" type="presParOf" srcId="{F3CEA820-54B8-4325-8518-A27728C4D931}" destId="{4FDDC670-5BFF-48AF-8F39-D1A5306D48FD}" srcOrd="2" destOrd="0" presId="urn:microsoft.com/office/officeart/2005/8/layout/chevron2"/>
    <dgm:cxn modelId="{EFF073AC-5C64-43D2-AB8A-C1DFBB8537E5}" type="presParOf" srcId="{4FDDC670-5BFF-48AF-8F39-D1A5306D48FD}" destId="{F1E4C78F-D9FC-4507-8D8E-D91B5CE5353B}" srcOrd="0" destOrd="0" presId="urn:microsoft.com/office/officeart/2005/8/layout/chevron2"/>
    <dgm:cxn modelId="{BC56AD09-E0D0-48B1-95E3-B92019444E2F}" type="presParOf" srcId="{4FDDC670-5BFF-48AF-8F39-D1A5306D48FD}" destId="{769426F8-E897-40F2-A7FE-7B1A53B21A9E}" srcOrd="1" destOrd="0" presId="urn:microsoft.com/office/officeart/2005/8/layout/chevron2"/>
    <dgm:cxn modelId="{D7CC05E0-B470-42A8-8145-DDCFE2F8F42E}" type="presParOf" srcId="{F3CEA820-54B8-4325-8518-A27728C4D931}" destId="{7A967066-E122-42FB-B80B-2D5BA6BF5020}" srcOrd="3" destOrd="0" presId="urn:microsoft.com/office/officeart/2005/8/layout/chevron2"/>
    <dgm:cxn modelId="{AE166F09-199F-4381-913E-082F1C727881}" type="presParOf" srcId="{F3CEA820-54B8-4325-8518-A27728C4D931}" destId="{820A5B1F-60D9-4C53-BC7F-454EF189D65F}" srcOrd="4" destOrd="0" presId="urn:microsoft.com/office/officeart/2005/8/layout/chevron2"/>
    <dgm:cxn modelId="{B1051E02-C2E4-4C2F-83B6-0F4390C0D2B7}" type="presParOf" srcId="{820A5B1F-60D9-4C53-BC7F-454EF189D65F}" destId="{63657D2E-CD91-4860-B0B1-021DB3132EE8}" srcOrd="0" destOrd="0" presId="urn:microsoft.com/office/officeart/2005/8/layout/chevron2"/>
    <dgm:cxn modelId="{04AC0BF7-A76B-4DF2-BB07-F9B4A2E253EF}" type="presParOf" srcId="{820A5B1F-60D9-4C53-BC7F-454EF189D65F}" destId="{C8821823-CE6C-4E8B-904D-A1F8E82484A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F8C8C-F230-4B1F-B956-0CFD27D8F0B8}" type="doc">
      <dgm:prSet loTypeId="urn:microsoft.com/office/officeart/2005/8/layout/cycle8" loCatId="cycle" qsTypeId="urn:microsoft.com/office/officeart/2005/8/quickstyle/simple5" qsCatId="simple" csTypeId="urn:microsoft.com/office/officeart/2005/8/colors/accent0_3" csCatId="mainScheme" phldr="1"/>
      <dgm:spPr/>
    </dgm:pt>
    <dgm:pt modelId="{99460D1B-CDD4-4AEC-8E67-F38A14D1505A}">
      <dgm:prSet phldrT="[Text]"/>
      <dgm:spPr/>
      <dgm:t>
        <a:bodyPr/>
        <a:lstStyle/>
        <a:p>
          <a:r>
            <a:rPr lang="en-US" dirty="0"/>
            <a:t>Introduction</a:t>
          </a:r>
        </a:p>
      </dgm:t>
    </dgm:pt>
    <dgm:pt modelId="{AEE4B04F-4613-4AC9-8A80-E78B0C4138B5}" type="parTrans" cxnId="{1D76BE7B-7347-459B-8BF6-CAFBEA59B500}">
      <dgm:prSet/>
      <dgm:spPr/>
      <dgm:t>
        <a:bodyPr/>
        <a:lstStyle/>
        <a:p>
          <a:endParaRPr lang="en-US"/>
        </a:p>
      </dgm:t>
    </dgm:pt>
    <dgm:pt modelId="{59A3A552-FB6E-431E-9515-8A791D893576}" type="sibTrans" cxnId="{1D76BE7B-7347-459B-8BF6-CAFBEA59B500}">
      <dgm:prSet/>
      <dgm:spPr/>
      <dgm:t>
        <a:bodyPr/>
        <a:lstStyle/>
        <a:p>
          <a:endParaRPr lang="en-US"/>
        </a:p>
      </dgm:t>
    </dgm:pt>
    <dgm:pt modelId="{0A0227B6-D891-4A2D-8A07-67474A40B148}">
      <dgm:prSet phldrT="[Text]"/>
      <dgm:spPr/>
      <dgm:t>
        <a:bodyPr/>
        <a:lstStyle/>
        <a:p>
          <a:r>
            <a:rPr lang="en-US" dirty="0"/>
            <a:t>Maturity</a:t>
          </a:r>
        </a:p>
      </dgm:t>
    </dgm:pt>
    <dgm:pt modelId="{A022807F-A174-45CD-91ED-C2DB5B829B10}" type="parTrans" cxnId="{51786CD8-FC2F-4120-8AF0-6F43C4F2A891}">
      <dgm:prSet/>
      <dgm:spPr/>
      <dgm:t>
        <a:bodyPr/>
        <a:lstStyle/>
        <a:p>
          <a:endParaRPr lang="en-US"/>
        </a:p>
      </dgm:t>
    </dgm:pt>
    <dgm:pt modelId="{6876BF45-3959-4101-9F9E-7B7CE2812E30}" type="sibTrans" cxnId="{51786CD8-FC2F-4120-8AF0-6F43C4F2A891}">
      <dgm:prSet/>
      <dgm:spPr/>
      <dgm:t>
        <a:bodyPr/>
        <a:lstStyle/>
        <a:p>
          <a:endParaRPr lang="en-US"/>
        </a:p>
      </dgm:t>
    </dgm:pt>
    <dgm:pt modelId="{583C36C7-02B1-4282-9A30-6158C41EA61B}">
      <dgm:prSet phldrT="[Text]"/>
      <dgm:spPr/>
      <dgm:t>
        <a:bodyPr/>
        <a:lstStyle/>
        <a:p>
          <a:r>
            <a:rPr lang="en-US" dirty="0"/>
            <a:t>Decline</a:t>
          </a:r>
        </a:p>
      </dgm:t>
    </dgm:pt>
    <dgm:pt modelId="{9EA072ED-2B41-407C-8BC4-889A7D7DA0D4}" type="parTrans" cxnId="{7B052EE7-957C-4CDE-88F9-D1D1006BBEE2}">
      <dgm:prSet/>
      <dgm:spPr/>
      <dgm:t>
        <a:bodyPr/>
        <a:lstStyle/>
        <a:p>
          <a:endParaRPr lang="en-US"/>
        </a:p>
      </dgm:t>
    </dgm:pt>
    <dgm:pt modelId="{DF72682D-8116-4713-B764-AD67C98E3161}" type="sibTrans" cxnId="{7B052EE7-957C-4CDE-88F9-D1D1006BBEE2}">
      <dgm:prSet/>
      <dgm:spPr/>
      <dgm:t>
        <a:bodyPr/>
        <a:lstStyle/>
        <a:p>
          <a:endParaRPr lang="en-US"/>
        </a:p>
      </dgm:t>
    </dgm:pt>
    <dgm:pt modelId="{9FE60803-606B-4456-8A3F-469280538C41}">
      <dgm:prSet/>
      <dgm:spPr/>
      <dgm:t>
        <a:bodyPr/>
        <a:lstStyle/>
        <a:p>
          <a:r>
            <a:rPr lang="en-US" dirty="0"/>
            <a:t>Growth</a:t>
          </a:r>
        </a:p>
      </dgm:t>
    </dgm:pt>
    <dgm:pt modelId="{4983271E-2921-4CFA-BE9B-A51362926B7C}" type="parTrans" cxnId="{4F1C177F-A8F7-4161-B1E3-42EDAF465787}">
      <dgm:prSet/>
      <dgm:spPr/>
      <dgm:t>
        <a:bodyPr/>
        <a:lstStyle/>
        <a:p>
          <a:endParaRPr lang="en-US"/>
        </a:p>
      </dgm:t>
    </dgm:pt>
    <dgm:pt modelId="{8C986F57-15D0-4D00-B291-1167DDA4E802}" type="sibTrans" cxnId="{4F1C177F-A8F7-4161-B1E3-42EDAF465787}">
      <dgm:prSet/>
      <dgm:spPr/>
      <dgm:t>
        <a:bodyPr/>
        <a:lstStyle/>
        <a:p>
          <a:endParaRPr lang="en-US"/>
        </a:p>
      </dgm:t>
    </dgm:pt>
    <dgm:pt modelId="{20A2AC6F-6FCB-4104-9156-295EBD7A1F09}" type="pres">
      <dgm:prSet presAssocID="{737F8C8C-F230-4B1F-B956-0CFD27D8F0B8}" presName="compositeShape" presStyleCnt="0">
        <dgm:presLayoutVars>
          <dgm:chMax val="7"/>
          <dgm:dir/>
          <dgm:resizeHandles val="exact"/>
        </dgm:presLayoutVars>
      </dgm:prSet>
      <dgm:spPr/>
    </dgm:pt>
    <dgm:pt modelId="{259D2484-8630-4319-B0C8-31C8EF58F361}" type="pres">
      <dgm:prSet presAssocID="{737F8C8C-F230-4B1F-B956-0CFD27D8F0B8}" presName="wedge1" presStyleLbl="node1" presStyleIdx="0" presStyleCnt="4"/>
      <dgm:spPr/>
    </dgm:pt>
    <dgm:pt modelId="{ECCAF502-8572-4E1E-A5F8-DC362682507F}" type="pres">
      <dgm:prSet presAssocID="{737F8C8C-F230-4B1F-B956-0CFD27D8F0B8}" presName="dummy1a" presStyleCnt="0"/>
      <dgm:spPr/>
    </dgm:pt>
    <dgm:pt modelId="{7485BE7E-27C9-419F-ACF0-F0D85BB2FE54}" type="pres">
      <dgm:prSet presAssocID="{737F8C8C-F230-4B1F-B956-0CFD27D8F0B8}" presName="dummy1b" presStyleCnt="0"/>
      <dgm:spPr/>
    </dgm:pt>
    <dgm:pt modelId="{E05DBA8A-B0FD-441C-8A09-6DD160812FC6}" type="pres">
      <dgm:prSet presAssocID="{737F8C8C-F230-4B1F-B956-0CFD27D8F0B8}" presName="wedge1Tx" presStyleLbl="node1" presStyleIdx="0" presStyleCnt="4">
        <dgm:presLayoutVars>
          <dgm:chMax val="0"/>
          <dgm:chPref val="0"/>
          <dgm:bulletEnabled val="1"/>
        </dgm:presLayoutVars>
      </dgm:prSet>
      <dgm:spPr/>
    </dgm:pt>
    <dgm:pt modelId="{6A6BADDA-E3BC-426C-9280-0AA62D9E2898}" type="pres">
      <dgm:prSet presAssocID="{737F8C8C-F230-4B1F-B956-0CFD27D8F0B8}" presName="wedge2" presStyleLbl="node1" presStyleIdx="1" presStyleCnt="4"/>
      <dgm:spPr/>
    </dgm:pt>
    <dgm:pt modelId="{12B2BBD2-820F-4122-B6DF-CB1C7C6A37F9}" type="pres">
      <dgm:prSet presAssocID="{737F8C8C-F230-4B1F-B956-0CFD27D8F0B8}" presName="dummy2a" presStyleCnt="0"/>
      <dgm:spPr/>
    </dgm:pt>
    <dgm:pt modelId="{752ABE50-EDB2-4B6F-9211-6E44BC25D905}" type="pres">
      <dgm:prSet presAssocID="{737F8C8C-F230-4B1F-B956-0CFD27D8F0B8}" presName="dummy2b" presStyleCnt="0"/>
      <dgm:spPr/>
    </dgm:pt>
    <dgm:pt modelId="{EF8251E4-C6F2-4839-B0B2-942D2673A1D5}" type="pres">
      <dgm:prSet presAssocID="{737F8C8C-F230-4B1F-B956-0CFD27D8F0B8}" presName="wedge2Tx" presStyleLbl="node1" presStyleIdx="1" presStyleCnt="4">
        <dgm:presLayoutVars>
          <dgm:chMax val="0"/>
          <dgm:chPref val="0"/>
          <dgm:bulletEnabled val="1"/>
        </dgm:presLayoutVars>
      </dgm:prSet>
      <dgm:spPr/>
    </dgm:pt>
    <dgm:pt modelId="{D019A02A-7C64-4BA7-A472-BF85DF8C5EA5}" type="pres">
      <dgm:prSet presAssocID="{737F8C8C-F230-4B1F-B956-0CFD27D8F0B8}" presName="wedge3" presStyleLbl="node1" presStyleIdx="2" presStyleCnt="4"/>
      <dgm:spPr/>
    </dgm:pt>
    <dgm:pt modelId="{2B0F6054-D080-4232-A6EB-3B5F2C05492A}" type="pres">
      <dgm:prSet presAssocID="{737F8C8C-F230-4B1F-B956-0CFD27D8F0B8}" presName="dummy3a" presStyleCnt="0"/>
      <dgm:spPr/>
    </dgm:pt>
    <dgm:pt modelId="{B796305A-8585-41CC-92A0-D518D81C267C}" type="pres">
      <dgm:prSet presAssocID="{737F8C8C-F230-4B1F-B956-0CFD27D8F0B8}" presName="dummy3b" presStyleCnt="0"/>
      <dgm:spPr/>
    </dgm:pt>
    <dgm:pt modelId="{B321F2C3-2D7E-4640-B3CD-BADF9FB2BD45}" type="pres">
      <dgm:prSet presAssocID="{737F8C8C-F230-4B1F-B956-0CFD27D8F0B8}" presName="wedge3Tx" presStyleLbl="node1" presStyleIdx="2" presStyleCnt="4">
        <dgm:presLayoutVars>
          <dgm:chMax val="0"/>
          <dgm:chPref val="0"/>
          <dgm:bulletEnabled val="1"/>
        </dgm:presLayoutVars>
      </dgm:prSet>
      <dgm:spPr/>
    </dgm:pt>
    <dgm:pt modelId="{DAE70EE4-1CB3-4535-8AAE-164B4DBF6D3B}" type="pres">
      <dgm:prSet presAssocID="{737F8C8C-F230-4B1F-B956-0CFD27D8F0B8}" presName="wedge4" presStyleLbl="node1" presStyleIdx="3" presStyleCnt="4"/>
      <dgm:spPr/>
    </dgm:pt>
    <dgm:pt modelId="{8F06BCDD-DC3F-419C-B97B-F5E05F87DDFD}" type="pres">
      <dgm:prSet presAssocID="{737F8C8C-F230-4B1F-B956-0CFD27D8F0B8}" presName="dummy4a" presStyleCnt="0"/>
      <dgm:spPr/>
    </dgm:pt>
    <dgm:pt modelId="{0B4C6224-7508-4271-9773-D26CE5C50A7B}" type="pres">
      <dgm:prSet presAssocID="{737F8C8C-F230-4B1F-B956-0CFD27D8F0B8}" presName="dummy4b" presStyleCnt="0"/>
      <dgm:spPr/>
    </dgm:pt>
    <dgm:pt modelId="{D4E5B4B3-6727-4A9B-A4AE-40F76EE75C07}" type="pres">
      <dgm:prSet presAssocID="{737F8C8C-F230-4B1F-B956-0CFD27D8F0B8}" presName="wedge4Tx" presStyleLbl="node1" presStyleIdx="3" presStyleCnt="4">
        <dgm:presLayoutVars>
          <dgm:chMax val="0"/>
          <dgm:chPref val="0"/>
          <dgm:bulletEnabled val="1"/>
        </dgm:presLayoutVars>
      </dgm:prSet>
      <dgm:spPr/>
    </dgm:pt>
    <dgm:pt modelId="{5C85273A-2997-4689-83C3-2CA6C459E678}" type="pres">
      <dgm:prSet presAssocID="{59A3A552-FB6E-431E-9515-8A791D893576}" presName="arrowWedge1" presStyleLbl="fgSibTrans2D1" presStyleIdx="0" presStyleCnt="4"/>
      <dgm:spPr/>
    </dgm:pt>
    <dgm:pt modelId="{2283F14F-BA03-4CD4-B725-5772039BC614}" type="pres">
      <dgm:prSet presAssocID="{8C986F57-15D0-4D00-B291-1167DDA4E802}" presName="arrowWedge2" presStyleLbl="fgSibTrans2D1" presStyleIdx="1" presStyleCnt="4"/>
      <dgm:spPr/>
    </dgm:pt>
    <dgm:pt modelId="{BB4FA7BC-E028-4E43-9879-303A56100B58}" type="pres">
      <dgm:prSet presAssocID="{6876BF45-3959-4101-9F9E-7B7CE2812E30}" presName="arrowWedge3" presStyleLbl="fgSibTrans2D1" presStyleIdx="2" presStyleCnt="4"/>
      <dgm:spPr/>
    </dgm:pt>
    <dgm:pt modelId="{647771B7-1C0D-46E8-BE0A-0A36404FEF44}" type="pres">
      <dgm:prSet presAssocID="{DF72682D-8116-4713-B764-AD67C98E3161}" presName="arrowWedge4" presStyleLbl="fgSibTrans2D1" presStyleIdx="3" presStyleCnt="4"/>
      <dgm:spPr/>
    </dgm:pt>
  </dgm:ptLst>
  <dgm:cxnLst>
    <dgm:cxn modelId="{02577819-76AB-4BF5-84DF-3120871F9FE3}" type="presOf" srcId="{9FE60803-606B-4456-8A3F-469280538C41}" destId="{EF8251E4-C6F2-4839-B0B2-942D2673A1D5}" srcOrd="1" destOrd="0" presId="urn:microsoft.com/office/officeart/2005/8/layout/cycle8"/>
    <dgm:cxn modelId="{047B1225-5A5D-4F91-9718-7AFF9F4C97EB}" type="presOf" srcId="{99460D1B-CDD4-4AEC-8E67-F38A14D1505A}" destId="{259D2484-8630-4319-B0C8-31C8EF58F361}" srcOrd="0" destOrd="0" presId="urn:microsoft.com/office/officeart/2005/8/layout/cycle8"/>
    <dgm:cxn modelId="{B3F61F2E-239E-40B3-B557-D3863142AE23}" type="presOf" srcId="{9FE60803-606B-4456-8A3F-469280538C41}" destId="{6A6BADDA-E3BC-426C-9280-0AA62D9E2898}" srcOrd="0" destOrd="0" presId="urn:microsoft.com/office/officeart/2005/8/layout/cycle8"/>
    <dgm:cxn modelId="{4D23FD71-1FDD-4A89-A0F3-394F48F208C1}" type="presOf" srcId="{583C36C7-02B1-4282-9A30-6158C41EA61B}" destId="{DAE70EE4-1CB3-4535-8AAE-164B4DBF6D3B}" srcOrd="0" destOrd="0" presId="urn:microsoft.com/office/officeart/2005/8/layout/cycle8"/>
    <dgm:cxn modelId="{4C83C173-4FEB-4199-8DF8-AF026FB54AA0}" type="presOf" srcId="{583C36C7-02B1-4282-9A30-6158C41EA61B}" destId="{D4E5B4B3-6727-4A9B-A4AE-40F76EE75C07}" srcOrd="1" destOrd="0" presId="urn:microsoft.com/office/officeart/2005/8/layout/cycle8"/>
    <dgm:cxn modelId="{D108BE58-BE74-4ABE-9CA8-8C618FBA8565}" type="presOf" srcId="{0A0227B6-D891-4A2D-8A07-67474A40B148}" destId="{B321F2C3-2D7E-4640-B3CD-BADF9FB2BD45}" srcOrd="1" destOrd="0" presId="urn:microsoft.com/office/officeart/2005/8/layout/cycle8"/>
    <dgm:cxn modelId="{1D76BE7B-7347-459B-8BF6-CAFBEA59B500}" srcId="{737F8C8C-F230-4B1F-B956-0CFD27D8F0B8}" destId="{99460D1B-CDD4-4AEC-8E67-F38A14D1505A}" srcOrd="0" destOrd="0" parTransId="{AEE4B04F-4613-4AC9-8A80-E78B0C4138B5}" sibTransId="{59A3A552-FB6E-431E-9515-8A791D893576}"/>
    <dgm:cxn modelId="{4F1C177F-A8F7-4161-B1E3-42EDAF465787}" srcId="{737F8C8C-F230-4B1F-B956-0CFD27D8F0B8}" destId="{9FE60803-606B-4456-8A3F-469280538C41}" srcOrd="1" destOrd="0" parTransId="{4983271E-2921-4CFA-BE9B-A51362926B7C}" sibTransId="{8C986F57-15D0-4D00-B291-1167DDA4E802}"/>
    <dgm:cxn modelId="{A790EB81-7AB0-4C65-907C-8FBE36DDEB68}" type="presOf" srcId="{0A0227B6-D891-4A2D-8A07-67474A40B148}" destId="{D019A02A-7C64-4BA7-A472-BF85DF8C5EA5}" srcOrd="0" destOrd="0" presId="urn:microsoft.com/office/officeart/2005/8/layout/cycle8"/>
    <dgm:cxn modelId="{2FCEDCB1-AFA5-4A02-BAFC-B7FE64774F59}" type="presOf" srcId="{737F8C8C-F230-4B1F-B956-0CFD27D8F0B8}" destId="{20A2AC6F-6FCB-4104-9156-295EBD7A1F09}" srcOrd="0" destOrd="0" presId="urn:microsoft.com/office/officeart/2005/8/layout/cycle8"/>
    <dgm:cxn modelId="{C4C91AB7-A6E4-40C0-9946-4A5BFF006420}" type="presOf" srcId="{99460D1B-CDD4-4AEC-8E67-F38A14D1505A}" destId="{E05DBA8A-B0FD-441C-8A09-6DD160812FC6}" srcOrd="1" destOrd="0" presId="urn:microsoft.com/office/officeart/2005/8/layout/cycle8"/>
    <dgm:cxn modelId="{51786CD8-FC2F-4120-8AF0-6F43C4F2A891}" srcId="{737F8C8C-F230-4B1F-B956-0CFD27D8F0B8}" destId="{0A0227B6-D891-4A2D-8A07-67474A40B148}" srcOrd="2" destOrd="0" parTransId="{A022807F-A174-45CD-91ED-C2DB5B829B10}" sibTransId="{6876BF45-3959-4101-9F9E-7B7CE2812E30}"/>
    <dgm:cxn modelId="{7B052EE7-957C-4CDE-88F9-D1D1006BBEE2}" srcId="{737F8C8C-F230-4B1F-B956-0CFD27D8F0B8}" destId="{583C36C7-02B1-4282-9A30-6158C41EA61B}" srcOrd="3" destOrd="0" parTransId="{9EA072ED-2B41-407C-8BC4-889A7D7DA0D4}" sibTransId="{DF72682D-8116-4713-B764-AD67C98E3161}"/>
    <dgm:cxn modelId="{92A4CBD6-5C20-47BC-8212-BE619546A37B}" type="presParOf" srcId="{20A2AC6F-6FCB-4104-9156-295EBD7A1F09}" destId="{259D2484-8630-4319-B0C8-31C8EF58F361}" srcOrd="0" destOrd="0" presId="urn:microsoft.com/office/officeart/2005/8/layout/cycle8"/>
    <dgm:cxn modelId="{EF698941-C5F2-44A0-9B81-15CDBBF69E06}" type="presParOf" srcId="{20A2AC6F-6FCB-4104-9156-295EBD7A1F09}" destId="{ECCAF502-8572-4E1E-A5F8-DC362682507F}" srcOrd="1" destOrd="0" presId="urn:microsoft.com/office/officeart/2005/8/layout/cycle8"/>
    <dgm:cxn modelId="{CCA775E8-821F-46E7-B471-A51873F65E38}" type="presParOf" srcId="{20A2AC6F-6FCB-4104-9156-295EBD7A1F09}" destId="{7485BE7E-27C9-419F-ACF0-F0D85BB2FE54}" srcOrd="2" destOrd="0" presId="urn:microsoft.com/office/officeart/2005/8/layout/cycle8"/>
    <dgm:cxn modelId="{98C34B8E-58B5-44A3-BCC5-3BF5CB8D4015}" type="presParOf" srcId="{20A2AC6F-6FCB-4104-9156-295EBD7A1F09}" destId="{E05DBA8A-B0FD-441C-8A09-6DD160812FC6}" srcOrd="3" destOrd="0" presId="urn:microsoft.com/office/officeart/2005/8/layout/cycle8"/>
    <dgm:cxn modelId="{50132E40-CD11-497E-B5A5-707CCB4C80BD}" type="presParOf" srcId="{20A2AC6F-6FCB-4104-9156-295EBD7A1F09}" destId="{6A6BADDA-E3BC-426C-9280-0AA62D9E2898}" srcOrd="4" destOrd="0" presId="urn:microsoft.com/office/officeart/2005/8/layout/cycle8"/>
    <dgm:cxn modelId="{493EE310-C10F-4B4A-B6F7-1C5C8120BB31}" type="presParOf" srcId="{20A2AC6F-6FCB-4104-9156-295EBD7A1F09}" destId="{12B2BBD2-820F-4122-B6DF-CB1C7C6A37F9}" srcOrd="5" destOrd="0" presId="urn:microsoft.com/office/officeart/2005/8/layout/cycle8"/>
    <dgm:cxn modelId="{14738983-AD60-4318-AAAB-3AFFE41955D0}" type="presParOf" srcId="{20A2AC6F-6FCB-4104-9156-295EBD7A1F09}" destId="{752ABE50-EDB2-4B6F-9211-6E44BC25D905}" srcOrd="6" destOrd="0" presId="urn:microsoft.com/office/officeart/2005/8/layout/cycle8"/>
    <dgm:cxn modelId="{833BF9E8-08E0-49F4-8AA8-C2248FA79F06}" type="presParOf" srcId="{20A2AC6F-6FCB-4104-9156-295EBD7A1F09}" destId="{EF8251E4-C6F2-4839-B0B2-942D2673A1D5}" srcOrd="7" destOrd="0" presId="urn:microsoft.com/office/officeart/2005/8/layout/cycle8"/>
    <dgm:cxn modelId="{B33ED334-7573-4CC3-A041-902EA70BA0B5}" type="presParOf" srcId="{20A2AC6F-6FCB-4104-9156-295EBD7A1F09}" destId="{D019A02A-7C64-4BA7-A472-BF85DF8C5EA5}" srcOrd="8" destOrd="0" presId="urn:microsoft.com/office/officeart/2005/8/layout/cycle8"/>
    <dgm:cxn modelId="{C9738C3F-5157-4751-A633-BF016EC1AB84}" type="presParOf" srcId="{20A2AC6F-6FCB-4104-9156-295EBD7A1F09}" destId="{2B0F6054-D080-4232-A6EB-3B5F2C05492A}" srcOrd="9" destOrd="0" presId="urn:microsoft.com/office/officeart/2005/8/layout/cycle8"/>
    <dgm:cxn modelId="{3592D29E-8982-49C2-BAE2-3058B17BB59B}" type="presParOf" srcId="{20A2AC6F-6FCB-4104-9156-295EBD7A1F09}" destId="{B796305A-8585-41CC-92A0-D518D81C267C}" srcOrd="10" destOrd="0" presId="urn:microsoft.com/office/officeart/2005/8/layout/cycle8"/>
    <dgm:cxn modelId="{5B854D24-6614-4B69-9708-56DDF6AAB19D}" type="presParOf" srcId="{20A2AC6F-6FCB-4104-9156-295EBD7A1F09}" destId="{B321F2C3-2D7E-4640-B3CD-BADF9FB2BD45}" srcOrd="11" destOrd="0" presId="urn:microsoft.com/office/officeart/2005/8/layout/cycle8"/>
    <dgm:cxn modelId="{A87EBCDE-BF0C-44CD-B78A-B55710835C2E}" type="presParOf" srcId="{20A2AC6F-6FCB-4104-9156-295EBD7A1F09}" destId="{DAE70EE4-1CB3-4535-8AAE-164B4DBF6D3B}" srcOrd="12" destOrd="0" presId="urn:microsoft.com/office/officeart/2005/8/layout/cycle8"/>
    <dgm:cxn modelId="{A8CB510D-8C01-46C5-B96D-E088AA00046C}" type="presParOf" srcId="{20A2AC6F-6FCB-4104-9156-295EBD7A1F09}" destId="{8F06BCDD-DC3F-419C-B97B-F5E05F87DDFD}" srcOrd="13" destOrd="0" presId="urn:microsoft.com/office/officeart/2005/8/layout/cycle8"/>
    <dgm:cxn modelId="{6EA16EE6-FE66-465E-A420-FF4EA8D5943E}" type="presParOf" srcId="{20A2AC6F-6FCB-4104-9156-295EBD7A1F09}" destId="{0B4C6224-7508-4271-9773-D26CE5C50A7B}" srcOrd="14" destOrd="0" presId="urn:microsoft.com/office/officeart/2005/8/layout/cycle8"/>
    <dgm:cxn modelId="{A58CF35A-D887-4015-9ABB-FD2CE8E9E783}" type="presParOf" srcId="{20A2AC6F-6FCB-4104-9156-295EBD7A1F09}" destId="{D4E5B4B3-6727-4A9B-A4AE-40F76EE75C07}" srcOrd="15" destOrd="0" presId="urn:microsoft.com/office/officeart/2005/8/layout/cycle8"/>
    <dgm:cxn modelId="{11674E62-0BC5-463E-98EB-2F2226ADC560}" type="presParOf" srcId="{20A2AC6F-6FCB-4104-9156-295EBD7A1F09}" destId="{5C85273A-2997-4689-83C3-2CA6C459E678}" srcOrd="16" destOrd="0" presId="urn:microsoft.com/office/officeart/2005/8/layout/cycle8"/>
    <dgm:cxn modelId="{299F2DBF-81E5-4603-9C5D-B264A7D02AEF}" type="presParOf" srcId="{20A2AC6F-6FCB-4104-9156-295EBD7A1F09}" destId="{2283F14F-BA03-4CD4-B725-5772039BC614}" srcOrd="17" destOrd="0" presId="urn:microsoft.com/office/officeart/2005/8/layout/cycle8"/>
    <dgm:cxn modelId="{BE8CF31E-540B-4188-AF98-A8AE3A75E26C}" type="presParOf" srcId="{20A2AC6F-6FCB-4104-9156-295EBD7A1F09}" destId="{BB4FA7BC-E028-4E43-9879-303A56100B58}" srcOrd="18" destOrd="0" presId="urn:microsoft.com/office/officeart/2005/8/layout/cycle8"/>
    <dgm:cxn modelId="{DFC6D9E8-93C1-43B1-B17C-7D7A17287185}" type="presParOf" srcId="{20A2AC6F-6FCB-4104-9156-295EBD7A1F09}" destId="{647771B7-1C0D-46E8-BE0A-0A36404FEF44}"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EE289-845C-47C6-8316-162433EB31B1}">
      <dsp:nvSpPr>
        <dsp:cNvPr id="0" name=""/>
        <dsp:cNvSpPr/>
      </dsp:nvSpPr>
      <dsp:spPr>
        <a:xfrm rot="5400000">
          <a:off x="-240260" y="242217"/>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Preprocessing</a:t>
          </a:r>
        </a:p>
      </dsp:txBody>
      <dsp:txXfrm rot="-5400000">
        <a:off x="1" y="562563"/>
        <a:ext cx="1121214" cy="480521"/>
      </dsp:txXfrm>
    </dsp:sp>
    <dsp:sp modelId="{C6A0C1DF-4512-41D5-9831-8519D220B6F0}">
      <dsp:nvSpPr>
        <dsp:cNvPr id="0" name=""/>
        <dsp:cNvSpPr/>
      </dsp:nvSpPr>
      <dsp:spPr>
        <a:xfrm rot="5400000">
          <a:off x="2432654" y="-1309482"/>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Segmentation</a:t>
          </a:r>
        </a:p>
        <a:p>
          <a:pPr marL="114300" lvl="1" indent="-114300" algn="l" defTabSz="622300">
            <a:lnSpc>
              <a:spcPct val="90000"/>
            </a:lnSpc>
            <a:spcBef>
              <a:spcPct val="0"/>
            </a:spcBef>
            <a:spcAft>
              <a:spcPct val="15000"/>
            </a:spcAft>
            <a:buChar char="•"/>
          </a:pPr>
          <a:r>
            <a:rPr lang="en-US" sz="1400" kern="1200" dirty="0"/>
            <a:t>Tokenization</a:t>
          </a:r>
        </a:p>
        <a:p>
          <a:pPr marL="114300" lvl="1" indent="-114300" algn="l" defTabSz="622300">
            <a:lnSpc>
              <a:spcPct val="90000"/>
            </a:lnSpc>
            <a:spcBef>
              <a:spcPct val="0"/>
            </a:spcBef>
            <a:spcAft>
              <a:spcPct val="15000"/>
            </a:spcAft>
            <a:buChar char="•"/>
          </a:pPr>
          <a:r>
            <a:rPr lang="en-US" sz="1400" kern="1200" dirty="0"/>
            <a:t>Lemmatization</a:t>
          </a:r>
        </a:p>
        <a:p>
          <a:pPr marL="114300" lvl="1" indent="-114300" algn="l" defTabSz="622300">
            <a:lnSpc>
              <a:spcPct val="90000"/>
            </a:lnSpc>
            <a:spcBef>
              <a:spcPct val="0"/>
            </a:spcBef>
            <a:spcAft>
              <a:spcPct val="15000"/>
            </a:spcAft>
            <a:buChar char="•"/>
          </a:pPr>
          <a:r>
            <a:rPr lang="en-US" sz="1400" kern="1200" dirty="0"/>
            <a:t>Dependency Parsing</a:t>
          </a:r>
        </a:p>
      </dsp:txBody>
      <dsp:txXfrm rot="-5400000">
        <a:off x="1121214" y="52782"/>
        <a:ext cx="3613184" cy="939480"/>
      </dsp:txXfrm>
    </dsp:sp>
    <dsp:sp modelId="{F1E4C78F-D9FC-4507-8D8E-D91B5CE5353B}">
      <dsp:nvSpPr>
        <dsp:cNvPr id="0" name=""/>
        <dsp:cNvSpPr/>
      </dsp:nvSpPr>
      <dsp:spPr>
        <a:xfrm rot="5400000">
          <a:off x="-240260" y="1649874"/>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Sentiment Analysis</a:t>
          </a:r>
        </a:p>
      </dsp:txBody>
      <dsp:txXfrm rot="-5400000">
        <a:off x="1" y="1970220"/>
        <a:ext cx="1121214" cy="480521"/>
      </dsp:txXfrm>
    </dsp:sp>
    <dsp:sp modelId="{769426F8-E897-40F2-A7FE-7B1A53B21A9E}">
      <dsp:nvSpPr>
        <dsp:cNvPr id="0" name=""/>
        <dsp:cNvSpPr/>
      </dsp:nvSpPr>
      <dsp:spPr>
        <a:xfrm rot="5400000">
          <a:off x="2432654" y="66023"/>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Understanding the meaning`</a:t>
          </a:r>
        </a:p>
      </dsp:txBody>
      <dsp:txXfrm rot="-5400000">
        <a:off x="1121214" y="1428287"/>
        <a:ext cx="3613184" cy="939480"/>
      </dsp:txXfrm>
    </dsp:sp>
    <dsp:sp modelId="{63657D2E-CD91-4860-B0B1-021DB3132EE8}">
      <dsp:nvSpPr>
        <dsp:cNvPr id="0" name=""/>
        <dsp:cNvSpPr/>
      </dsp:nvSpPr>
      <dsp:spPr>
        <a:xfrm rot="5400000">
          <a:off x="-240260" y="3057530"/>
          <a:ext cx="1601735" cy="11212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Modeling</a:t>
          </a:r>
        </a:p>
      </dsp:txBody>
      <dsp:txXfrm rot="-5400000">
        <a:off x="1" y="3377876"/>
        <a:ext cx="1121214" cy="480521"/>
      </dsp:txXfrm>
    </dsp:sp>
    <dsp:sp modelId="{C8821823-CE6C-4E8B-904D-A1F8E82484A3}">
      <dsp:nvSpPr>
        <dsp:cNvPr id="0" name=""/>
        <dsp:cNvSpPr/>
      </dsp:nvSpPr>
      <dsp:spPr>
        <a:xfrm rot="5400000">
          <a:off x="2432654" y="1505829"/>
          <a:ext cx="1041128" cy="366400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Naïve Bayes (Contextual Analysis)</a:t>
          </a:r>
        </a:p>
      </dsp:txBody>
      <dsp:txXfrm rot="-5400000">
        <a:off x="1121214" y="2868093"/>
        <a:ext cx="3613184" cy="939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D2484-8630-4319-B0C8-31C8EF58F361}">
      <dsp:nvSpPr>
        <dsp:cNvPr id="0" name=""/>
        <dsp:cNvSpPr/>
      </dsp:nvSpPr>
      <dsp:spPr>
        <a:xfrm>
          <a:off x="2242197" y="261312"/>
          <a:ext cx="3560281" cy="3560281"/>
        </a:xfrm>
        <a:prstGeom prst="pie">
          <a:avLst>
            <a:gd name="adj1" fmla="val 16200000"/>
            <a:gd name="adj2" fmla="val 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Introduction</a:t>
          </a:r>
        </a:p>
      </dsp:txBody>
      <dsp:txXfrm>
        <a:off x="4132113" y="999223"/>
        <a:ext cx="1313913" cy="974838"/>
      </dsp:txXfrm>
    </dsp:sp>
    <dsp:sp modelId="{6A6BADDA-E3BC-426C-9280-0AA62D9E2898}">
      <dsp:nvSpPr>
        <dsp:cNvPr id="0" name=""/>
        <dsp:cNvSpPr/>
      </dsp:nvSpPr>
      <dsp:spPr>
        <a:xfrm>
          <a:off x="2242197" y="380836"/>
          <a:ext cx="3560281" cy="3560281"/>
        </a:xfrm>
        <a:prstGeom prst="pie">
          <a:avLst>
            <a:gd name="adj1" fmla="val 0"/>
            <a:gd name="adj2" fmla="val 54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Growth</a:t>
          </a:r>
        </a:p>
      </dsp:txBody>
      <dsp:txXfrm>
        <a:off x="4132113" y="2228367"/>
        <a:ext cx="1313913" cy="974838"/>
      </dsp:txXfrm>
    </dsp:sp>
    <dsp:sp modelId="{D019A02A-7C64-4BA7-A472-BF85DF8C5EA5}">
      <dsp:nvSpPr>
        <dsp:cNvPr id="0" name=""/>
        <dsp:cNvSpPr/>
      </dsp:nvSpPr>
      <dsp:spPr>
        <a:xfrm>
          <a:off x="2122673" y="380836"/>
          <a:ext cx="3560281" cy="3560281"/>
        </a:xfrm>
        <a:prstGeom prst="pie">
          <a:avLst>
            <a:gd name="adj1" fmla="val 5400000"/>
            <a:gd name="adj2" fmla="val 108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Maturity</a:t>
          </a:r>
        </a:p>
      </dsp:txBody>
      <dsp:txXfrm>
        <a:off x="2479125" y="2228367"/>
        <a:ext cx="1313913" cy="974838"/>
      </dsp:txXfrm>
    </dsp:sp>
    <dsp:sp modelId="{DAE70EE4-1CB3-4535-8AAE-164B4DBF6D3B}">
      <dsp:nvSpPr>
        <dsp:cNvPr id="0" name=""/>
        <dsp:cNvSpPr/>
      </dsp:nvSpPr>
      <dsp:spPr>
        <a:xfrm>
          <a:off x="2122673" y="261312"/>
          <a:ext cx="3560281" cy="3560281"/>
        </a:xfrm>
        <a:prstGeom prst="pie">
          <a:avLst>
            <a:gd name="adj1" fmla="val 10800000"/>
            <a:gd name="adj2" fmla="val 162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Decline</a:t>
          </a:r>
        </a:p>
      </dsp:txBody>
      <dsp:txXfrm>
        <a:off x="2479125" y="999223"/>
        <a:ext cx="1313913" cy="974838"/>
      </dsp:txXfrm>
    </dsp:sp>
    <dsp:sp modelId="{5C85273A-2997-4689-83C3-2CA6C459E678}">
      <dsp:nvSpPr>
        <dsp:cNvPr id="0" name=""/>
        <dsp:cNvSpPr/>
      </dsp:nvSpPr>
      <dsp:spPr>
        <a:xfrm>
          <a:off x="2021798" y="40914"/>
          <a:ext cx="4001077" cy="4001077"/>
        </a:xfrm>
        <a:prstGeom prst="circularArrow">
          <a:avLst>
            <a:gd name="adj1" fmla="val 5085"/>
            <a:gd name="adj2" fmla="val 327528"/>
            <a:gd name="adj3" fmla="val 21272472"/>
            <a:gd name="adj4" fmla="val 162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283F14F-BA03-4CD4-B725-5772039BC614}">
      <dsp:nvSpPr>
        <dsp:cNvPr id="0" name=""/>
        <dsp:cNvSpPr/>
      </dsp:nvSpPr>
      <dsp:spPr>
        <a:xfrm>
          <a:off x="2021798" y="160437"/>
          <a:ext cx="4001077" cy="4001077"/>
        </a:xfrm>
        <a:prstGeom prst="circularArrow">
          <a:avLst>
            <a:gd name="adj1" fmla="val 5085"/>
            <a:gd name="adj2" fmla="val 327528"/>
            <a:gd name="adj3" fmla="val 5072472"/>
            <a:gd name="adj4" fmla="val 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B4FA7BC-E028-4E43-9879-303A56100B58}">
      <dsp:nvSpPr>
        <dsp:cNvPr id="0" name=""/>
        <dsp:cNvSpPr/>
      </dsp:nvSpPr>
      <dsp:spPr>
        <a:xfrm>
          <a:off x="1902275" y="160437"/>
          <a:ext cx="4001077" cy="4001077"/>
        </a:xfrm>
        <a:prstGeom prst="circularArrow">
          <a:avLst>
            <a:gd name="adj1" fmla="val 5085"/>
            <a:gd name="adj2" fmla="val 327528"/>
            <a:gd name="adj3" fmla="val 10472472"/>
            <a:gd name="adj4" fmla="val 54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47771B7-1C0D-46E8-BE0A-0A36404FEF44}">
      <dsp:nvSpPr>
        <dsp:cNvPr id="0" name=""/>
        <dsp:cNvSpPr/>
      </dsp:nvSpPr>
      <dsp:spPr>
        <a:xfrm>
          <a:off x="1902275" y="40914"/>
          <a:ext cx="4001077" cy="4001077"/>
        </a:xfrm>
        <a:prstGeom prst="circularArrow">
          <a:avLst>
            <a:gd name="adj1" fmla="val 5085"/>
            <a:gd name="adj2" fmla="val 327528"/>
            <a:gd name="adj3" fmla="val 15872472"/>
            <a:gd name="adj4" fmla="val 10800000"/>
            <a:gd name="adj5" fmla="val 5932"/>
          </a:avLst>
        </a:prstGeom>
        <a:gradFill rotWithShape="0">
          <a:gsLst>
            <a:gs pos="0">
              <a:schemeClr val="dk2">
                <a:tint val="60000"/>
                <a:hueOff val="0"/>
                <a:satOff val="0"/>
                <a:lumOff val="0"/>
                <a:alphaOff val="0"/>
                <a:tint val="98000"/>
                <a:lumMod val="114000"/>
              </a:schemeClr>
            </a:gs>
            <a:gs pos="100000">
              <a:schemeClr val="dk2">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2FFD0-05C9-4D8A-996F-6986EA113B16}" type="datetimeFigureOut">
              <a:rPr lang="en-US" smtClean="0"/>
              <a:t>11/2/2019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63F1B-3A76-4BF2-89D6-47E39B3D0ECD}" type="slidenum">
              <a:rPr lang="en-US" smtClean="0"/>
              <a:t>‹#›</a:t>
            </a:fld>
            <a:endParaRPr lang="en-US" dirty="0"/>
          </a:p>
        </p:txBody>
      </p:sp>
    </p:spTree>
    <p:extLst>
      <p:ext uri="{BB962C8B-B14F-4D97-AF65-F5344CB8AC3E}">
        <p14:creationId xmlns:p14="http://schemas.microsoft.com/office/powerpoint/2010/main" val="99284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400B9C9B-9E55-42A5-BAAD-2D942C51ED22}" type="slidenum">
              <a:rPr lang="en-US" smtClean="0"/>
              <a:t>13</a:t>
            </a:fld>
            <a:endParaRPr lang="en-US" dirty="0"/>
          </a:p>
        </p:txBody>
      </p:sp>
    </p:spTree>
    <p:extLst>
      <p:ext uri="{BB962C8B-B14F-4D97-AF65-F5344CB8AC3E}">
        <p14:creationId xmlns:p14="http://schemas.microsoft.com/office/powerpoint/2010/main" val="14315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Restaurant search and discovery platforms have always  struggled while formulating their promotional and advertisement strategies. The time is gone when a general plan of marketing  advertisement will yield a firm a competitive edge. In today’s world it becomes crucial to switch to  personalized promotional strategies for the customers. Clustering is one of the methods to segment customers and to go forward with segment wise personalized advertising. </a:t>
            </a:r>
          </a:p>
        </p:txBody>
      </p:sp>
      <p:sp>
        <p:nvSpPr>
          <p:cNvPr id="4" name="Slide Number Placeholder 3"/>
          <p:cNvSpPr>
            <a:spLocks noGrp="1"/>
          </p:cNvSpPr>
          <p:nvPr>
            <p:ph type="sldNum" sz="quarter" idx="5"/>
          </p:nvPr>
        </p:nvSpPr>
        <p:spPr/>
        <p:txBody>
          <a:bodyPr/>
          <a:lstStyle/>
          <a:p>
            <a:fld id="{EC063F1B-3A76-4BF2-89D6-47E39B3D0ECD}" type="slidenum">
              <a:rPr lang="en-US" smtClean="0"/>
              <a:t>23</a:t>
            </a:fld>
            <a:endParaRPr lang="en-US" dirty="0"/>
          </a:p>
        </p:txBody>
      </p:sp>
    </p:spTree>
    <p:extLst>
      <p:ext uri="{BB962C8B-B14F-4D97-AF65-F5344CB8AC3E}">
        <p14:creationId xmlns:p14="http://schemas.microsoft.com/office/powerpoint/2010/main" val="2644365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43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36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31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00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02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34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053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852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583828F-E74A-4543-A907-52AF30B9069E}"/>
              </a:ext>
            </a:extLst>
          </p:cNvPr>
          <p:cNvSpPr txBox="1">
            <a:spLocks noGrp="1"/>
          </p:cNvSpPr>
          <p:nvPr>
            <p:ph type="dt" sz="half" idx="7"/>
          </p:nvPr>
        </p:nvSpPr>
        <p:spPr/>
        <p:txBody>
          <a:bodyPr/>
          <a:lstStyle>
            <a:lvl1pPr>
              <a:defRPr/>
            </a:lvl1pPr>
          </a:lstStyle>
          <a:p>
            <a:pPr lvl="0"/>
            <a:fld id="{244FC529-DCB8-42EE-B607-F6CFF317EAD2}" type="datetime1">
              <a:rPr lang="en-US"/>
              <a:pPr lvl="0"/>
              <a:t>11/2/2019</a:t>
            </a:fld>
            <a:endParaRPr lang="en-US" dirty="0"/>
          </a:p>
        </p:txBody>
      </p:sp>
      <p:sp>
        <p:nvSpPr>
          <p:cNvPr id="3" name="Footer Placeholder 4">
            <a:extLst>
              <a:ext uri="{FF2B5EF4-FFF2-40B4-BE49-F238E27FC236}">
                <a16:creationId xmlns:a16="http://schemas.microsoft.com/office/drawing/2014/main" id="{92837CC1-EDF7-4713-B56B-6E4238684CA0}"/>
              </a:ext>
            </a:extLst>
          </p:cNvPr>
          <p:cNvSpPr txBox="1">
            <a:spLocks noGrp="1"/>
          </p:cNvSpPr>
          <p:nvPr>
            <p:ph type="ftr" sz="quarter" idx="9"/>
          </p:nvPr>
        </p:nvSpPr>
        <p:spPr/>
        <p:txBody>
          <a:bodyPr/>
          <a:lstStyle>
            <a:lvl1pPr>
              <a:defRPr/>
            </a:lvl1pPr>
          </a:lstStyle>
          <a:p>
            <a:pPr lvl="0"/>
            <a:endParaRPr lang="en-US" dirty="0"/>
          </a:p>
        </p:txBody>
      </p:sp>
      <p:sp>
        <p:nvSpPr>
          <p:cNvPr id="4" name="Slide Number Placeholder 5">
            <a:extLst>
              <a:ext uri="{FF2B5EF4-FFF2-40B4-BE49-F238E27FC236}">
                <a16:creationId xmlns:a16="http://schemas.microsoft.com/office/drawing/2014/main" id="{05B83687-7820-4934-9C37-0E9569EA7890}"/>
              </a:ext>
            </a:extLst>
          </p:cNvPr>
          <p:cNvSpPr txBox="1">
            <a:spLocks noGrp="1"/>
          </p:cNvSpPr>
          <p:nvPr>
            <p:ph type="sldNum" sz="quarter" idx="8"/>
          </p:nvPr>
        </p:nvSpPr>
        <p:spPr/>
        <p:txBody>
          <a:bodyPr/>
          <a:lstStyle>
            <a:lvl1pPr>
              <a:defRPr/>
            </a:lvl1pPr>
          </a:lstStyle>
          <a:p>
            <a:pPr lvl="0"/>
            <a:fld id="{44D2AA73-B017-4D76-95B1-3DA0B29E0818}" type="slidenum">
              <a:t>‹#›</a:t>
            </a:fld>
            <a:endParaRPr lang="en-US" dirty="0"/>
          </a:p>
        </p:txBody>
      </p:sp>
    </p:spTree>
    <p:extLst>
      <p:ext uri="{BB962C8B-B14F-4D97-AF65-F5344CB8AC3E}">
        <p14:creationId xmlns:p14="http://schemas.microsoft.com/office/powerpoint/2010/main" val="24002233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32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12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47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77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1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48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5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1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11/2/2019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74043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jpeg"/><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58.svg"/><Relationship Id="rId7" Type="http://schemas.openxmlformats.org/officeDocument/2006/relationships/image" Target="../media/image62.svg"/><Relationship Id="rId12" Type="http://schemas.microsoft.com/office/2007/relationships/diagramDrawing" Target="../diagrams/drawing1.xm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diagramColors" Target="../diagrams/colors1.xml"/><Relationship Id="rId5" Type="http://schemas.openxmlformats.org/officeDocument/2006/relationships/image" Target="../media/image60.svg"/><Relationship Id="rId10" Type="http://schemas.openxmlformats.org/officeDocument/2006/relationships/diagramQuickStyle" Target="../diagrams/quickStyle1.xml"/><Relationship Id="rId4" Type="http://schemas.openxmlformats.org/officeDocument/2006/relationships/image" Target="../media/image59.png"/><Relationship Id="rId9"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sv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image" Target="../media/image68.png"/><Relationship Id="rId16"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_rels/slide3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796E-4E05-4EB6-ADA9-3253FEBD308B}"/>
              </a:ext>
            </a:extLst>
          </p:cNvPr>
          <p:cNvSpPr>
            <a:spLocks noGrp="1"/>
          </p:cNvSpPr>
          <p:nvPr>
            <p:ph type="ctrTitle"/>
          </p:nvPr>
        </p:nvSpPr>
        <p:spPr>
          <a:xfrm>
            <a:off x="2390441" y="954296"/>
            <a:ext cx="7190881" cy="2550877"/>
          </a:xfrm>
        </p:spPr>
        <p:txBody>
          <a:bodyPr/>
          <a:lstStyle/>
          <a:p>
            <a:r>
              <a:rPr lang="en-US" dirty="0"/>
              <a:t>Zomato- Bangalore</a:t>
            </a:r>
          </a:p>
        </p:txBody>
      </p:sp>
      <p:sp>
        <p:nvSpPr>
          <p:cNvPr id="4" name="object 4">
            <a:extLst>
              <a:ext uri="{FF2B5EF4-FFF2-40B4-BE49-F238E27FC236}">
                <a16:creationId xmlns:a16="http://schemas.microsoft.com/office/drawing/2014/main" id="{52B87C19-F0FE-47E0-A637-79F244BB7401}"/>
              </a:ext>
            </a:extLst>
          </p:cNvPr>
          <p:cNvSpPr txBox="1">
            <a:spLocks noGrp="1"/>
          </p:cNvSpPr>
          <p:nvPr>
            <p:ph type="subTitle" idx="1"/>
          </p:nvPr>
        </p:nvSpPr>
        <p:spPr>
          <a:xfrm>
            <a:off x="4879956" y="4049323"/>
            <a:ext cx="5916613" cy="1218282"/>
          </a:xfrm>
          <a:prstGeom prst="rect">
            <a:avLst/>
          </a:prstGeom>
        </p:spPr>
        <p:txBody>
          <a:bodyPr vert="horz" wrap="square" lIns="0" tIns="12700" rIns="0" bIns="0" rtlCol="0" anchor="t">
            <a:spAutoFit/>
          </a:bodyPr>
          <a:lstStyle/>
          <a:p>
            <a:pPr marL="12700" algn="r">
              <a:spcBef>
                <a:spcPts val="100"/>
              </a:spcBef>
            </a:pPr>
            <a:r>
              <a:rPr lang="en-US" sz="1500" b="1" spc="-10" dirty="0">
                <a:solidFill>
                  <a:srgbClr val="FFFFFF"/>
                </a:solidFill>
                <a:latin typeface="Arial"/>
                <a:cs typeface="Arial"/>
              </a:rPr>
              <a:t>Anirudh Buchalli</a:t>
            </a:r>
            <a:endParaRPr lang="en-US" sz="1500" dirty="0">
              <a:latin typeface="Arial"/>
              <a:cs typeface="Arial"/>
            </a:endParaRPr>
          </a:p>
          <a:p>
            <a:pPr marL="12700" algn="r">
              <a:spcBef>
                <a:spcPts val="100"/>
              </a:spcBef>
            </a:pPr>
            <a:r>
              <a:rPr lang="en-US" sz="1500" b="1" spc="-30" dirty="0">
                <a:solidFill>
                  <a:srgbClr val="FFFFFF"/>
                </a:solidFill>
                <a:latin typeface="Arial"/>
                <a:cs typeface="Arial"/>
              </a:rPr>
              <a:t>Karthik Krishna</a:t>
            </a:r>
          </a:p>
          <a:p>
            <a:pPr marL="12700" algn="r">
              <a:spcBef>
                <a:spcPts val="100"/>
              </a:spcBef>
            </a:pPr>
            <a:r>
              <a:rPr lang="en-US" sz="1500" b="1" spc="-30" dirty="0">
                <a:solidFill>
                  <a:srgbClr val="FFFFFF"/>
                </a:solidFill>
                <a:latin typeface="Arial"/>
                <a:cs typeface="Arial"/>
              </a:rPr>
              <a:t>Medha Gupta</a:t>
            </a:r>
          </a:p>
          <a:p>
            <a:pPr marL="12700" algn="r">
              <a:spcBef>
                <a:spcPts val="100"/>
              </a:spcBef>
            </a:pPr>
            <a:r>
              <a:rPr lang="en-US" sz="1500" b="1" spc="-30" dirty="0">
                <a:solidFill>
                  <a:srgbClr val="FFFFFF"/>
                </a:solidFill>
                <a:latin typeface="Arial"/>
                <a:cs typeface="Arial"/>
              </a:rPr>
              <a:t>Pranay Khandelwal</a:t>
            </a:r>
          </a:p>
          <a:p>
            <a:pPr marL="12700" algn="r">
              <a:spcBef>
                <a:spcPts val="100"/>
              </a:spcBef>
            </a:pPr>
            <a:r>
              <a:rPr lang="en-US" sz="1500" b="1" spc="-30" dirty="0">
                <a:solidFill>
                  <a:srgbClr val="FFFFFF"/>
                </a:solidFill>
                <a:latin typeface="Arial"/>
                <a:cs typeface="Arial"/>
              </a:rPr>
              <a:t>Shikhar Jamuar</a:t>
            </a:r>
          </a:p>
        </p:txBody>
      </p:sp>
      <p:sp>
        <p:nvSpPr>
          <p:cNvPr id="5" name="object 7">
            <a:extLst>
              <a:ext uri="{FF2B5EF4-FFF2-40B4-BE49-F238E27FC236}">
                <a16:creationId xmlns:a16="http://schemas.microsoft.com/office/drawing/2014/main" id="{254E80A6-7D4F-424A-9590-EFA3D212E9D3}"/>
              </a:ext>
            </a:extLst>
          </p:cNvPr>
          <p:cNvSpPr txBox="1"/>
          <p:nvPr/>
        </p:nvSpPr>
        <p:spPr>
          <a:xfrm>
            <a:off x="4019868" y="5768375"/>
            <a:ext cx="4152265" cy="228909"/>
          </a:xfrm>
          <a:prstGeom prst="rect">
            <a:avLst/>
          </a:prstGeom>
        </p:spPr>
        <p:txBody>
          <a:bodyPr vert="horz" wrap="square" lIns="0" tIns="13335" rIns="0" bIns="0" rtlCol="0">
            <a:spAutoFit/>
          </a:bodyPr>
          <a:lstStyle/>
          <a:p>
            <a:pPr algn="ctr">
              <a:spcBef>
                <a:spcPts val="105"/>
              </a:spcBef>
            </a:pPr>
            <a:r>
              <a:rPr lang="en-US" sz="1400" b="1" dirty="0">
                <a:solidFill>
                  <a:srgbClr val="FFFFFF"/>
                </a:solidFill>
                <a:latin typeface="Arial"/>
                <a:cs typeface="Arial"/>
              </a:rPr>
              <a:t>MGMT 58600- Introduction to Python</a:t>
            </a:r>
            <a:endParaRPr sz="1400" dirty="0">
              <a:latin typeface="Arial"/>
              <a:cs typeface="Arial"/>
            </a:endParaRPr>
          </a:p>
        </p:txBody>
      </p:sp>
    </p:spTree>
    <p:extLst>
      <p:ext uri="{BB962C8B-B14F-4D97-AF65-F5344CB8AC3E}">
        <p14:creationId xmlns:p14="http://schemas.microsoft.com/office/powerpoint/2010/main" val="412831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29" y="2160109"/>
            <a:ext cx="6265362"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Classification &amp; Modeling</a:t>
            </a:r>
          </a:p>
        </p:txBody>
      </p:sp>
    </p:spTree>
    <p:extLst>
      <p:ext uri="{BB962C8B-B14F-4D97-AF65-F5344CB8AC3E}">
        <p14:creationId xmlns:p14="http://schemas.microsoft.com/office/powerpoint/2010/main" val="157493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42D-C658-41E6-A29C-12F821B324B0}"/>
              </a:ext>
            </a:extLst>
          </p:cNvPr>
          <p:cNvSpPr>
            <a:spLocks noGrp="1"/>
          </p:cNvSpPr>
          <p:nvPr>
            <p:ph type="title"/>
          </p:nvPr>
        </p:nvSpPr>
        <p:spPr>
          <a:xfrm>
            <a:off x="2386694" y="1073764"/>
            <a:ext cx="6996853" cy="709865"/>
          </a:xfrm>
        </p:spPr>
        <p:txBody>
          <a:bodyPr/>
          <a:lstStyle/>
          <a:p>
            <a:r>
              <a:rPr lang="en-US" sz="2800" dirty="0"/>
              <a:t>Business Objective- </a:t>
            </a:r>
            <a:r>
              <a:rPr lang="en-US" sz="2800" dirty="0">
                <a:solidFill>
                  <a:srgbClr val="FFFFFF"/>
                </a:solidFill>
              </a:rPr>
              <a:t>360 degree solution ecosystem for the Owners and Users</a:t>
            </a:r>
            <a:br>
              <a:rPr lang="en-US" sz="2800" b="1" dirty="0">
                <a:solidFill>
                  <a:srgbClr val="FFFFFF"/>
                </a:solidFill>
              </a:rPr>
            </a:br>
            <a:endParaRPr lang="en-US" sz="2800" dirty="0"/>
          </a:p>
        </p:txBody>
      </p:sp>
      <p:grpSp>
        <p:nvGrpSpPr>
          <p:cNvPr id="28" name="Group 27">
            <a:extLst>
              <a:ext uri="{FF2B5EF4-FFF2-40B4-BE49-F238E27FC236}">
                <a16:creationId xmlns:a16="http://schemas.microsoft.com/office/drawing/2014/main" id="{1E41AC6D-592A-4DD8-A4F0-F3876EA8C143}"/>
              </a:ext>
            </a:extLst>
          </p:cNvPr>
          <p:cNvGrpSpPr>
            <a:grpSpLocks noChangeAspect="1"/>
          </p:cNvGrpSpPr>
          <p:nvPr/>
        </p:nvGrpSpPr>
        <p:grpSpPr>
          <a:xfrm>
            <a:off x="8219889" y="4271210"/>
            <a:ext cx="1464732" cy="739833"/>
            <a:chOff x="1046163" y="4129088"/>
            <a:chExt cx="1401763" cy="708026"/>
          </a:xfrm>
          <a:solidFill>
            <a:srgbClr val="9BBB59"/>
          </a:solidFill>
        </p:grpSpPr>
        <p:sp>
          <p:nvSpPr>
            <p:cNvPr id="29" name="Freeform 5">
              <a:extLst>
                <a:ext uri="{FF2B5EF4-FFF2-40B4-BE49-F238E27FC236}">
                  <a16:creationId xmlns:a16="http://schemas.microsoft.com/office/drawing/2014/main" id="{12065DAE-379C-4604-97DE-EAB97281F374}"/>
                </a:ext>
              </a:extLst>
            </p:cNvPr>
            <p:cNvSpPr>
              <a:spLocks/>
            </p:cNvSpPr>
            <p:nvPr/>
          </p:nvSpPr>
          <p:spPr bwMode="auto">
            <a:xfrm>
              <a:off x="1908175" y="4505326"/>
              <a:ext cx="41275" cy="42863"/>
            </a:xfrm>
            <a:custGeom>
              <a:avLst/>
              <a:gdLst>
                <a:gd name="T0" fmla="*/ 43 w 43"/>
                <a:gd name="T1" fmla="*/ 22 h 43"/>
                <a:gd name="T2" fmla="*/ 43 w 43"/>
                <a:gd name="T3" fmla="*/ 22 h 43"/>
                <a:gd name="T4" fmla="*/ 22 w 43"/>
                <a:gd name="T5" fmla="*/ 43 h 43"/>
                <a:gd name="T6" fmla="*/ 0 w 43"/>
                <a:gd name="T7" fmla="*/ 22 h 43"/>
                <a:gd name="T8" fmla="*/ 22 w 43"/>
                <a:gd name="T9" fmla="*/ 0 h 43"/>
                <a:gd name="T10" fmla="*/ 43 w 43"/>
                <a:gd name="T11" fmla="*/ 22 h 43"/>
              </a:gdLst>
              <a:ahLst/>
              <a:cxnLst>
                <a:cxn ang="0">
                  <a:pos x="T0" y="T1"/>
                </a:cxn>
                <a:cxn ang="0">
                  <a:pos x="T2" y="T3"/>
                </a:cxn>
                <a:cxn ang="0">
                  <a:pos x="T4" y="T5"/>
                </a:cxn>
                <a:cxn ang="0">
                  <a:pos x="T6" y="T7"/>
                </a:cxn>
                <a:cxn ang="0">
                  <a:pos x="T8" y="T9"/>
                </a:cxn>
                <a:cxn ang="0">
                  <a:pos x="T10" y="T11"/>
                </a:cxn>
              </a:cxnLst>
              <a:rect l="0" t="0" r="r" b="b"/>
              <a:pathLst>
                <a:path w="43" h="43">
                  <a:moveTo>
                    <a:pt x="43" y="22"/>
                  </a:moveTo>
                  <a:lnTo>
                    <a:pt x="43" y="22"/>
                  </a:lnTo>
                  <a:cubicBezTo>
                    <a:pt x="43" y="33"/>
                    <a:pt x="34" y="43"/>
                    <a:pt x="22" y="43"/>
                  </a:cubicBezTo>
                  <a:cubicBezTo>
                    <a:pt x="10" y="43"/>
                    <a:pt x="0" y="33"/>
                    <a:pt x="0" y="22"/>
                  </a:cubicBezTo>
                  <a:cubicBezTo>
                    <a:pt x="0" y="10"/>
                    <a:pt x="10" y="0"/>
                    <a:pt x="22" y="0"/>
                  </a:cubicBezTo>
                  <a:cubicBezTo>
                    <a:pt x="34" y="0"/>
                    <a:pt x="43" y="10"/>
                    <a:pt x="43" y="2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0" name="Freeform 6">
              <a:extLst>
                <a:ext uri="{FF2B5EF4-FFF2-40B4-BE49-F238E27FC236}">
                  <a16:creationId xmlns:a16="http://schemas.microsoft.com/office/drawing/2014/main" id="{B1C371A8-5BFA-4A6A-BC98-247EA1D77775}"/>
                </a:ext>
              </a:extLst>
            </p:cNvPr>
            <p:cNvSpPr>
              <a:spLocks/>
            </p:cNvSpPr>
            <p:nvPr/>
          </p:nvSpPr>
          <p:spPr bwMode="auto">
            <a:xfrm>
              <a:off x="1871663" y="4318001"/>
              <a:ext cx="576263" cy="519113"/>
            </a:xfrm>
            <a:custGeom>
              <a:avLst/>
              <a:gdLst>
                <a:gd name="T0" fmla="*/ 411 w 599"/>
                <a:gd name="T1" fmla="*/ 182 h 534"/>
                <a:gd name="T2" fmla="*/ 411 w 599"/>
                <a:gd name="T3" fmla="*/ 182 h 534"/>
                <a:gd name="T4" fmla="*/ 416 w 599"/>
                <a:gd name="T5" fmla="*/ 225 h 534"/>
                <a:gd name="T6" fmla="*/ 397 w 599"/>
                <a:gd name="T7" fmla="*/ 259 h 534"/>
                <a:gd name="T8" fmla="*/ 372 w 599"/>
                <a:gd name="T9" fmla="*/ 324 h 534"/>
                <a:gd name="T10" fmla="*/ 374 w 599"/>
                <a:gd name="T11" fmla="*/ 359 h 534"/>
                <a:gd name="T12" fmla="*/ 392 w 599"/>
                <a:gd name="T13" fmla="*/ 369 h 534"/>
                <a:gd name="T14" fmla="*/ 406 w 599"/>
                <a:gd name="T15" fmla="*/ 418 h 534"/>
                <a:gd name="T16" fmla="*/ 560 w 599"/>
                <a:gd name="T17" fmla="*/ 490 h 534"/>
                <a:gd name="T18" fmla="*/ 597 w 599"/>
                <a:gd name="T19" fmla="*/ 534 h 534"/>
                <a:gd name="T20" fmla="*/ 3 w 599"/>
                <a:gd name="T21" fmla="*/ 534 h 534"/>
                <a:gd name="T22" fmla="*/ 39 w 599"/>
                <a:gd name="T23" fmla="*/ 490 h 534"/>
                <a:gd name="T24" fmla="*/ 193 w 599"/>
                <a:gd name="T25" fmla="*/ 418 h 534"/>
                <a:gd name="T26" fmla="*/ 207 w 599"/>
                <a:gd name="T27" fmla="*/ 369 h 534"/>
                <a:gd name="T28" fmla="*/ 225 w 599"/>
                <a:gd name="T29" fmla="*/ 359 h 534"/>
                <a:gd name="T30" fmla="*/ 227 w 599"/>
                <a:gd name="T31" fmla="*/ 324 h 534"/>
                <a:gd name="T32" fmla="*/ 202 w 599"/>
                <a:gd name="T33" fmla="*/ 259 h 534"/>
                <a:gd name="T34" fmla="*/ 183 w 599"/>
                <a:gd name="T35" fmla="*/ 225 h 534"/>
                <a:gd name="T36" fmla="*/ 188 w 599"/>
                <a:gd name="T37" fmla="*/ 182 h 534"/>
                <a:gd name="T38" fmla="*/ 183 w 599"/>
                <a:gd name="T39" fmla="*/ 107 h 534"/>
                <a:gd name="T40" fmla="*/ 206 w 599"/>
                <a:gd name="T41" fmla="*/ 64 h 534"/>
                <a:gd name="T42" fmla="*/ 263 w 599"/>
                <a:gd name="T43" fmla="*/ 22 h 534"/>
                <a:gd name="T44" fmla="*/ 248 w 599"/>
                <a:gd name="T45" fmla="*/ 16 h 534"/>
                <a:gd name="T46" fmla="*/ 268 w 599"/>
                <a:gd name="T47" fmla="*/ 18 h 534"/>
                <a:gd name="T48" fmla="*/ 253 w 599"/>
                <a:gd name="T49" fmla="*/ 0 h 534"/>
                <a:gd name="T50" fmla="*/ 285 w 599"/>
                <a:gd name="T51" fmla="*/ 13 h 534"/>
                <a:gd name="T52" fmla="*/ 360 w 599"/>
                <a:gd name="T53" fmla="*/ 26 h 534"/>
                <a:gd name="T54" fmla="*/ 396 w 599"/>
                <a:gd name="T55" fmla="*/ 64 h 534"/>
                <a:gd name="T56" fmla="*/ 418 w 599"/>
                <a:gd name="T57" fmla="*/ 107 h 534"/>
                <a:gd name="T58" fmla="*/ 411 w 599"/>
                <a:gd name="T59" fmla="*/ 18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9" h="534">
                  <a:moveTo>
                    <a:pt x="411" y="182"/>
                  </a:moveTo>
                  <a:lnTo>
                    <a:pt x="411" y="182"/>
                  </a:lnTo>
                  <a:cubicBezTo>
                    <a:pt x="426" y="182"/>
                    <a:pt x="424" y="189"/>
                    <a:pt x="416" y="225"/>
                  </a:cubicBezTo>
                  <a:cubicBezTo>
                    <a:pt x="408" y="261"/>
                    <a:pt x="397" y="259"/>
                    <a:pt x="397" y="259"/>
                  </a:cubicBezTo>
                  <a:cubicBezTo>
                    <a:pt x="397" y="304"/>
                    <a:pt x="372" y="318"/>
                    <a:pt x="372" y="324"/>
                  </a:cubicBezTo>
                  <a:cubicBezTo>
                    <a:pt x="371" y="329"/>
                    <a:pt x="374" y="359"/>
                    <a:pt x="374" y="359"/>
                  </a:cubicBezTo>
                  <a:cubicBezTo>
                    <a:pt x="387" y="362"/>
                    <a:pt x="392" y="369"/>
                    <a:pt x="392" y="369"/>
                  </a:cubicBezTo>
                  <a:cubicBezTo>
                    <a:pt x="392" y="402"/>
                    <a:pt x="401" y="415"/>
                    <a:pt x="406" y="418"/>
                  </a:cubicBezTo>
                  <a:cubicBezTo>
                    <a:pt x="412" y="422"/>
                    <a:pt x="521" y="473"/>
                    <a:pt x="560" y="490"/>
                  </a:cubicBezTo>
                  <a:cubicBezTo>
                    <a:pt x="599" y="506"/>
                    <a:pt x="597" y="534"/>
                    <a:pt x="597" y="534"/>
                  </a:cubicBezTo>
                  <a:lnTo>
                    <a:pt x="3" y="534"/>
                  </a:lnTo>
                  <a:cubicBezTo>
                    <a:pt x="3" y="534"/>
                    <a:pt x="0" y="506"/>
                    <a:pt x="39" y="490"/>
                  </a:cubicBezTo>
                  <a:cubicBezTo>
                    <a:pt x="78" y="473"/>
                    <a:pt x="188" y="422"/>
                    <a:pt x="193" y="418"/>
                  </a:cubicBezTo>
                  <a:cubicBezTo>
                    <a:pt x="199" y="415"/>
                    <a:pt x="207" y="402"/>
                    <a:pt x="207" y="369"/>
                  </a:cubicBezTo>
                  <a:cubicBezTo>
                    <a:pt x="207" y="369"/>
                    <a:pt x="212" y="362"/>
                    <a:pt x="225" y="359"/>
                  </a:cubicBezTo>
                  <a:cubicBezTo>
                    <a:pt x="225" y="359"/>
                    <a:pt x="228" y="329"/>
                    <a:pt x="227" y="324"/>
                  </a:cubicBezTo>
                  <a:cubicBezTo>
                    <a:pt x="227" y="318"/>
                    <a:pt x="202" y="304"/>
                    <a:pt x="202" y="259"/>
                  </a:cubicBezTo>
                  <a:cubicBezTo>
                    <a:pt x="202" y="259"/>
                    <a:pt x="191" y="261"/>
                    <a:pt x="183" y="225"/>
                  </a:cubicBezTo>
                  <a:cubicBezTo>
                    <a:pt x="176" y="189"/>
                    <a:pt x="173" y="182"/>
                    <a:pt x="188" y="182"/>
                  </a:cubicBezTo>
                  <a:cubicBezTo>
                    <a:pt x="188" y="182"/>
                    <a:pt x="183" y="133"/>
                    <a:pt x="183" y="107"/>
                  </a:cubicBezTo>
                  <a:cubicBezTo>
                    <a:pt x="183" y="82"/>
                    <a:pt x="200" y="76"/>
                    <a:pt x="206" y="64"/>
                  </a:cubicBezTo>
                  <a:cubicBezTo>
                    <a:pt x="212" y="51"/>
                    <a:pt x="222" y="31"/>
                    <a:pt x="263" y="22"/>
                  </a:cubicBezTo>
                  <a:cubicBezTo>
                    <a:pt x="263" y="22"/>
                    <a:pt x="255" y="22"/>
                    <a:pt x="248" y="16"/>
                  </a:cubicBezTo>
                  <a:cubicBezTo>
                    <a:pt x="248" y="16"/>
                    <a:pt x="262" y="18"/>
                    <a:pt x="268" y="18"/>
                  </a:cubicBezTo>
                  <a:cubicBezTo>
                    <a:pt x="268" y="18"/>
                    <a:pt x="256" y="10"/>
                    <a:pt x="253" y="0"/>
                  </a:cubicBezTo>
                  <a:cubicBezTo>
                    <a:pt x="253" y="0"/>
                    <a:pt x="268" y="12"/>
                    <a:pt x="285" y="13"/>
                  </a:cubicBezTo>
                  <a:cubicBezTo>
                    <a:pt x="303" y="15"/>
                    <a:pt x="334" y="11"/>
                    <a:pt x="360" y="26"/>
                  </a:cubicBezTo>
                  <a:cubicBezTo>
                    <a:pt x="387" y="41"/>
                    <a:pt x="396" y="47"/>
                    <a:pt x="396" y="64"/>
                  </a:cubicBezTo>
                  <a:cubicBezTo>
                    <a:pt x="396" y="64"/>
                    <a:pt x="421" y="69"/>
                    <a:pt x="418" y="107"/>
                  </a:cubicBezTo>
                  <a:cubicBezTo>
                    <a:pt x="415" y="145"/>
                    <a:pt x="411" y="182"/>
                    <a:pt x="411" y="18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1" name="Freeform 7">
              <a:extLst>
                <a:ext uri="{FF2B5EF4-FFF2-40B4-BE49-F238E27FC236}">
                  <a16:creationId xmlns:a16="http://schemas.microsoft.com/office/drawing/2014/main" id="{B2788E51-F489-4C93-B1BE-5656FCCE12D0}"/>
                </a:ext>
              </a:extLst>
            </p:cNvPr>
            <p:cNvSpPr>
              <a:spLocks/>
            </p:cNvSpPr>
            <p:nvPr/>
          </p:nvSpPr>
          <p:spPr bwMode="auto">
            <a:xfrm>
              <a:off x="1233488" y="4129088"/>
              <a:ext cx="639763" cy="574675"/>
            </a:xfrm>
            <a:custGeom>
              <a:avLst/>
              <a:gdLst>
                <a:gd name="T0" fmla="*/ 457 w 665"/>
                <a:gd name="T1" fmla="*/ 201 h 591"/>
                <a:gd name="T2" fmla="*/ 457 w 665"/>
                <a:gd name="T3" fmla="*/ 201 h 591"/>
                <a:gd name="T4" fmla="*/ 462 w 665"/>
                <a:gd name="T5" fmla="*/ 248 h 591"/>
                <a:gd name="T6" fmla="*/ 441 w 665"/>
                <a:gd name="T7" fmla="*/ 286 h 591"/>
                <a:gd name="T8" fmla="*/ 413 w 665"/>
                <a:gd name="T9" fmla="*/ 358 h 591"/>
                <a:gd name="T10" fmla="*/ 415 w 665"/>
                <a:gd name="T11" fmla="*/ 397 h 591"/>
                <a:gd name="T12" fmla="*/ 435 w 665"/>
                <a:gd name="T13" fmla="*/ 407 h 591"/>
                <a:gd name="T14" fmla="*/ 451 w 665"/>
                <a:gd name="T15" fmla="*/ 463 h 591"/>
                <a:gd name="T16" fmla="*/ 622 w 665"/>
                <a:gd name="T17" fmla="*/ 542 h 591"/>
                <a:gd name="T18" fmla="*/ 662 w 665"/>
                <a:gd name="T19" fmla="*/ 591 h 591"/>
                <a:gd name="T20" fmla="*/ 2 w 665"/>
                <a:gd name="T21" fmla="*/ 591 h 591"/>
                <a:gd name="T22" fmla="*/ 43 w 665"/>
                <a:gd name="T23" fmla="*/ 542 h 591"/>
                <a:gd name="T24" fmla="*/ 214 w 665"/>
                <a:gd name="T25" fmla="*/ 463 h 591"/>
                <a:gd name="T26" fmla="*/ 230 w 665"/>
                <a:gd name="T27" fmla="*/ 407 h 591"/>
                <a:gd name="T28" fmla="*/ 250 w 665"/>
                <a:gd name="T29" fmla="*/ 397 h 591"/>
                <a:gd name="T30" fmla="*/ 252 w 665"/>
                <a:gd name="T31" fmla="*/ 358 h 591"/>
                <a:gd name="T32" fmla="*/ 224 w 665"/>
                <a:gd name="T33" fmla="*/ 286 h 591"/>
                <a:gd name="T34" fmla="*/ 203 w 665"/>
                <a:gd name="T35" fmla="*/ 248 h 591"/>
                <a:gd name="T36" fmla="*/ 208 w 665"/>
                <a:gd name="T37" fmla="*/ 201 h 591"/>
                <a:gd name="T38" fmla="*/ 202 w 665"/>
                <a:gd name="T39" fmla="*/ 117 h 591"/>
                <a:gd name="T40" fmla="*/ 228 w 665"/>
                <a:gd name="T41" fmla="*/ 69 h 591"/>
                <a:gd name="T42" fmla="*/ 292 w 665"/>
                <a:gd name="T43" fmla="*/ 23 h 591"/>
                <a:gd name="T44" fmla="*/ 275 w 665"/>
                <a:gd name="T45" fmla="*/ 15 h 591"/>
                <a:gd name="T46" fmla="*/ 298 w 665"/>
                <a:gd name="T47" fmla="*/ 18 h 591"/>
                <a:gd name="T48" fmla="*/ 281 w 665"/>
                <a:gd name="T49" fmla="*/ 0 h 591"/>
                <a:gd name="T50" fmla="*/ 316 w 665"/>
                <a:gd name="T51" fmla="*/ 13 h 591"/>
                <a:gd name="T52" fmla="*/ 400 w 665"/>
                <a:gd name="T53" fmla="*/ 27 h 591"/>
                <a:gd name="T54" fmla="*/ 439 w 665"/>
                <a:gd name="T55" fmla="*/ 69 h 591"/>
                <a:gd name="T56" fmla="*/ 464 w 665"/>
                <a:gd name="T57" fmla="*/ 117 h 591"/>
                <a:gd name="T58" fmla="*/ 457 w 665"/>
                <a:gd name="T59" fmla="*/ 20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5" h="591">
                  <a:moveTo>
                    <a:pt x="457" y="201"/>
                  </a:moveTo>
                  <a:lnTo>
                    <a:pt x="457" y="201"/>
                  </a:lnTo>
                  <a:cubicBezTo>
                    <a:pt x="473" y="201"/>
                    <a:pt x="470" y="208"/>
                    <a:pt x="462" y="248"/>
                  </a:cubicBezTo>
                  <a:cubicBezTo>
                    <a:pt x="453" y="288"/>
                    <a:pt x="441" y="286"/>
                    <a:pt x="441" y="286"/>
                  </a:cubicBezTo>
                  <a:cubicBezTo>
                    <a:pt x="441" y="336"/>
                    <a:pt x="413" y="351"/>
                    <a:pt x="413" y="358"/>
                  </a:cubicBezTo>
                  <a:cubicBezTo>
                    <a:pt x="412" y="364"/>
                    <a:pt x="415" y="397"/>
                    <a:pt x="415" y="397"/>
                  </a:cubicBezTo>
                  <a:cubicBezTo>
                    <a:pt x="430" y="400"/>
                    <a:pt x="435" y="407"/>
                    <a:pt x="435" y="407"/>
                  </a:cubicBezTo>
                  <a:cubicBezTo>
                    <a:pt x="435" y="444"/>
                    <a:pt x="445" y="459"/>
                    <a:pt x="451" y="463"/>
                  </a:cubicBezTo>
                  <a:cubicBezTo>
                    <a:pt x="457" y="467"/>
                    <a:pt x="579" y="523"/>
                    <a:pt x="622" y="542"/>
                  </a:cubicBezTo>
                  <a:cubicBezTo>
                    <a:pt x="665" y="561"/>
                    <a:pt x="662" y="591"/>
                    <a:pt x="662" y="591"/>
                  </a:cubicBezTo>
                  <a:lnTo>
                    <a:pt x="2" y="591"/>
                  </a:lnTo>
                  <a:cubicBezTo>
                    <a:pt x="2" y="591"/>
                    <a:pt x="0" y="561"/>
                    <a:pt x="43" y="542"/>
                  </a:cubicBezTo>
                  <a:cubicBezTo>
                    <a:pt x="86" y="523"/>
                    <a:pt x="208" y="467"/>
                    <a:pt x="214" y="463"/>
                  </a:cubicBezTo>
                  <a:cubicBezTo>
                    <a:pt x="220" y="459"/>
                    <a:pt x="230" y="444"/>
                    <a:pt x="230" y="407"/>
                  </a:cubicBezTo>
                  <a:cubicBezTo>
                    <a:pt x="230" y="407"/>
                    <a:pt x="235" y="400"/>
                    <a:pt x="250" y="397"/>
                  </a:cubicBezTo>
                  <a:cubicBezTo>
                    <a:pt x="250" y="397"/>
                    <a:pt x="253" y="364"/>
                    <a:pt x="252" y="358"/>
                  </a:cubicBezTo>
                  <a:cubicBezTo>
                    <a:pt x="252" y="351"/>
                    <a:pt x="224" y="336"/>
                    <a:pt x="224" y="286"/>
                  </a:cubicBezTo>
                  <a:cubicBezTo>
                    <a:pt x="224" y="286"/>
                    <a:pt x="212" y="288"/>
                    <a:pt x="203" y="248"/>
                  </a:cubicBezTo>
                  <a:cubicBezTo>
                    <a:pt x="195" y="208"/>
                    <a:pt x="192" y="201"/>
                    <a:pt x="208" y="201"/>
                  </a:cubicBezTo>
                  <a:cubicBezTo>
                    <a:pt x="208" y="201"/>
                    <a:pt x="202" y="146"/>
                    <a:pt x="202" y="117"/>
                  </a:cubicBezTo>
                  <a:cubicBezTo>
                    <a:pt x="202" y="89"/>
                    <a:pt x="222" y="83"/>
                    <a:pt x="228" y="69"/>
                  </a:cubicBezTo>
                  <a:cubicBezTo>
                    <a:pt x="235" y="55"/>
                    <a:pt x="246" y="32"/>
                    <a:pt x="292" y="23"/>
                  </a:cubicBezTo>
                  <a:cubicBezTo>
                    <a:pt x="292" y="23"/>
                    <a:pt x="282" y="22"/>
                    <a:pt x="275" y="15"/>
                  </a:cubicBezTo>
                  <a:cubicBezTo>
                    <a:pt x="275" y="15"/>
                    <a:pt x="291" y="18"/>
                    <a:pt x="298" y="18"/>
                  </a:cubicBezTo>
                  <a:cubicBezTo>
                    <a:pt x="298" y="18"/>
                    <a:pt x="284" y="9"/>
                    <a:pt x="281" y="0"/>
                  </a:cubicBezTo>
                  <a:cubicBezTo>
                    <a:pt x="281" y="0"/>
                    <a:pt x="297" y="11"/>
                    <a:pt x="316" y="13"/>
                  </a:cubicBezTo>
                  <a:cubicBezTo>
                    <a:pt x="336" y="14"/>
                    <a:pt x="370" y="10"/>
                    <a:pt x="400" y="27"/>
                  </a:cubicBezTo>
                  <a:cubicBezTo>
                    <a:pt x="430" y="43"/>
                    <a:pt x="439" y="50"/>
                    <a:pt x="439" y="69"/>
                  </a:cubicBezTo>
                  <a:cubicBezTo>
                    <a:pt x="439" y="69"/>
                    <a:pt x="467" y="75"/>
                    <a:pt x="464" y="117"/>
                  </a:cubicBezTo>
                  <a:cubicBezTo>
                    <a:pt x="461" y="159"/>
                    <a:pt x="457" y="201"/>
                    <a:pt x="457" y="201"/>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2" name="Freeform 8">
              <a:extLst>
                <a:ext uri="{FF2B5EF4-FFF2-40B4-BE49-F238E27FC236}">
                  <a16:creationId xmlns:a16="http://schemas.microsoft.com/office/drawing/2014/main" id="{9866FD6A-D78C-4842-B055-7281785B662B}"/>
                </a:ext>
              </a:extLst>
            </p:cNvPr>
            <p:cNvSpPr>
              <a:spLocks/>
            </p:cNvSpPr>
            <p:nvPr/>
          </p:nvSpPr>
          <p:spPr bwMode="auto">
            <a:xfrm>
              <a:off x="1046163" y="4305301"/>
              <a:ext cx="479425" cy="431800"/>
            </a:xfrm>
            <a:custGeom>
              <a:avLst/>
              <a:gdLst>
                <a:gd name="T0" fmla="*/ 342 w 499"/>
                <a:gd name="T1" fmla="*/ 152 h 444"/>
                <a:gd name="T2" fmla="*/ 342 w 499"/>
                <a:gd name="T3" fmla="*/ 152 h 444"/>
                <a:gd name="T4" fmla="*/ 346 w 499"/>
                <a:gd name="T5" fmla="*/ 187 h 444"/>
                <a:gd name="T6" fmla="*/ 330 w 499"/>
                <a:gd name="T7" fmla="*/ 216 h 444"/>
                <a:gd name="T8" fmla="*/ 309 w 499"/>
                <a:gd name="T9" fmla="*/ 269 h 444"/>
                <a:gd name="T10" fmla="*/ 311 w 499"/>
                <a:gd name="T11" fmla="*/ 299 h 444"/>
                <a:gd name="T12" fmla="*/ 326 w 499"/>
                <a:gd name="T13" fmla="*/ 307 h 444"/>
                <a:gd name="T14" fmla="*/ 338 w 499"/>
                <a:gd name="T15" fmla="*/ 348 h 444"/>
                <a:gd name="T16" fmla="*/ 466 w 499"/>
                <a:gd name="T17" fmla="*/ 408 h 444"/>
                <a:gd name="T18" fmla="*/ 496 w 499"/>
                <a:gd name="T19" fmla="*/ 444 h 444"/>
                <a:gd name="T20" fmla="*/ 2 w 499"/>
                <a:gd name="T21" fmla="*/ 444 h 444"/>
                <a:gd name="T22" fmla="*/ 32 w 499"/>
                <a:gd name="T23" fmla="*/ 408 h 444"/>
                <a:gd name="T24" fmla="*/ 160 w 499"/>
                <a:gd name="T25" fmla="*/ 348 h 444"/>
                <a:gd name="T26" fmla="*/ 172 w 499"/>
                <a:gd name="T27" fmla="*/ 307 h 444"/>
                <a:gd name="T28" fmla="*/ 187 w 499"/>
                <a:gd name="T29" fmla="*/ 299 h 444"/>
                <a:gd name="T30" fmla="*/ 189 w 499"/>
                <a:gd name="T31" fmla="*/ 269 h 444"/>
                <a:gd name="T32" fmla="*/ 168 w 499"/>
                <a:gd name="T33" fmla="*/ 216 h 444"/>
                <a:gd name="T34" fmla="*/ 152 w 499"/>
                <a:gd name="T35" fmla="*/ 187 h 444"/>
                <a:gd name="T36" fmla="*/ 156 w 499"/>
                <a:gd name="T37" fmla="*/ 152 h 444"/>
                <a:gd name="T38" fmla="*/ 151 w 499"/>
                <a:gd name="T39" fmla="*/ 89 h 444"/>
                <a:gd name="T40" fmla="*/ 171 w 499"/>
                <a:gd name="T41" fmla="*/ 53 h 444"/>
                <a:gd name="T42" fmla="*/ 219 w 499"/>
                <a:gd name="T43" fmla="*/ 18 h 444"/>
                <a:gd name="T44" fmla="*/ 206 w 499"/>
                <a:gd name="T45" fmla="*/ 13 h 444"/>
                <a:gd name="T46" fmla="*/ 223 w 499"/>
                <a:gd name="T47" fmla="*/ 15 h 444"/>
                <a:gd name="T48" fmla="*/ 210 w 499"/>
                <a:gd name="T49" fmla="*/ 0 h 444"/>
                <a:gd name="T50" fmla="*/ 237 w 499"/>
                <a:gd name="T51" fmla="*/ 11 h 444"/>
                <a:gd name="T52" fmla="*/ 300 w 499"/>
                <a:gd name="T53" fmla="*/ 21 h 444"/>
                <a:gd name="T54" fmla="*/ 329 w 499"/>
                <a:gd name="T55" fmla="*/ 53 h 444"/>
                <a:gd name="T56" fmla="*/ 348 w 499"/>
                <a:gd name="T57" fmla="*/ 89 h 444"/>
                <a:gd name="T58" fmla="*/ 342 w 499"/>
                <a:gd name="T59" fmla="*/ 15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9" h="444">
                  <a:moveTo>
                    <a:pt x="342" y="152"/>
                  </a:moveTo>
                  <a:lnTo>
                    <a:pt x="342" y="152"/>
                  </a:lnTo>
                  <a:cubicBezTo>
                    <a:pt x="354" y="152"/>
                    <a:pt x="352" y="158"/>
                    <a:pt x="346" y="187"/>
                  </a:cubicBezTo>
                  <a:cubicBezTo>
                    <a:pt x="339" y="217"/>
                    <a:pt x="330" y="216"/>
                    <a:pt x="330" y="216"/>
                  </a:cubicBezTo>
                  <a:cubicBezTo>
                    <a:pt x="330" y="253"/>
                    <a:pt x="310" y="265"/>
                    <a:pt x="309" y="269"/>
                  </a:cubicBezTo>
                  <a:cubicBezTo>
                    <a:pt x="309" y="274"/>
                    <a:pt x="311" y="299"/>
                    <a:pt x="311" y="299"/>
                  </a:cubicBezTo>
                  <a:cubicBezTo>
                    <a:pt x="322" y="301"/>
                    <a:pt x="326" y="307"/>
                    <a:pt x="326" y="307"/>
                  </a:cubicBezTo>
                  <a:cubicBezTo>
                    <a:pt x="326" y="334"/>
                    <a:pt x="333" y="346"/>
                    <a:pt x="338" y="348"/>
                  </a:cubicBezTo>
                  <a:cubicBezTo>
                    <a:pt x="342" y="351"/>
                    <a:pt x="434" y="394"/>
                    <a:pt x="466" y="408"/>
                  </a:cubicBezTo>
                  <a:cubicBezTo>
                    <a:pt x="499" y="422"/>
                    <a:pt x="496" y="444"/>
                    <a:pt x="496" y="444"/>
                  </a:cubicBezTo>
                  <a:lnTo>
                    <a:pt x="2" y="444"/>
                  </a:lnTo>
                  <a:cubicBezTo>
                    <a:pt x="2" y="444"/>
                    <a:pt x="0" y="422"/>
                    <a:pt x="32" y="408"/>
                  </a:cubicBezTo>
                  <a:cubicBezTo>
                    <a:pt x="64" y="394"/>
                    <a:pt x="156" y="351"/>
                    <a:pt x="160" y="348"/>
                  </a:cubicBezTo>
                  <a:cubicBezTo>
                    <a:pt x="165" y="346"/>
                    <a:pt x="172" y="334"/>
                    <a:pt x="172" y="307"/>
                  </a:cubicBezTo>
                  <a:cubicBezTo>
                    <a:pt x="172" y="307"/>
                    <a:pt x="176" y="301"/>
                    <a:pt x="187" y="299"/>
                  </a:cubicBezTo>
                  <a:cubicBezTo>
                    <a:pt x="187" y="299"/>
                    <a:pt x="189" y="274"/>
                    <a:pt x="189" y="269"/>
                  </a:cubicBezTo>
                  <a:cubicBezTo>
                    <a:pt x="188" y="265"/>
                    <a:pt x="168" y="253"/>
                    <a:pt x="168" y="216"/>
                  </a:cubicBezTo>
                  <a:cubicBezTo>
                    <a:pt x="168" y="216"/>
                    <a:pt x="159" y="217"/>
                    <a:pt x="152" y="187"/>
                  </a:cubicBezTo>
                  <a:cubicBezTo>
                    <a:pt x="146" y="158"/>
                    <a:pt x="144" y="152"/>
                    <a:pt x="156" y="152"/>
                  </a:cubicBezTo>
                  <a:cubicBezTo>
                    <a:pt x="156" y="152"/>
                    <a:pt x="151" y="111"/>
                    <a:pt x="151" y="89"/>
                  </a:cubicBezTo>
                  <a:cubicBezTo>
                    <a:pt x="151" y="68"/>
                    <a:pt x="166" y="63"/>
                    <a:pt x="171" y="53"/>
                  </a:cubicBezTo>
                  <a:cubicBezTo>
                    <a:pt x="176" y="43"/>
                    <a:pt x="184" y="25"/>
                    <a:pt x="219" y="18"/>
                  </a:cubicBezTo>
                  <a:cubicBezTo>
                    <a:pt x="219" y="18"/>
                    <a:pt x="211" y="18"/>
                    <a:pt x="206" y="13"/>
                  </a:cubicBezTo>
                  <a:cubicBezTo>
                    <a:pt x="206" y="13"/>
                    <a:pt x="218" y="15"/>
                    <a:pt x="223" y="15"/>
                  </a:cubicBezTo>
                  <a:cubicBezTo>
                    <a:pt x="223" y="15"/>
                    <a:pt x="213" y="8"/>
                    <a:pt x="210" y="0"/>
                  </a:cubicBezTo>
                  <a:cubicBezTo>
                    <a:pt x="210" y="0"/>
                    <a:pt x="222" y="10"/>
                    <a:pt x="237" y="11"/>
                  </a:cubicBezTo>
                  <a:cubicBezTo>
                    <a:pt x="252" y="12"/>
                    <a:pt x="277" y="9"/>
                    <a:pt x="300" y="21"/>
                  </a:cubicBezTo>
                  <a:cubicBezTo>
                    <a:pt x="322" y="34"/>
                    <a:pt x="329" y="39"/>
                    <a:pt x="329" y="53"/>
                  </a:cubicBezTo>
                  <a:cubicBezTo>
                    <a:pt x="329" y="53"/>
                    <a:pt x="350" y="57"/>
                    <a:pt x="348" y="89"/>
                  </a:cubicBezTo>
                  <a:cubicBezTo>
                    <a:pt x="345" y="121"/>
                    <a:pt x="342" y="152"/>
                    <a:pt x="342" y="152"/>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sp>
          <p:nvSpPr>
            <p:cNvPr id="33" name="Freeform 9">
              <a:extLst>
                <a:ext uri="{FF2B5EF4-FFF2-40B4-BE49-F238E27FC236}">
                  <a16:creationId xmlns:a16="http://schemas.microsoft.com/office/drawing/2014/main" id="{E2D8A3C3-4AA4-4DBB-AFEA-C40B01D6B14D}"/>
                </a:ext>
              </a:extLst>
            </p:cNvPr>
            <p:cNvSpPr>
              <a:spLocks/>
            </p:cNvSpPr>
            <p:nvPr/>
          </p:nvSpPr>
          <p:spPr bwMode="auto">
            <a:xfrm>
              <a:off x="1577975" y="4244976"/>
              <a:ext cx="542925" cy="527050"/>
            </a:xfrm>
            <a:custGeom>
              <a:avLst/>
              <a:gdLst>
                <a:gd name="T0" fmla="*/ 291 w 564"/>
                <a:gd name="T1" fmla="*/ 0 h 542"/>
                <a:gd name="T2" fmla="*/ 291 w 564"/>
                <a:gd name="T3" fmla="*/ 0 h 542"/>
                <a:gd name="T4" fmla="*/ 212 w 564"/>
                <a:gd name="T5" fmla="*/ 23 h 542"/>
                <a:gd name="T6" fmla="*/ 144 w 564"/>
                <a:gd name="T7" fmla="*/ 183 h 542"/>
                <a:gd name="T8" fmla="*/ 95 w 564"/>
                <a:gd name="T9" fmla="*/ 324 h 542"/>
                <a:gd name="T10" fmla="*/ 101 w 564"/>
                <a:gd name="T11" fmla="*/ 327 h 542"/>
                <a:gd name="T12" fmla="*/ 119 w 564"/>
                <a:gd name="T13" fmla="*/ 307 h 542"/>
                <a:gd name="T14" fmla="*/ 108 w 564"/>
                <a:gd name="T15" fmla="*/ 330 h 542"/>
                <a:gd name="T16" fmla="*/ 125 w 564"/>
                <a:gd name="T17" fmla="*/ 336 h 542"/>
                <a:gd name="T18" fmla="*/ 153 w 564"/>
                <a:gd name="T19" fmla="*/ 271 h 542"/>
                <a:gd name="T20" fmla="*/ 136 w 564"/>
                <a:gd name="T21" fmla="*/ 340 h 542"/>
                <a:gd name="T22" fmla="*/ 215 w 564"/>
                <a:gd name="T23" fmla="*/ 357 h 542"/>
                <a:gd name="T24" fmla="*/ 211 w 564"/>
                <a:gd name="T25" fmla="*/ 402 h 542"/>
                <a:gd name="T26" fmla="*/ 197 w 564"/>
                <a:gd name="T27" fmla="*/ 407 h 542"/>
                <a:gd name="T28" fmla="*/ 161 w 564"/>
                <a:gd name="T29" fmla="*/ 431 h 542"/>
                <a:gd name="T30" fmla="*/ 39 w 564"/>
                <a:gd name="T31" fmla="*/ 485 h 542"/>
                <a:gd name="T32" fmla="*/ 0 w 564"/>
                <a:gd name="T33" fmla="*/ 542 h 542"/>
                <a:gd name="T34" fmla="*/ 564 w 564"/>
                <a:gd name="T35" fmla="*/ 542 h 542"/>
                <a:gd name="T36" fmla="*/ 525 w 564"/>
                <a:gd name="T37" fmla="*/ 485 h 542"/>
                <a:gd name="T38" fmla="*/ 403 w 564"/>
                <a:gd name="T39" fmla="*/ 431 h 542"/>
                <a:gd name="T40" fmla="*/ 367 w 564"/>
                <a:gd name="T41" fmla="*/ 407 h 542"/>
                <a:gd name="T42" fmla="*/ 353 w 564"/>
                <a:gd name="T43" fmla="*/ 402 h 542"/>
                <a:gd name="T44" fmla="*/ 349 w 564"/>
                <a:gd name="T45" fmla="*/ 357 h 542"/>
                <a:gd name="T46" fmla="*/ 464 w 564"/>
                <a:gd name="T47" fmla="*/ 324 h 542"/>
                <a:gd name="T48" fmla="*/ 432 w 564"/>
                <a:gd name="T49" fmla="*/ 283 h 542"/>
                <a:gd name="T50" fmla="*/ 432 w 564"/>
                <a:gd name="T51" fmla="*/ 283 h 542"/>
                <a:gd name="T52" fmla="*/ 452 w 564"/>
                <a:gd name="T53" fmla="*/ 291 h 542"/>
                <a:gd name="T54" fmla="*/ 471 w 564"/>
                <a:gd name="T55" fmla="*/ 286 h 542"/>
                <a:gd name="T56" fmla="*/ 469 w 564"/>
                <a:gd name="T57" fmla="*/ 286 h 542"/>
                <a:gd name="T58" fmla="*/ 422 w 564"/>
                <a:gd name="T59" fmla="*/ 252 h 542"/>
                <a:gd name="T60" fmla="*/ 418 w 564"/>
                <a:gd name="T61" fmla="*/ 152 h 542"/>
                <a:gd name="T62" fmla="*/ 291 w 564"/>
                <a:gd name="T63"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4" h="542">
                  <a:moveTo>
                    <a:pt x="291" y="0"/>
                  </a:moveTo>
                  <a:lnTo>
                    <a:pt x="291" y="0"/>
                  </a:lnTo>
                  <a:cubicBezTo>
                    <a:pt x="230" y="0"/>
                    <a:pt x="212" y="23"/>
                    <a:pt x="212" y="23"/>
                  </a:cubicBezTo>
                  <a:cubicBezTo>
                    <a:pt x="173" y="23"/>
                    <a:pt x="144" y="87"/>
                    <a:pt x="144" y="183"/>
                  </a:cubicBezTo>
                  <a:cubicBezTo>
                    <a:pt x="144" y="279"/>
                    <a:pt x="95" y="324"/>
                    <a:pt x="95" y="324"/>
                  </a:cubicBezTo>
                  <a:cubicBezTo>
                    <a:pt x="95" y="324"/>
                    <a:pt x="97" y="326"/>
                    <a:pt x="101" y="327"/>
                  </a:cubicBezTo>
                  <a:lnTo>
                    <a:pt x="119" y="307"/>
                  </a:lnTo>
                  <a:lnTo>
                    <a:pt x="108" y="330"/>
                  </a:lnTo>
                  <a:cubicBezTo>
                    <a:pt x="113" y="332"/>
                    <a:pt x="118" y="334"/>
                    <a:pt x="125" y="336"/>
                  </a:cubicBezTo>
                  <a:lnTo>
                    <a:pt x="153" y="271"/>
                  </a:lnTo>
                  <a:lnTo>
                    <a:pt x="136" y="340"/>
                  </a:lnTo>
                  <a:cubicBezTo>
                    <a:pt x="157" y="346"/>
                    <a:pt x="184" y="353"/>
                    <a:pt x="215" y="357"/>
                  </a:cubicBezTo>
                  <a:cubicBezTo>
                    <a:pt x="215" y="395"/>
                    <a:pt x="211" y="402"/>
                    <a:pt x="211" y="402"/>
                  </a:cubicBezTo>
                  <a:cubicBezTo>
                    <a:pt x="211" y="402"/>
                    <a:pt x="201" y="404"/>
                    <a:pt x="197" y="407"/>
                  </a:cubicBezTo>
                  <a:cubicBezTo>
                    <a:pt x="192" y="410"/>
                    <a:pt x="179" y="421"/>
                    <a:pt x="161" y="431"/>
                  </a:cubicBezTo>
                  <a:cubicBezTo>
                    <a:pt x="143" y="441"/>
                    <a:pt x="72" y="468"/>
                    <a:pt x="39" y="485"/>
                  </a:cubicBezTo>
                  <a:cubicBezTo>
                    <a:pt x="5" y="502"/>
                    <a:pt x="0" y="542"/>
                    <a:pt x="0" y="542"/>
                  </a:cubicBezTo>
                  <a:lnTo>
                    <a:pt x="564" y="542"/>
                  </a:lnTo>
                  <a:cubicBezTo>
                    <a:pt x="564" y="542"/>
                    <a:pt x="559" y="502"/>
                    <a:pt x="525" y="485"/>
                  </a:cubicBezTo>
                  <a:cubicBezTo>
                    <a:pt x="491" y="468"/>
                    <a:pt x="421" y="441"/>
                    <a:pt x="403" y="431"/>
                  </a:cubicBezTo>
                  <a:cubicBezTo>
                    <a:pt x="385" y="421"/>
                    <a:pt x="372" y="410"/>
                    <a:pt x="367" y="407"/>
                  </a:cubicBezTo>
                  <a:cubicBezTo>
                    <a:pt x="363" y="404"/>
                    <a:pt x="353" y="402"/>
                    <a:pt x="353" y="402"/>
                  </a:cubicBezTo>
                  <a:cubicBezTo>
                    <a:pt x="353" y="402"/>
                    <a:pt x="349" y="395"/>
                    <a:pt x="349" y="357"/>
                  </a:cubicBezTo>
                  <a:cubicBezTo>
                    <a:pt x="432" y="343"/>
                    <a:pt x="464" y="324"/>
                    <a:pt x="464" y="324"/>
                  </a:cubicBezTo>
                  <a:cubicBezTo>
                    <a:pt x="449" y="311"/>
                    <a:pt x="439" y="298"/>
                    <a:pt x="432" y="283"/>
                  </a:cubicBezTo>
                  <a:lnTo>
                    <a:pt x="432" y="283"/>
                  </a:lnTo>
                  <a:cubicBezTo>
                    <a:pt x="438" y="289"/>
                    <a:pt x="446" y="291"/>
                    <a:pt x="452" y="291"/>
                  </a:cubicBezTo>
                  <a:cubicBezTo>
                    <a:pt x="463" y="291"/>
                    <a:pt x="471" y="286"/>
                    <a:pt x="471" y="286"/>
                  </a:cubicBezTo>
                  <a:cubicBezTo>
                    <a:pt x="470" y="286"/>
                    <a:pt x="470" y="286"/>
                    <a:pt x="469" y="286"/>
                  </a:cubicBezTo>
                  <a:cubicBezTo>
                    <a:pt x="434" y="286"/>
                    <a:pt x="425" y="262"/>
                    <a:pt x="422" y="252"/>
                  </a:cubicBezTo>
                  <a:cubicBezTo>
                    <a:pt x="418" y="227"/>
                    <a:pt x="418" y="196"/>
                    <a:pt x="418" y="152"/>
                  </a:cubicBezTo>
                  <a:cubicBezTo>
                    <a:pt x="418" y="53"/>
                    <a:pt x="352" y="0"/>
                    <a:pt x="291" y="0"/>
                  </a:cubicBezTo>
                  <a:close/>
                </a:path>
              </a:pathLst>
            </a:custGeom>
            <a:grpFill/>
            <a:ln w="0">
              <a:solidFill>
                <a:srgbClr val="9BBB59"/>
              </a:solidFill>
              <a:prstDash val="solid"/>
              <a:round/>
              <a:headEnd/>
              <a:tailEnd/>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000000"/>
                </a:solidFill>
                <a:latin typeface="Arial"/>
              </a:endParaRPr>
            </a:p>
          </p:txBody>
        </p:sp>
      </p:grpSp>
      <p:grpSp>
        <p:nvGrpSpPr>
          <p:cNvPr id="34" name="Group 33">
            <a:extLst>
              <a:ext uri="{FF2B5EF4-FFF2-40B4-BE49-F238E27FC236}">
                <a16:creationId xmlns:a16="http://schemas.microsoft.com/office/drawing/2014/main" id="{CB2718D6-A8B9-459F-8809-04D2EA3E8CDC}"/>
              </a:ext>
            </a:extLst>
          </p:cNvPr>
          <p:cNvGrpSpPr/>
          <p:nvPr/>
        </p:nvGrpSpPr>
        <p:grpSpPr>
          <a:xfrm>
            <a:off x="2099235" y="5052396"/>
            <a:ext cx="2281020" cy="1549032"/>
            <a:chOff x="1452763" y="2695740"/>
            <a:chExt cx="2281020" cy="1223356"/>
          </a:xfrm>
        </p:grpSpPr>
        <p:sp>
          <p:nvSpPr>
            <p:cNvPr id="35" name="Rectangle 34">
              <a:extLst>
                <a:ext uri="{FF2B5EF4-FFF2-40B4-BE49-F238E27FC236}">
                  <a16:creationId xmlns:a16="http://schemas.microsoft.com/office/drawing/2014/main" id="{7157D405-6DE2-4986-AC9A-EDB5163110CF}"/>
                </a:ext>
              </a:extLst>
            </p:cNvPr>
            <p:cNvSpPr/>
            <p:nvPr/>
          </p:nvSpPr>
          <p:spPr>
            <a:xfrm>
              <a:off x="1452763" y="3239888"/>
              <a:ext cx="2281020" cy="679208"/>
            </a:xfrm>
            <a:prstGeom prst="rect">
              <a:avLst/>
            </a:prstGeom>
            <a:ln w="28575">
              <a:solidFill>
                <a:srgbClr val="1A2648">
                  <a:lumMod val="75000"/>
                  <a:lumOff val="25000"/>
                </a:srgbClr>
              </a:solidFill>
            </a:ln>
          </p:spPr>
          <p:txBody>
            <a:bodyPr wrap="square" anchor="ctr">
              <a:spAutoFit/>
            </a:bodyPr>
            <a:lstStyle/>
            <a:p>
              <a:pPr algn="ctr" defTabSz="914400" fontAlgn="base">
                <a:spcBef>
                  <a:spcPct val="0"/>
                </a:spcBef>
                <a:spcAft>
                  <a:spcPct val="0"/>
                </a:spcAft>
                <a:defRPr/>
              </a:pPr>
              <a:r>
                <a:rPr lang="en-US" sz="1600" kern="0" dirty="0">
                  <a:solidFill>
                    <a:srgbClr val="000000"/>
                  </a:solidFill>
                  <a:latin typeface="Arial"/>
                </a:rPr>
                <a:t>Identify the parameters impacting the rating of the restaurant</a:t>
              </a:r>
            </a:p>
          </p:txBody>
        </p:sp>
        <p:sp>
          <p:nvSpPr>
            <p:cNvPr id="36" name="TextBox 35">
              <a:extLst>
                <a:ext uri="{FF2B5EF4-FFF2-40B4-BE49-F238E27FC236}">
                  <a16:creationId xmlns:a16="http://schemas.microsoft.com/office/drawing/2014/main" id="{0BA83B6A-E3FB-4E40-A2EE-F0CD7C03BC09}"/>
                </a:ext>
              </a:extLst>
            </p:cNvPr>
            <p:cNvSpPr txBox="1"/>
            <p:nvPr/>
          </p:nvSpPr>
          <p:spPr>
            <a:xfrm>
              <a:off x="1452763" y="2695740"/>
              <a:ext cx="2281020" cy="327026"/>
            </a:xfrm>
            <a:prstGeom prst="rect">
              <a:avLst/>
            </a:prstGeom>
            <a:solidFill>
              <a:srgbClr val="1A2648">
                <a:lumMod val="75000"/>
                <a:lumOff val="25000"/>
              </a:srgbClr>
            </a:solidFill>
            <a:ln w="28575">
              <a:solidFill>
                <a:srgbClr val="1A2648">
                  <a:lumMod val="75000"/>
                  <a:lumOff val="25000"/>
                </a:srgbClr>
              </a:solidFill>
            </a:ln>
          </p:spPr>
          <p:txBody>
            <a:bodyPr wrap="square" rtlCol="0">
              <a:spAutoFit/>
            </a:bodyPr>
            <a:lstStyle/>
            <a:p>
              <a:pPr algn="ctr" defTabSz="914400">
                <a:defRPr/>
              </a:pPr>
              <a:r>
                <a:rPr lang="en-US" sz="2000" b="1" kern="0" dirty="0">
                  <a:solidFill>
                    <a:srgbClr val="FFFFFF"/>
                  </a:solidFill>
                  <a:latin typeface="Arial"/>
                </a:rPr>
                <a:t>Existing Owners</a:t>
              </a:r>
            </a:p>
          </p:txBody>
        </p:sp>
      </p:grpSp>
      <p:grpSp>
        <p:nvGrpSpPr>
          <p:cNvPr id="37" name="Group 36">
            <a:extLst>
              <a:ext uri="{FF2B5EF4-FFF2-40B4-BE49-F238E27FC236}">
                <a16:creationId xmlns:a16="http://schemas.microsoft.com/office/drawing/2014/main" id="{803A73AF-F121-47ED-B742-061F3687E24C}"/>
              </a:ext>
            </a:extLst>
          </p:cNvPr>
          <p:cNvGrpSpPr/>
          <p:nvPr/>
        </p:nvGrpSpPr>
        <p:grpSpPr>
          <a:xfrm>
            <a:off x="4954476" y="5052401"/>
            <a:ext cx="2282035" cy="1482315"/>
            <a:chOff x="5346515" y="2695740"/>
            <a:chExt cx="2282035" cy="1482315"/>
          </a:xfrm>
        </p:grpSpPr>
        <p:sp>
          <p:nvSpPr>
            <p:cNvPr id="38" name="Rectangle 37">
              <a:extLst>
                <a:ext uri="{FF2B5EF4-FFF2-40B4-BE49-F238E27FC236}">
                  <a16:creationId xmlns:a16="http://schemas.microsoft.com/office/drawing/2014/main" id="{7A8EB2FC-8858-4474-A728-53EA402F06C6}"/>
                </a:ext>
              </a:extLst>
            </p:cNvPr>
            <p:cNvSpPr/>
            <p:nvPr/>
          </p:nvSpPr>
          <p:spPr>
            <a:xfrm>
              <a:off x="5346515" y="3383991"/>
              <a:ext cx="2281020" cy="794064"/>
            </a:xfrm>
            <a:prstGeom prst="rect">
              <a:avLst/>
            </a:prstGeom>
            <a:ln w="28575">
              <a:solidFill>
                <a:srgbClr val="C0504D"/>
              </a:solidFill>
            </a:ln>
          </p:spPr>
          <p:txBody>
            <a:bodyPr wrap="square" anchor="ctr">
              <a:spAutoFit/>
            </a:bodyPr>
            <a:lstStyle/>
            <a:p>
              <a:pPr algn="ctr" defTabSz="914400" eaLnBrk="0" fontAlgn="base" hangingPunct="0">
                <a:lnSpc>
                  <a:spcPct val="95000"/>
                </a:lnSpc>
                <a:spcBef>
                  <a:spcPct val="20000"/>
                </a:spcBef>
                <a:spcAft>
                  <a:spcPct val="0"/>
                </a:spcAft>
                <a:buClr>
                  <a:srgbClr val="9BBB59"/>
                </a:buClr>
                <a:buSzPct val="120000"/>
                <a:defRPr/>
              </a:pPr>
              <a:r>
                <a:rPr lang="en-US" sz="1600" kern="0" dirty="0">
                  <a:solidFill>
                    <a:srgbClr val="000000"/>
                  </a:solidFill>
                  <a:latin typeface="Arial"/>
                </a:rPr>
                <a:t>Benchmarking targets for the new restaurant owners</a:t>
              </a:r>
            </a:p>
          </p:txBody>
        </p:sp>
        <p:sp>
          <p:nvSpPr>
            <p:cNvPr id="39" name="TextBox 38">
              <a:extLst>
                <a:ext uri="{FF2B5EF4-FFF2-40B4-BE49-F238E27FC236}">
                  <a16:creationId xmlns:a16="http://schemas.microsoft.com/office/drawing/2014/main" id="{D453E338-E1FF-4EF9-B76D-3B2F7BD65AC8}"/>
                </a:ext>
              </a:extLst>
            </p:cNvPr>
            <p:cNvSpPr txBox="1"/>
            <p:nvPr/>
          </p:nvSpPr>
          <p:spPr>
            <a:xfrm>
              <a:off x="5347530" y="2695740"/>
              <a:ext cx="2281020" cy="400110"/>
            </a:xfrm>
            <a:prstGeom prst="rect">
              <a:avLst/>
            </a:prstGeom>
            <a:solidFill>
              <a:srgbClr val="C0504D"/>
            </a:solidFill>
            <a:ln w="28575">
              <a:solidFill>
                <a:srgbClr val="C0504D"/>
              </a:solidFill>
            </a:ln>
          </p:spPr>
          <p:txBody>
            <a:bodyPr wrap="square" rtlCol="0">
              <a:spAutoFit/>
            </a:bodyPr>
            <a:lstStyle/>
            <a:p>
              <a:pPr algn="ctr" defTabSz="914400">
                <a:defRPr/>
              </a:pPr>
              <a:r>
                <a:rPr lang="en-US" sz="2000" b="1" kern="0" dirty="0">
                  <a:solidFill>
                    <a:srgbClr val="FFFFFF"/>
                  </a:solidFill>
                  <a:latin typeface="Arial"/>
                </a:rPr>
                <a:t>New Owners</a:t>
              </a:r>
            </a:p>
          </p:txBody>
        </p:sp>
      </p:grpSp>
      <p:grpSp>
        <p:nvGrpSpPr>
          <p:cNvPr id="41" name="Group 40">
            <a:extLst>
              <a:ext uri="{FF2B5EF4-FFF2-40B4-BE49-F238E27FC236}">
                <a16:creationId xmlns:a16="http://schemas.microsoft.com/office/drawing/2014/main" id="{40889596-3D3F-4EC1-8D3B-8558301076EB}"/>
              </a:ext>
            </a:extLst>
          </p:cNvPr>
          <p:cNvGrpSpPr/>
          <p:nvPr/>
        </p:nvGrpSpPr>
        <p:grpSpPr>
          <a:xfrm>
            <a:off x="7811745" y="5052401"/>
            <a:ext cx="2281020" cy="1513469"/>
            <a:chOff x="9181321" y="2695740"/>
            <a:chExt cx="2281020" cy="1513469"/>
          </a:xfrm>
        </p:grpSpPr>
        <p:sp>
          <p:nvSpPr>
            <p:cNvPr id="42" name="Rectangle 41">
              <a:extLst>
                <a:ext uri="{FF2B5EF4-FFF2-40B4-BE49-F238E27FC236}">
                  <a16:creationId xmlns:a16="http://schemas.microsoft.com/office/drawing/2014/main" id="{22CD939C-2ACC-47A2-A356-BF26A75DC76C}"/>
                </a:ext>
              </a:extLst>
            </p:cNvPr>
            <p:cNvSpPr/>
            <p:nvPr/>
          </p:nvSpPr>
          <p:spPr>
            <a:xfrm>
              <a:off x="9181321" y="3378212"/>
              <a:ext cx="2281020" cy="830997"/>
            </a:xfrm>
            <a:prstGeom prst="rect">
              <a:avLst/>
            </a:prstGeom>
            <a:ln w="28575">
              <a:solidFill>
                <a:srgbClr val="9BBB59"/>
              </a:solidFill>
            </a:ln>
          </p:spPr>
          <p:txBody>
            <a:bodyPr wrap="square">
              <a:spAutoFit/>
            </a:bodyPr>
            <a:lstStyle/>
            <a:p>
              <a:pPr algn="ctr" defTabSz="914400">
                <a:defRPr/>
              </a:pPr>
              <a:r>
                <a:rPr lang="en-US" sz="1600" kern="0" dirty="0">
                  <a:solidFill>
                    <a:srgbClr val="000000"/>
                  </a:solidFill>
                  <a:latin typeface="Arial"/>
                </a:rPr>
                <a:t>Building Recommender for users to visit next rest.</a:t>
              </a:r>
            </a:p>
          </p:txBody>
        </p:sp>
        <p:sp>
          <p:nvSpPr>
            <p:cNvPr id="43" name="TextBox 42">
              <a:extLst>
                <a:ext uri="{FF2B5EF4-FFF2-40B4-BE49-F238E27FC236}">
                  <a16:creationId xmlns:a16="http://schemas.microsoft.com/office/drawing/2014/main" id="{902EF1DC-1999-4C75-AD6F-43873491A9EF}"/>
                </a:ext>
              </a:extLst>
            </p:cNvPr>
            <p:cNvSpPr txBox="1"/>
            <p:nvPr/>
          </p:nvSpPr>
          <p:spPr>
            <a:xfrm>
              <a:off x="9181321" y="2695740"/>
              <a:ext cx="2281020" cy="400110"/>
            </a:xfrm>
            <a:prstGeom prst="rect">
              <a:avLst/>
            </a:prstGeom>
            <a:solidFill>
              <a:srgbClr val="9BBB59"/>
            </a:solidFill>
            <a:ln w="28575">
              <a:solidFill>
                <a:srgbClr val="9BBB59"/>
              </a:solidFill>
            </a:ln>
          </p:spPr>
          <p:txBody>
            <a:bodyPr wrap="square" rtlCol="0">
              <a:spAutoFit/>
            </a:bodyPr>
            <a:lstStyle/>
            <a:p>
              <a:pPr algn="ctr" defTabSz="914400">
                <a:defRPr/>
              </a:pPr>
              <a:r>
                <a:rPr lang="en-US" sz="2000" b="1" kern="0" dirty="0">
                  <a:solidFill>
                    <a:srgbClr val="FFFFFF"/>
                  </a:solidFill>
                  <a:latin typeface="Arial"/>
                </a:rPr>
                <a:t>Zomato users</a:t>
              </a:r>
            </a:p>
          </p:txBody>
        </p:sp>
      </p:grpSp>
      <p:sp>
        <p:nvSpPr>
          <p:cNvPr id="44" name="Freeform 10">
            <a:extLst>
              <a:ext uri="{FF2B5EF4-FFF2-40B4-BE49-F238E27FC236}">
                <a16:creationId xmlns:a16="http://schemas.microsoft.com/office/drawing/2014/main" id="{6EEE37DA-45CF-43BD-B829-E0F4D228E186}"/>
              </a:ext>
            </a:extLst>
          </p:cNvPr>
          <p:cNvSpPr>
            <a:spLocks noChangeAspect="1" noEditPoints="1"/>
          </p:cNvSpPr>
          <p:nvPr/>
        </p:nvSpPr>
        <p:spPr bwMode="auto">
          <a:xfrm>
            <a:off x="5686127" y="4279458"/>
            <a:ext cx="817716" cy="706152"/>
          </a:xfrm>
          <a:custGeom>
            <a:avLst/>
            <a:gdLst>
              <a:gd name="T0" fmla="*/ 1607 w 3582"/>
              <a:gd name="T1" fmla="*/ 2308 h 3102"/>
              <a:gd name="T2" fmla="*/ 1607 w 3582"/>
              <a:gd name="T3" fmla="*/ 2308 h 3102"/>
              <a:gd name="T4" fmla="*/ 1975 w 3582"/>
              <a:gd name="T5" fmla="*/ 2308 h 3102"/>
              <a:gd name="T6" fmla="*/ 1975 w 3582"/>
              <a:gd name="T7" fmla="*/ 2701 h 3102"/>
              <a:gd name="T8" fmla="*/ 1607 w 3582"/>
              <a:gd name="T9" fmla="*/ 2701 h 3102"/>
              <a:gd name="T10" fmla="*/ 1607 w 3582"/>
              <a:gd name="T11" fmla="*/ 2308 h 3102"/>
              <a:gd name="T12" fmla="*/ 2017 w 3582"/>
              <a:gd name="T13" fmla="*/ 963 h 3102"/>
              <a:gd name="T14" fmla="*/ 2017 w 3582"/>
              <a:gd name="T15" fmla="*/ 963 h 3102"/>
              <a:gd name="T16" fmla="*/ 1920 w 3582"/>
              <a:gd name="T17" fmla="*/ 2122 h 3102"/>
              <a:gd name="T18" fmla="*/ 1661 w 3582"/>
              <a:gd name="T19" fmla="*/ 2122 h 3102"/>
              <a:gd name="T20" fmla="*/ 1565 w 3582"/>
              <a:gd name="T21" fmla="*/ 963 h 3102"/>
              <a:gd name="T22" fmla="*/ 2017 w 3582"/>
              <a:gd name="T23" fmla="*/ 963 h 3102"/>
              <a:gd name="T24" fmla="*/ 2017 w 3582"/>
              <a:gd name="T25" fmla="*/ 963 h 3102"/>
              <a:gd name="T26" fmla="*/ 1791 w 3582"/>
              <a:gd name="T27" fmla="*/ 0 h 3102"/>
              <a:gd name="T28" fmla="*/ 1791 w 3582"/>
              <a:gd name="T29" fmla="*/ 0 h 3102"/>
              <a:gd name="T30" fmla="*/ 0 w 3582"/>
              <a:gd name="T31" fmla="*/ 3102 h 3102"/>
              <a:gd name="T32" fmla="*/ 3582 w 3582"/>
              <a:gd name="T33" fmla="*/ 3102 h 3102"/>
              <a:gd name="T34" fmla="*/ 1791 w 3582"/>
              <a:gd name="T35" fmla="*/ 0 h 3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82" h="3102">
                <a:moveTo>
                  <a:pt x="1607" y="2308"/>
                </a:moveTo>
                <a:lnTo>
                  <a:pt x="1607" y="2308"/>
                </a:lnTo>
                <a:lnTo>
                  <a:pt x="1975" y="2308"/>
                </a:lnTo>
                <a:lnTo>
                  <a:pt x="1975" y="2701"/>
                </a:lnTo>
                <a:lnTo>
                  <a:pt x="1607" y="2701"/>
                </a:lnTo>
                <a:lnTo>
                  <a:pt x="1607" y="2308"/>
                </a:lnTo>
                <a:close/>
                <a:moveTo>
                  <a:pt x="2017" y="963"/>
                </a:moveTo>
                <a:lnTo>
                  <a:pt x="2017" y="963"/>
                </a:lnTo>
                <a:lnTo>
                  <a:pt x="1920" y="2122"/>
                </a:lnTo>
                <a:lnTo>
                  <a:pt x="1661" y="2122"/>
                </a:lnTo>
                <a:lnTo>
                  <a:pt x="1565" y="963"/>
                </a:lnTo>
                <a:lnTo>
                  <a:pt x="2017" y="963"/>
                </a:lnTo>
                <a:lnTo>
                  <a:pt x="2017" y="963"/>
                </a:lnTo>
                <a:close/>
                <a:moveTo>
                  <a:pt x="1791" y="0"/>
                </a:moveTo>
                <a:lnTo>
                  <a:pt x="1791" y="0"/>
                </a:lnTo>
                <a:lnTo>
                  <a:pt x="0" y="3102"/>
                </a:lnTo>
                <a:lnTo>
                  <a:pt x="3582" y="3102"/>
                </a:lnTo>
                <a:lnTo>
                  <a:pt x="1791" y="0"/>
                </a:lnTo>
                <a:close/>
              </a:path>
            </a:pathLst>
          </a:custGeom>
          <a:solidFill>
            <a:srgbClr val="C0504D"/>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grpSp>
        <p:nvGrpSpPr>
          <p:cNvPr id="45" name="Group 44">
            <a:extLst>
              <a:ext uri="{FF2B5EF4-FFF2-40B4-BE49-F238E27FC236}">
                <a16:creationId xmlns:a16="http://schemas.microsoft.com/office/drawing/2014/main" id="{BA0386A3-B7FD-4562-AB39-1277BA8E48A5}"/>
              </a:ext>
            </a:extLst>
          </p:cNvPr>
          <p:cNvGrpSpPr>
            <a:grpSpLocks noChangeAspect="1"/>
          </p:cNvGrpSpPr>
          <p:nvPr/>
        </p:nvGrpSpPr>
        <p:grpSpPr>
          <a:xfrm>
            <a:off x="2951595" y="4123613"/>
            <a:ext cx="462785" cy="810068"/>
            <a:chOff x="5367338" y="1763713"/>
            <a:chExt cx="1901825" cy="3328988"/>
          </a:xfrm>
          <a:solidFill>
            <a:srgbClr val="354E94"/>
          </a:solidFill>
        </p:grpSpPr>
        <p:sp>
          <p:nvSpPr>
            <p:cNvPr id="46" name="Freeform 9">
              <a:extLst>
                <a:ext uri="{FF2B5EF4-FFF2-40B4-BE49-F238E27FC236}">
                  <a16:creationId xmlns:a16="http://schemas.microsoft.com/office/drawing/2014/main" id="{8A33626B-B8BA-4C03-8F93-67912AEBD170}"/>
                </a:ext>
              </a:extLst>
            </p:cNvPr>
            <p:cNvSpPr>
              <a:spLocks/>
            </p:cNvSpPr>
            <p:nvPr/>
          </p:nvSpPr>
          <p:spPr bwMode="auto">
            <a:xfrm>
              <a:off x="6003925" y="4897438"/>
              <a:ext cx="628650" cy="195263"/>
            </a:xfrm>
            <a:custGeom>
              <a:avLst/>
              <a:gdLst>
                <a:gd name="T0" fmla="*/ 165 w 658"/>
                <a:gd name="T1" fmla="*/ 205 h 205"/>
                <a:gd name="T2" fmla="*/ 165 w 658"/>
                <a:gd name="T3" fmla="*/ 205 h 205"/>
                <a:gd name="T4" fmla="*/ 494 w 658"/>
                <a:gd name="T5" fmla="*/ 205 h 205"/>
                <a:gd name="T6" fmla="*/ 658 w 658"/>
                <a:gd name="T7" fmla="*/ 0 h 205"/>
                <a:gd name="T8" fmla="*/ 0 w 658"/>
                <a:gd name="T9" fmla="*/ 0 h 205"/>
                <a:gd name="T10" fmla="*/ 165 w 658"/>
                <a:gd name="T11" fmla="*/ 205 h 205"/>
              </a:gdLst>
              <a:ahLst/>
              <a:cxnLst>
                <a:cxn ang="0">
                  <a:pos x="T0" y="T1"/>
                </a:cxn>
                <a:cxn ang="0">
                  <a:pos x="T2" y="T3"/>
                </a:cxn>
                <a:cxn ang="0">
                  <a:pos x="T4" y="T5"/>
                </a:cxn>
                <a:cxn ang="0">
                  <a:pos x="T6" y="T7"/>
                </a:cxn>
                <a:cxn ang="0">
                  <a:pos x="T8" y="T9"/>
                </a:cxn>
                <a:cxn ang="0">
                  <a:pos x="T10" y="T11"/>
                </a:cxn>
              </a:cxnLst>
              <a:rect l="0" t="0" r="r" b="b"/>
              <a:pathLst>
                <a:path w="658" h="205">
                  <a:moveTo>
                    <a:pt x="165" y="205"/>
                  </a:moveTo>
                  <a:lnTo>
                    <a:pt x="165" y="205"/>
                  </a:lnTo>
                  <a:lnTo>
                    <a:pt x="494" y="205"/>
                  </a:lnTo>
                  <a:lnTo>
                    <a:pt x="658" y="0"/>
                  </a:lnTo>
                  <a:lnTo>
                    <a:pt x="0" y="0"/>
                  </a:lnTo>
                  <a:lnTo>
                    <a:pt x="165" y="20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7" name="Freeform 10">
              <a:extLst>
                <a:ext uri="{FF2B5EF4-FFF2-40B4-BE49-F238E27FC236}">
                  <a16:creationId xmlns:a16="http://schemas.microsoft.com/office/drawing/2014/main" id="{E2443AAD-F0F6-470C-B8D0-2120C2372920}"/>
                </a:ext>
              </a:extLst>
            </p:cNvPr>
            <p:cNvSpPr>
              <a:spLocks/>
            </p:cNvSpPr>
            <p:nvPr/>
          </p:nvSpPr>
          <p:spPr bwMode="auto">
            <a:xfrm>
              <a:off x="5367338" y="1763713"/>
              <a:ext cx="1101725" cy="690563"/>
            </a:xfrm>
            <a:custGeom>
              <a:avLst/>
              <a:gdLst>
                <a:gd name="T0" fmla="*/ 170 w 1154"/>
                <a:gd name="T1" fmla="*/ 723 h 723"/>
                <a:gd name="T2" fmla="*/ 170 w 1154"/>
                <a:gd name="T3" fmla="*/ 723 h 723"/>
                <a:gd name="T4" fmla="*/ 203 w 1154"/>
                <a:gd name="T5" fmla="*/ 720 h 723"/>
                <a:gd name="T6" fmla="*/ 1029 w 1154"/>
                <a:gd name="T7" fmla="*/ 544 h 723"/>
                <a:gd name="T8" fmla="*/ 1153 w 1154"/>
                <a:gd name="T9" fmla="*/ 390 h 723"/>
                <a:gd name="T10" fmla="*/ 1151 w 1154"/>
                <a:gd name="T11" fmla="*/ 154 h 723"/>
                <a:gd name="T12" fmla="*/ 995 w 1154"/>
                <a:gd name="T13" fmla="*/ 0 h 723"/>
                <a:gd name="T14" fmla="*/ 994 w 1154"/>
                <a:gd name="T15" fmla="*/ 0 h 723"/>
                <a:gd name="T16" fmla="*/ 839 w 1154"/>
                <a:gd name="T17" fmla="*/ 156 h 723"/>
                <a:gd name="T18" fmla="*/ 840 w 1154"/>
                <a:gd name="T19" fmla="*/ 266 h 723"/>
                <a:gd name="T20" fmla="*/ 138 w 1154"/>
                <a:gd name="T21" fmla="*/ 415 h 723"/>
                <a:gd name="T22" fmla="*/ 18 w 1154"/>
                <a:gd name="T23" fmla="*/ 600 h 723"/>
                <a:gd name="T24" fmla="*/ 170 w 1154"/>
                <a:gd name="T25" fmla="*/ 723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4" h="723">
                  <a:moveTo>
                    <a:pt x="170" y="723"/>
                  </a:moveTo>
                  <a:lnTo>
                    <a:pt x="170" y="723"/>
                  </a:lnTo>
                  <a:cubicBezTo>
                    <a:pt x="181" y="723"/>
                    <a:pt x="192" y="722"/>
                    <a:pt x="203" y="720"/>
                  </a:cubicBezTo>
                  <a:lnTo>
                    <a:pt x="1029" y="544"/>
                  </a:lnTo>
                  <a:cubicBezTo>
                    <a:pt x="1103" y="529"/>
                    <a:pt x="1154" y="463"/>
                    <a:pt x="1153" y="390"/>
                  </a:cubicBezTo>
                  <a:lnTo>
                    <a:pt x="1151" y="154"/>
                  </a:lnTo>
                  <a:cubicBezTo>
                    <a:pt x="1150" y="68"/>
                    <a:pt x="1081" y="0"/>
                    <a:pt x="995" y="0"/>
                  </a:cubicBezTo>
                  <a:cubicBezTo>
                    <a:pt x="995" y="0"/>
                    <a:pt x="994" y="0"/>
                    <a:pt x="994" y="0"/>
                  </a:cubicBezTo>
                  <a:cubicBezTo>
                    <a:pt x="908" y="1"/>
                    <a:pt x="838" y="70"/>
                    <a:pt x="839" y="156"/>
                  </a:cubicBezTo>
                  <a:lnTo>
                    <a:pt x="840" y="266"/>
                  </a:lnTo>
                  <a:lnTo>
                    <a:pt x="138" y="415"/>
                  </a:lnTo>
                  <a:cubicBezTo>
                    <a:pt x="54" y="432"/>
                    <a:pt x="0" y="515"/>
                    <a:pt x="18" y="600"/>
                  </a:cubicBezTo>
                  <a:cubicBezTo>
                    <a:pt x="33" y="673"/>
                    <a:pt x="98" y="723"/>
                    <a:pt x="170" y="7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8" name="Freeform 11">
              <a:extLst>
                <a:ext uri="{FF2B5EF4-FFF2-40B4-BE49-F238E27FC236}">
                  <a16:creationId xmlns:a16="http://schemas.microsoft.com/office/drawing/2014/main" id="{76285537-AFB0-45D2-8884-00F53125AFF9}"/>
                </a:ext>
              </a:extLst>
            </p:cNvPr>
            <p:cNvSpPr>
              <a:spLocks/>
            </p:cNvSpPr>
            <p:nvPr/>
          </p:nvSpPr>
          <p:spPr bwMode="auto">
            <a:xfrm>
              <a:off x="5367338" y="2338388"/>
              <a:ext cx="1901825" cy="647700"/>
            </a:xfrm>
            <a:custGeom>
              <a:avLst/>
              <a:gdLst>
                <a:gd name="T0" fmla="*/ 170 w 1992"/>
                <a:gd name="T1" fmla="*/ 678 h 678"/>
                <a:gd name="T2" fmla="*/ 170 w 1992"/>
                <a:gd name="T3" fmla="*/ 678 h 678"/>
                <a:gd name="T4" fmla="*/ 203 w 1992"/>
                <a:gd name="T5" fmla="*/ 674 h 678"/>
                <a:gd name="T6" fmla="*/ 1854 w 1992"/>
                <a:gd name="T7" fmla="*/ 323 h 678"/>
                <a:gd name="T8" fmla="*/ 1975 w 1992"/>
                <a:gd name="T9" fmla="*/ 138 h 678"/>
                <a:gd name="T10" fmla="*/ 1790 w 1992"/>
                <a:gd name="T11" fmla="*/ 18 h 678"/>
                <a:gd name="T12" fmla="*/ 138 w 1992"/>
                <a:gd name="T13" fmla="*/ 369 h 678"/>
                <a:gd name="T14" fmla="*/ 18 w 1992"/>
                <a:gd name="T15" fmla="*/ 554 h 678"/>
                <a:gd name="T16" fmla="*/ 170 w 1992"/>
                <a:gd name="T17"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2" h="678">
                  <a:moveTo>
                    <a:pt x="170" y="678"/>
                  </a:moveTo>
                  <a:lnTo>
                    <a:pt x="170" y="678"/>
                  </a:lnTo>
                  <a:cubicBezTo>
                    <a:pt x="181" y="678"/>
                    <a:pt x="192" y="676"/>
                    <a:pt x="203" y="674"/>
                  </a:cubicBezTo>
                  <a:lnTo>
                    <a:pt x="1854" y="323"/>
                  </a:lnTo>
                  <a:cubicBezTo>
                    <a:pt x="1939" y="305"/>
                    <a:pt x="1992" y="222"/>
                    <a:pt x="1975" y="138"/>
                  </a:cubicBezTo>
                  <a:cubicBezTo>
                    <a:pt x="1957" y="54"/>
                    <a:pt x="1874" y="0"/>
                    <a:pt x="1790" y="18"/>
                  </a:cubicBezTo>
                  <a:lnTo>
                    <a:pt x="138" y="369"/>
                  </a:lnTo>
                  <a:cubicBezTo>
                    <a:pt x="54" y="387"/>
                    <a:pt x="0" y="470"/>
                    <a:pt x="18" y="554"/>
                  </a:cubicBezTo>
                  <a:cubicBezTo>
                    <a:pt x="33" y="627"/>
                    <a:pt x="98" y="678"/>
                    <a:pt x="170" y="6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sp>
          <p:nvSpPr>
            <p:cNvPr id="49" name="Freeform 12">
              <a:extLst>
                <a:ext uri="{FF2B5EF4-FFF2-40B4-BE49-F238E27FC236}">
                  <a16:creationId xmlns:a16="http://schemas.microsoft.com/office/drawing/2014/main" id="{65FB837F-5C9A-434B-B683-F9AC218164EC}"/>
                </a:ext>
              </a:extLst>
            </p:cNvPr>
            <p:cNvSpPr>
              <a:spLocks/>
            </p:cNvSpPr>
            <p:nvPr/>
          </p:nvSpPr>
          <p:spPr bwMode="auto">
            <a:xfrm>
              <a:off x="5367338" y="2868613"/>
              <a:ext cx="1901825" cy="1912938"/>
            </a:xfrm>
            <a:custGeom>
              <a:avLst/>
              <a:gdLst>
                <a:gd name="T0" fmla="*/ 1790 w 1992"/>
                <a:gd name="T1" fmla="*/ 18 h 2004"/>
                <a:gd name="T2" fmla="*/ 1790 w 1992"/>
                <a:gd name="T3" fmla="*/ 18 h 2004"/>
                <a:gd name="T4" fmla="*/ 138 w 1992"/>
                <a:gd name="T5" fmla="*/ 369 h 2004"/>
                <a:gd name="T6" fmla="*/ 18 w 1992"/>
                <a:gd name="T7" fmla="*/ 554 h 2004"/>
                <a:gd name="T8" fmla="*/ 77 w 1992"/>
                <a:gd name="T9" fmla="*/ 646 h 2004"/>
                <a:gd name="T10" fmla="*/ 89 w 1992"/>
                <a:gd name="T11" fmla="*/ 655 h 2004"/>
                <a:gd name="T12" fmla="*/ 529 w 1992"/>
                <a:gd name="T13" fmla="*/ 925 h 2004"/>
                <a:gd name="T14" fmla="*/ 529 w 1992"/>
                <a:gd name="T15" fmla="*/ 1230 h 2004"/>
                <a:gd name="T16" fmla="*/ 374 w 1992"/>
                <a:gd name="T17" fmla="*/ 1230 h 2004"/>
                <a:gd name="T18" fmla="*/ 509 w 1992"/>
                <a:gd name="T19" fmla="*/ 1677 h 2004"/>
                <a:gd name="T20" fmla="*/ 662 w 1992"/>
                <a:gd name="T21" fmla="*/ 2004 h 2004"/>
                <a:gd name="T22" fmla="*/ 1330 w 1992"/>
                <a:gd name="T23" fmla="*/ 2004 h 2004"/>
                <a:gd name="T24" fmla="*/ 1484 w 1992"/>
                <a:gd name="T25" fmla="*/ 1677 h 2004"/>
                <a:gd name="T26" fmla="*/ 1619 w 1992"/>
                <a:gd name="T27" fmla="*/ 1230 h 2004"/>
                <a:gd name="T28" fmla="*/ 1385 w 1992"/>
                <a:gd name="T29" fmla="*/ 1230 h 2004"/>
                <a:gd name="T30" fmla="*/ 1385 w 1992"/>
                <a:gd name="T31" fmla="*/ 963 h 2004"/>
                <a:gd name="T32" fmla="*/ 1775 w 1992"/>
                <a:gd name="T33" fmla="*/ 879 h 2004"/>
                <a:gd name="T34" fmla="*/ 1894 w 1992"/>
                <a:gd name="T35" fmla="*/ 693 h 2004"/>
                <a:gd name="T36" fmla="*/ 1709 w 1992"/>
                <a:gd name="T37" fmla="*/ 574 h 2004"/>
                <a:gd name="T38" fmla="*/ 1196 w 1992"/>
                <a:gd name="T39" fmla="*/ 685 h 2004"/>
                <a:gd name="T40" fmla="*/ 1075 w 1992"/>
                <a:gd name="T41" fmla="*/ 818 h 2004"/>
                <a:gd name="T42" fmla="*/ 1073 w 1992"/>
                <a:gd name="T43" fmla="*/ 837 h 2004"/>
                <a:gd name="T44" fmla="*/ 1073 w 1992"/>
                <a:gd name="T45" fmla="*/ 838 h 2004"/>
                <a:gd name="T46" fmla="*/ 1073 w 1992"/>
                <a:gd name="T47" fmla="*/ 839 h 2004"/>
                <a:gd name="T48" fmla="*/ 1073 w 1992"/>
                <a:gd name="T49" fmla="*/ 1230 h 2004"/>
                <a:gd name="T50" fmla="*/ 841 w 1992"/>
                <a:gd name="T51" fmla="*/ 1230 h 2004"/>
                <a:gd name="T52" fmla="*/ 841 w 1992"/>
                <a:gd name="T53" fmla="*/ 837 h 2004"/>
                <a:gd name="T54" fmla="*/ 841 w 1992"/>
                <a:gd name="T55" fmla="*/ 833 h 2004"/>
                <a:gd name="T56" fmla="*/ 840 w 1992"/>
                <a:gd name="T57" fmla="*/ 827 h 2004"/>
                <a:gd name="T58" fmla="*/ 839 w 1992"/>
                <a:gd name="T59" fmla="*/ 815 h 2004"/>
                <a:gd name="T60" fmla="*/ 766 w 1992"/>
                <a:gd name="T61" fmla="*/ 704 h 2004"/>
                <a:gd name="T62" fmla="*/ 585 w 1992"/>
                <a:gd name="T63" fmla="*/ 593 h 2004"/>
                <a:gd name="T64" fmla="*/ 1854 w 1992"/>
                <a:gd name="T65" fmla="*/ 324 h 2004"/>
                <a:gd name="T66" fmla="*/ 1975 w 1992"/>
                <a:gd name="T67" fmla="*/ 139 h 2004"/>
                <a:gd name="T68" fmla="*/ 1790 w 1992"/>
                <a:gd name="T69" fmla="*/ 18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2" h="2004">
                  <a:moveTo>
                    <a:pt x="1790" y="18"/>
                  </a:moveTo>
                  <a:lnTo>
                    <a:pt x="1790" y="18"/>
                  </a:lnTo>
                  <a:lnTo>
                    <a:pt x="138" y="369"/>
                  </a:lnTo>
                  <a:cubicBezTo>
                    <a:pt x="54" y="387"/>
                    <a:pt x="0" y="470"/>
                    <a:pt x="18" y="554"/>
                  </a:cubicBezTo>
                  <a:cubicBezTo>
                    <a:pt x="26" y="593"/>
                    <a:pt x="48" y="624"/>
                    <a:pt x="77" y="646"/>
                  </a:cubicBezTo>
                  <a:cubicBezTo>
                    <a:pt x="80" y="649"/>
                    <a:pt x="84" y="652"/>
                    <a:pt x="89" y="655"/>
                  </a:cubicBezTo>
                  <a:lnTo>
                    <a:pt x="529" y="925"/>
                  </a:lnTo>
                  <a:lnTo>
                    <a:pt x="529" y="1230"/>
                  </a:lnTo>
                  <a:lnTo>
                    <a:pt x="374" y="1230"/>
                  </a:lnTo>
                  <a:cubicBezTo>
                    <a:pt x="374" y="1230"/>
                    <a:pt x="359" y="1497"/>
                    <a:pt x="509" y="1677"/>
                  </a:cubicBezTo>
                  <a:cubicBezTo>
                    <a:pt x="659" y="1856"/>
                    <a:pt x="662" y="2004"/>
                    <a:pt x="662" y="2004"/>
                  </a:cubicBezTo>
                  <a:lnTo>
                    <a:pt x="1330" y="2004"/>
                  </a:lnTo>
                  <a:cubicBezTo>
                    <a:pt x="1330" y="2004"/>
                    <a:pt x="1334" y="1856"/>
                    <a:pt x="1484" y="1677"/>
                  </a:cubicBezTo>
                  <a:cubicBezTo>
                    <a:pt x="1634" y="1497"/>
                    <a:pt x="1619" y="1230"/>
                    <a:pt x="1619" y="1230"/>
                  </a:cubicBezTo>
                  <a:lnTo>
                    <a:pt x="1385" y="1230"/>
                  </a:lnTo>
                  <a:lnTo>
                    <a:pt x="1385" y="963"/>
                  </a:lnTo>
                  <a:lnTo>
                    <a:pt x="1775" y="879"/>
                  </a:lnTo>
                  <a:cubicBezTo>
                    <a:pt x="1859" y="861"/>
                    <a:pt x="1913" y="778"/>
                    <a:pt x="1894" y="693"/>
                  </a:cubicBezTo>
                  <a:cubicBezTo>
                    <a:pt x="1876" y="609"/>
                    <a:pt x="1793" y="556"/>
                    <a:pt x="1709" y="574"/>
                  </a:cubicBezTo>
                  <a:lnTo>
                    <a:pt x="1196" y="685"/>
                  </a:lnTo>
                  <a:cubicBezTo>
                    <a:pt x="1129" y="699"/>
                    <a:pt x="1083" y="754"/>
                    <a:pt x="1075" y="818"/>
                  </a:cubicBezTo>
                  <a:cubicBezTo>
                    <a:pt x="1074" y="823"/>
                    <a:pt x="1073" y="829"/>
                    <a:pt x="1073" y="837"/>
                  </a:cubicBezTo>
                  <a:lnTo>
                    <a:pt x="1073" y="838"/>
                  </a:lnTo>
                  <a:cubicBezTo>
                    <a:pt x="1073" y="839"/>
                    <a:pt x="1073" y="839"/>
                    <a:pt x="1073" y="839"/>
                  </a:cubicBezTo>
                  <a:lnTo>
                    <a:pt x="1073" y="1230"/>
                  </a:lnTo>
                  <a:lnTo>
                    <a:pt x="841" y="1230"/>
                  </a:lnTo>
                  <a:lnTo>
                    <a:pt x="841" y="837"/>
                  </a:lnTo>
                  <a:cubicBezTo>
                    <a:pt x="841" y="835"/>
                    <a:pt x="841" y="834"/>
                    <a:pt x="841" y="833"/>
                  </a:cubicBezTo>
                  <a:cubicBezTo>
                    <a:pt x="841" y="831"/>
                    <a:pt x="841" y="829"/>
                    <a:pt x="840" y="827"/>
                  </a:cubicBezTo>
                  <a:cubicBezTo>
                    <a:pt x="840" y="823"/>
                    <a:pt x="840" y="819"/>
                    <a:pt x="839" y="815"/>
                  </a:cubicBezTo>
                  <a:cubicBezTo>
                    <a:pt x="832" y="771"/>
                    <a:pt x="808" y="729"/>
                    <a:pt x="766" y="704"/>
                  </a:cubicBezTo>
                  <a:lnTo>
                    <a:pt x="585" y="593"/>
                  </a:lnTo>
                  <a:lnTo>
                    <a:pt x="1854" y="324"/>
                  </a:lnTo>
                  <a:cubicBezTo>
                    <a:pt x="1939" y="306"/>
                    <a:pt x="1992" y="223"/>
                    <a:pt x="1975" y="139"/>
                  </a:cubicBezTo>
                  <a:cubicBezTo>
                    <a:pt x="1957" y="54"/>
                    <a:pt x="1874" y="0"/>
                    <a:pt x="1790" y="1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dirty="0">
                <a:solidFill>
                  <a:srgbClr val="000000"/>
                </a:solidFill>
                <a:latin typeface="Arial"/>
              </a:endParaRPr>
            </a:p>
          </p:txBody>
        </p:sp>
      </p:grpSp>
      <p:sp>
        <p:nvSpPr>
          <p:cNvPr id="53" name="object 2">
            <a:extLst>
              <a:ext uri="{FF2B5EF4-FFF2-40B4-BE49-F238E27FC236}">
                <a16:creationId xmlns:a16="http://schemas.microsoft.com/office/drawing/2014/main" id="{E9B60D2F-93C5-456A-AC1F-BFA3FD37C1F9}"/>
              </a:ext>
            </a:extLst>
          </p:cNvPr>
          <p:cNvSpPr/>
          <p:nvPr/>
        </p:nvSpPr>
        <p:spPr>
          <a:xfrm>
            <a:off x="2222722" y="2297603"/>
            <a:ext cx="635508" cy="635507"/>
          </a:xfrm>
          <a:prstGeom prst="rect">
            <a:avLst/>
          </a:prstGeom>
          <a:blipFill>
            <a:blip r:embed="rId2" cstate="print"/>
            <a:stretch>
              <a:fillRect/>
            </a:stretch>
          </a:blipFill>
        </p:spPr>
        <p:txBody>
          <a:bodyPr wrap="square" lIns="0" tIns="0" rIns="0" bIns="0" rtlCol="0"/>
          <a:lstStyle/>
          <a:p>
            <a:endParaRPr dirty="0"/>
          </a:p>
        </p:txBody>
      </p:sp>
      <p:sp>
        <p:nvSpPr>
          <p:cNvPr id="54" name="object 6">
            <a:extLst>
              <a:ext uri="{FF2B5EF4-FFF2-40B4-BE49-F238E27FC236}">
                <a16:creationId xmlns:a16="http://schemas.microsoft.com/office/drawing/2014/main" id="{B264F2EE-8A83-4312-B5B8-3C752A3B1245}"/>
              </a:ext>
            </a:extLst>
          </p:cNvPr>
          <p:cNvSpPr/>
          <p:nvPr/>
        </p:nvSpPr>
        <p:spPr>
          <a:xfrm>
            <a:off x="5932932" y="2351931"/>
            <a:ext cx="2727960" cy="829310"/>
          </a:xfrm>
          <a:custGeom>
            <a:avLst/>
            <a:gdLst/>
            <a:ahLst/>
            <a:cxnLst/>
            <a:rect l="l" t="t" r="r" b="b"/>
            <a:pathLst>
              <a:path w="2727959" h="829310">
                <a:moveTo>
                  <a:pt x="2727960" y="621791"/>
                </a:moveTo>
                <a:lnTo>
                  <a:pt x="2313432" y="621791"/>
                </a:lnTo>
                <a:lnTo>
                  <a:pt x="2599943" y="829056"/>
                </a:lnTo>
                <a:lnTo>
                  <a:pt x="2727960" y="621791"/>
                </a:lnTo>
                <a:close/>
              </a:path>
              <a:path w="2727959" h="829310">
                <a:moveTo>
                  <a:pt x="207263" y="0"/>
                </a:moveTo>
                <a:lnTo>
                  <a:pt x="0" y="0"/>
                </a:lnTo>
                <a:lnTo>
                  <a:pt x="65507" y="282"/>
                </a:lnTo>
                <a:lnTo>
                  <a:pt x="195465" y="2526"/>
                </a:lnTo>
                <a:lnTo>
                  <a:pt x="323855" y="6965"/>
                </a:lnTo>
                <a:lnTo>
                  <a:pt x="450482" y="13550"/>
                </a:lnTo>
                <a:lnTo>
                  <a:pt x="575155" y="22231"/>
                </a:lnTo>
                <a:lnTo>
                  <a:pt x="697680" y="32959"/>
                </a:lnTo>
                <a:lnTo>
                  <a:pt x="817864" y="45684"/>
                </a:lnTo>
                <a:lnTo>
                  <a:pt x="935513" y="60356"/>
                </a:lnTo>
                <a:lnTo>
                  <a:pt x="1050436" y="76926"/>
                </a:lnTo>
                <a:lnTo>
                  <a:pt x="1106815" y="85907"/>
                </a:lnTo>
                <a:lnTo>
                  <a:pt x="1162439" y="95343"/>
                </a:lnTo>
                <a:lnTo>
                  <a:pt x="1217285" y="105230"/>
                </a:lnTo>
                <a:lnTo>
                  <a:pt x="1271329" y="115559"/>
                </a:lnTo>
                <a:lnTo>
                  <a:pt x="1324546" y="126326"/>
                </a:lnTo>
                <a:lnTo>
                  <a:pt x="1376912" y="137524"/>
                </a:lnTo>
                <a:lnTo>
                  <a:pt x="1428404" y="149146"/>
                </a:lnTo>
                <a:lnTo>
                  <a:pt x="1478997" y="161187"/>
                </a:lnTo>
                <a:lnTo>
                  <a:pt x="1528667" y="173640"/>
                </a:lnTo>
                <a:lnTo>
                  <a:pt x="1577389" y="186500"/>
                </a:lnTo>
                <a:lnTo>
                  <a:pt x="1625141" y="199759"/>
                </a:lnTo>
                <a:lnTo>
                  <a:pt x="1671897" y="213411"/>
                </a:lnTo>
                <a:lnTo>
                  <a:pt x="1717633" y="227452"/>
                </a:lnTo>
                <a:lnTo>
                  <a:pt x="1762326" y="241873"/>
                </a:lnTo>
                <a:lnTo>
                  <a:pt x="1805951" y="256670"/>
                </a:lnTo>
                <a:lnTo>
                  <a:pt x="1848484" y="271835"/>
                </a:lnTo>
                <a:lnTo>
                  <a:pt x="1889902" y="287363"/>
                </a:lnTo>
                <a:lnTo>
                  <a:pt x="1930179" y="303247"/>
                </a:lnTo>
                <a:lnTo>
                  <a:pt x="1969291" y="319482"/>
                </a:lnTo>
                <a:lnTo>
                  <a:pt x="2007215" y="336060"/>
                </a:lnTo>
                <a:lnTo>
                  <a:pt x="2043927" y="352977"/>
                </a:lnTo>
                <a:lnTo>
                  <a:pt x="2079402" y="370224"/>
                </a:lnTo>
                <a:lnTo>
                  <a:pt x="2113617" y="387797"/>
                </a:lnTo>
                <a:lnTo>
                  <a:pt x="2178166" y="423895"/>
                </a:lnTo>
                <a:lnTo>
                  <a:pt x="2237383" y="461219"/>
                </a:lnTo>
                <a:lnTo>
                  <a:pt x="2291074" y="499721"/>
                </a:lnTo>
                <a:lnTo>
                  <a:pt x="2339047" y="539350"/>
                </a:lnTo>
                <a:lnTo>
                  <a:pt x="2381108" y="580057"/>
                </a:lnTo>
                <a:lnTo>
                  <a:pt x="2417064" y="621791"/>
                </a:lnTo>
                <a:lnTo>
                  <a:pt x="2624327" y="621791"/>
                </a:lnTo>
                <a:lnTo>
                  <a:pt x="2588372" y="580057"/>
                </a:lnTo>
                <a:lnTo>
                  <a:pt x="2546311" y="539350"/>
                </a:lnTo>
                <a:lnTo>
                  <a:pt x="2498338" y="499721"/>
                </a:lnTo>
                <a:lnTo>
                  <a:pt x="2444647" y="461219"/>
                </a:lnTo>
                <a:lnTo>
                  <a:pt x="2385430" y="423895"/>
                </a:lnTo>
                <a:lnTo>
                  <a:pt x="2320881" y="387797"/>
                </a:lnTo>
                <a:lnTo>
                  <a:pt x="2286666" y="370224"/>
                </a:lnTo>
                <a:lnTo>
                  <a:pt x="2251191" y="352977"/>
                </a:lnTo>
                <a:lnTo>
                  <a:pt x="2214479" y="336060"/>
                </a:lnTo>
                <a:lnTo>
                  <a:pt x="2176555" y="319482"/>
                </a:lnTo>
                <a:lnTo>
                  <a:pt x="2137443" y="303247"/>
                </a:lnTo>
                <a:lnTo>
                  <a:pt x="2097166" y="287363"/>
                </a:lnTo>
                <a:lnTo>
                  <a:pt x="2055748" y="271835"/>
                </a:lnTo>
                <a:lnTo>
                  <a:pt x="2013215" y="256670"/>
                </a:lnTo>
                <a:lnTo>
                  <a:pt x="1969590" y="241873"/>
                </a:lnTo>
                <a:lnTo>
                  <a:pt x="1924897" y="227452"/>
                </a:lnTo>
                <a:lnTo>
                  <a:pt x="1879161" y="213411"/>
                </a:lnTo>
                <a:lnTo>
                  <a:pt x="1832405" y="199759"/>
                </a:lnTo>
                <a:lnTo>
                  <a:pt x="1784653" y="186500"/>
                </a:lnTo>
                <a:lnTo>
                  <a:pt x="1735931" y="173640"/>
                </a:lnTo>
                <a:lnTo>
                  <a:pt x="1686261" y="161187"/>
                </a:lnTo>
                <a:lnTo>
                  <a:pt x="1635668" y="149146"/>
                </a:lnTo>
                <a:lnTo>
                  <a:pt x="1584176" y="137524"/>
                </a:lnTo>
                <a:lnTo>
                  <a:pt x="1531810" y="126326"/>
                </a:lnTo>
                <a:lnTo>
                  <a:pt x="1478593" y="115559"/>
                </a:lnTo>
                <a:lnTo>
                  <a:pt x="1424549" y="105230"/>
                </a:lnTo>
                <a:lnTo>
                  <a:pt x="1369703" y="95343"/>
                </a:lnTo>
                <a:lnTo>
                  <a:pt x="1314079" y="85907"/>
                </a:lnTo>
                <a:lnTo>
                  <a:pt x="1257700" y="76926"/>
                </a:lnTo>
                <a:lnTo>
                  <a:pt x="1142777" y="60356"/>
                </a:lnTo>
                <a:lnTo>
                  <a:pt x="1025128" y="45684"/>
                </a:lnTo>
                <a:lnTo>
                  <a:pt x="904944" y="32959"/>
                </a:lnTo>
                <a:lnTo>
                  <a:pt x="782419" y="22231"/>
                </a:lnTo>
                <a:lnTo>
                  <a:pt x="657746" y="13550"/>
                </a:lnTo>
                <a:lnTo>
                  <a:pt x="531119" y="6965"/>
                </a:lnTo>
                <a:lnTo>
                  <a:pt x="402729" y="2526"/>
                </a:lnTo>
                <a:lnTo>
                  <a:pt x="272771" y="282"/>
                </a:lnTo>
                <a:lnTo>
                  <a:pt x="207263" y="0"/>
                </a:lnTo>
                <a:close/>
              </a:path>
            </a:pathLst>
          </a:custGeom>
          <a:solidFill>
            <a:srgbClr val="C00000"/>
          </a:solidFill>
        </p:spPr>
        <p:txBody>
          <a:bodyPr wrap="square" lIns="0" tIns="0" rIns="0" bIns="0" rtlCol="0"/>
          <a:lstStyle/>
          <a:p>
            <a:endParaRPr dirty="0"/>
          </a:p>
        </p:txBody>
      </p:sp>
      <p:sp>
        <p:nvSpPr>
          <p:cNvPr id="55" name="object 7">
            <a:extLst>
              <a:ext uri="{FF2B5EF4-FFF2-40B4-BE49-F238E27FC236}">
                <a16:creationId xmlns:a16="http://schemas.microsoft.com/office/drawing/2014/main" id="{3D4FB94A-3CF5-4544-983D-7AD2B53B2C1F}"/>
              </a:ext>
            </a:extLst>
          </p:cNvPr>
          <p:cNvSpPr/>
          <p:nvPr/>
        </p:nvSpPr>
        <p:spPr>
          <a:xfrm>
            <a:off x="3436621" y="2351931"/>
            <a:ext cx="2600325" cy="829310"/>
          </a:xfrm>
          <a:custGeom>
            <a:avLst/>
            <a:gdLst/>
            <a:ahLst/>
            <a:cxnLst/>
            <a:rect l="l" t="t" r="r" b="b"/>
            <a:pathLst>
              <a:path w="2600325" h="829310">
                <a:moveTo>
                  <a:pt x="2496312" y="0"/>
                </a:moveTo>
                <a:lnTo>
                  <a:pt x="2426437" y="318"/>
                </a:lnTo>
                <a:lnTo>
                  <a:pt x="2288137" y="2841"/>
                </a:lnTo>
                <a:lnTo>
                  <a:pt x="2151939" y="7824"/>
                </a:lnTo>
                <a:lnTo>
                  <a:pt x="2018040" y="15201"/>
                </a:lnTo>
                <a:lnTo>
                  <a:pt x="1886643" y="24903"/>
                </a:lnTo>
                <a:lnTo>
                  <a:pt x="1757947" y="36866"/>
                </a:lnTo>
                <a:lnTo>
                  <a:pt x="1632152" y="51022"/>
                </a:lnTo>
                <a:lnTo>
                  <a:pt x="1570405" y="58902"/>
                </a:lnTo>
                <a:lnTo>
                  <a:pt x="1509458" y="67306"/>
                </a:lnTo>
                <a:lnTo>
                  <a:pt x="1449337" y="76225"/>
                </a:lnTo>
                <a:lnTo>
                  <a:pt x="1390066" y="85650"/>
                </a:lnTo>
                <a:lnTo>
                  <a:pt x="1331671" y="95574"/>
                </a:lnTo>
                <a:lnTo>
                  <a:pt x="1274176" y="105988"/>
                </a:lnTo>
                <a:lnTo>
                  <a:pt x="1217606" y="116884"/>
                </a:lnTo>
                <a:lnTo>
                  <a:pt x="1161988" y="128253"/>
                </a:lnTo>
                <a:lnTo>
                  <a:pt x="1107344" y="140088"/>
                </a:lnTo>
                <a:lnTo>
                  <a:pt x="1053701" y="152380"/>
                </a:lnTo>
                <a:lnTo>
                  <a:pt x="1001084" y="165120"/>
                </a:lnTo>
                <a:lnTo>
                  <a:pt x="949517" y="178301"/>
                </a:lnTo>
                <a:lnTo>
                  <a:pt x="899026" y="191913"/>
                </a:lnTo>
                <a:lnTo>
                  <a:pt x="849635" y="205950"/>
                </a:lnTo>
                <a:lnTo>
                  <a:pt x="801370" y="220401"/>
                </a:lnTo>
                <a:lnTo>
                  <a:pt x="754256" y="235260"/>
                </a:lnTo>
                <a:lnTo>
                  <a:pt x="708318" y="250517"/>
                </a:lnTo>
                <a:lnTo>
                  <a:pt x="663580" y="266165"/>
                </a:lnTo>
                <a:lnTo>
                  <a:pt x="620068" y="282195"/>
                </a:lnTo>
                <a:lnTo>
                  <a:pt x="577807" y="298599"/>
                </a:lnTo>
                <a:lnTo>
                  <a:pt x="536821" y="315368"/>
                </a:lnTo>
                <a:lnTo>
                  <a:pt x="497136" y="332494"/>
                </a:lnTo>
                <a:lnTo>
                  <a:pt x="458777" y="349970"/>
                </a:lnTo>
                <a:lnTo>
                  <a:pt x="421769" y="367785"/>
                </a:lnTo>
                <a:lnTo>
                  <a:pt x="386137" y="385933"/>
                </a:lnTo>
                <a:lnTo>
                  <a:pt x="351906" y="404405"/>
                </a:lnTo>
                <a:lnTo>
                  <a:pt x="287746" y="442287"/>
                </a:lnTo>
                <a:lnTo>
                  <a:pt x="229490" y="481365"/>
                </a:lnTo>
                <a:lnTo>
                  <a:pt x="177338" y="521572"/>
                </a:lnTo>
                <a:lnTo>
                  <a:pt x="131490" y="562842"/>
                </a:lnTo>
                <a:lnTo>
                  <a:pt x="92146" y="605108"/>
                </a:lnTo>
                <a:lnTo>
                  <a:pt x="59507" y="648304"/>
                </a:lnTo>
                <a:lnTo>
                  <a:pt x="33773" y="692364"/>
                </a:lnTo>
                <a:lnTo>
                  <a:pt x="15143" y="737220"/>
                </a:lnTo>
                <a:lnTo>
                  <a:pt x="3819" y="782806"/>
                </a:lnTo>
                <a:lnTo>
                  <a:pt x="0" y="829056"/>
                </a:lnTo>
                <a:lnTo>
                  <a:pt x="207263" y="829056"/>
                </a:lnTo>
                <a:lnTo>
                  <a:pt x="208234" y="805735"/>
                </a:lnTo>
                <a:lnTo>
                  <a:pt x="211128" y="782570"/>
                </a:lnTo>
                <a:lnTo>
                  <a:pt x="222590" y="736738"/>
                </a:lnTo>
                <a:lnTo>
                  <a:pt x="241447" y="691630"/>
                </a:lnTo>
                <a:lnTo>
                  <a:pt x="267499" y="647314"/>
                </a:lnTo>
                <a:lnTo>
                  <a:pt x="300546" y="603860"/>
                </a:lnTo>
                <a:lnTo>
                  <a:pt x="340386" y="561338"/>
                </a:lnTo>
                <a:lnTo>
                  <a:pt x="386821" y="519817"/>
                </a:lnTo>
                <a:lnTo>
                  <a:pt x="439648" y="479366"/>
                </a:lnTo>
                <a:lnTo>
                  <a:pt x="498667" y="440056"/>
                </a:lnTo>
                <a:lnTo>
                  <a:pt x="563678" y="401954"/>
                </a:lnTo>
                <a:lnTo>
                  <a:pt x="598368" y="383378"/>
                </a:lnTo>
                <a:lnTo>
                  <a:pt x="634481" y="365131"/>
                </a:lnTo>
                <a:lnTo>
                  <a:pt x="671991" y="347221"/>
                </a:lnTo>
                <a:lnTo>
                  <a:pt x="710874" y="329656"/>
                </a:lnTo>
                <a:lnTo>
                  <a:pt x="751104" y="312446"/>
                </a:lnTo>
                <a:lnTo>
                  <a:pt x="792657" y="295599"/>
                </a:lnTo>
                <a:lnTo>
                  <a:pt x="835507" y="279124"/>
                </a:lnTo>
                <a:lnTo>
                  <a:pt x="879629" y="263029"/>
                </a:lnTo>
                <a:lnTo>
                  <a:pt x="924999" y="247323"/>
                </a:lnTo>
                <a:lnTo>
                  <a:pt x="971591" y="232015"/>
                </a:lnTo>
                <a:lnTo>
                  <a:pt x="1019380" y="217113"/>
                </a:lnTo>
                <a:lnTo>
                  <a:pt x="1068341" y="202627"/>
                </a:lnTo>
                <a:lnTo>
                  <a:pt x="1118449" y="188564"/>
                </a:lnTo>
                <a:lnTo>
                  <a:pt x="1169679" y="174934"/>
                </a:lnTo>
                <a:lnTo>
                  <a:pt x="1222005" y="161745"/>
                </a:lnTo>
                <a:lnTo>
                  <a:pt x="1275404" y="149005"/>
                </a:lnTo>
                <a:lnTo>
                  <a:pt x="1329849" y="136725"/>
                </a:lnTo>
                <a:lnTo>
                  <a:pt x="1385316" y="124911"/>
                </a:lnTo>
                <a:lnTo>
                  <a:pt x="1441779" y="113573"/>
                </a:lnTo>
                <a:lnTo>
                  <a:pt x="1499213" y="102720"/>
                </a:lnTo>
                <a:lnTo>
                  <a:pt x="1557594" y="92360"/>
                </a:lnTo>
                <a:lnTo>
                  <a:pt x="1616897" y="82502"/>
                </a:lnTo>
                <a:lnTo>
                  <a:pt x="1677095" y="73155"/>
                </a:lnTo>
                <a:lnTo>
                  <a:pt x="1738165" y="64327"/>
                </a:lnTo>
                <a:lnTo>
                  <a:pt x="1800081" y="56027"/>
                </a:lnTo>
                <a:lnTo>
                  <a:pt x="1862818" y="48263"/>
                </a:lnTo>
                <a:lnTo>
                  <a:pt x="1990655" y="34380"/>
                </a:lnTo>
                <a:lnTo>
                  <a:pt x="2121475" y="22748"/>
                </a:lnTo>
                <a:lnTo>
                  <a:pt x="2255078" y="13436"/>
                </a:lnTo>
                <a:lnTo>
                  <a:pt x="2391263" y="6513"/>
                </a:lnTo>
                <a:lnTo>
                  <a:pt x="2529830" y="2050"/>
                </a:lnTo>
                <a:lnTo>
                  <a:pt x="2599944" y="762"/>
                </a:lnTo>
                <a:lnTo>
                  <a:pt x="2496312" y="0"/>
                </a:lnTo>
                <a:close/>
              </a:path>
            </a:pathLst>
          </a:custGeom>
          <a:solidFill>
            <a:srgbClr val="9A0000"/>
          </a:solidFill>
        </p:spPr>
        <p:txBody>
          <a:bodyPr wrap="square" lIns="0" tIns="0" rIns="0" bIns="0" rtlCol="0"/>
          <a:lstStyle/>
          <a:p>
            <a:endParaRPr dirty="0"/>
          </a:p>
        </p:txBody>
      </p:sp>
      <p:sp>
        <p:nvSpPr>
          <p:cNvPr id="56" name="object 8">
            <a:extLst>
              <a:ext uri="{FF2B5EF4-FFF2-40B4-BE49-F238E27FC236}">
                <a16:creationId xmlns:a16="http://schemas.microsoft.com/office/drawing/2014/main" id="{52651242-FFD4-43DD-B8D4-98F5C97244F0}"/>
              </a:ext>
            </a:extLst>
          </p:cNvPr>
          <p:cNvSpPr/>
          <p:nvPr/>
        </p:nvSpPr>
        <p:spPr>
          <a:xfrm>
            <a:off x="3426153" y="3206506"/>
            <a:ext cx="2728595" cy="830580"/>
          </a:xfrm>
          <a:custGeom>
            <a:avLst/>
            <a:gdLst/>
            <a:ahLst/>
            <a:cxnLst/>
            <a:rect l="l" t="t" r="r" b="b"/>
            <a:pathLst>
              <a:path w="2728595" h="830579">
                <a:moveTo>
                  <a:pt x="311531" y="207644"/>
                </a:moveTo>
                <a:lnTo>
                  <a:pt x="103885" y="207644"/>
                </a:lnTo>
                <a:lnTo>
                  <a:pt x="121081" y="228677"/>
                </a:lnTo>
                <a:lnTo>
                  <a:pt x="160099" y="269983"/>
                </a:lnTo>
                <a:lnTo>
                  <a:pt x="205125" y="310233"/>
                </a:lnTo>
                <a:lnTo>
                  <a:pt x="255966" y="349378"/>
                </a:lnTo>
                <a:lnTo>
                  <a:pt x="312430" y="387368"/>
                </a:lnTo>
                <a:lnTo>
                  <a:pt x="374323" y="424154"/>
                </a:lnTo>
                <a:lnTo>
                  <a:pt x="441452" y="459685"/>
                </a:lnTo>
                <a:lnTo>
                  <a:pt x="476919" y="476965"/>
                </a:lnTo>
                <a:lnTo>
                  <a:pt x="513624" y="493912"/>
                </a:lnTo>
                <a:lnTo>
                  <a:pt x="551541" y="510521"/>
                </a:lnTo>
                <a:lnTo>
                  <a:pt x="590646" y="526786"/>
                </a:lnTo>
                <a:lnTo>
                  <a:pt x="630916" y="542699"/>
                </a:lnTo>
                <a:lnTo>
                  <a:pt x="672325" y="558256"/>
                </a:lnTo>
                <a:lnTo>
                  <a:pt x="714851" y="573449"/>
                </a:lnTo>
                <a:lnTo>
                  <a:pt x="758469" y="588272"/>
                </a:lnTo>
                <a:lnTo>
                  <a:pt x="803154" y="602720"/>
                </a:lnTo>
                <a:lnTo>
                  <a:pt x="848884" y="616786"/>
                </a:lnTo>
                <a:lnTo>
                  <a:pt x="895632" y="630463"/>
                </a:lnTo>
                <a:lnTo>
                  <a:pt x="943376" y="643747"/>
                </a:lnTo>
                <a:lnTo>
                  <a:pt x="992092" y="656629"/>
                </a:lnTo>
                <a:lnTo>
                  <a:pt x="1041754" y="669105"/>
                </a:lnTo>
                <a:lnTo>
                  <a:pt x="1092340" y="681167"/>
                </a:lnTo>
                <a:lnTo>
                  <a:pt x="1143824" y="692811"/>
                </a:lnTo>
                <a:lnTo>
                  <a:pt x="1196183" y="704029"/>
                </a:lnTo>
                <a:lnTo>
                  <a:pt x="1249393" y="714815"/>
                </a:lnTo>
                <a:lnTo>
                  <a:pt x="1303430" y="725163"/>
                </a:lnTo>
                <a:lnTo>
                  <a:pt x="1358268" y="735067"/>
                </a:lnTo>
                <a:lnTo>
                  <a:pt x="1413885" y="744520"/>
                </a:lnTo>
                <a:lnTo>
                  <a:pt x="1470256" y="753517"/>
                </a:lnTo>
                <a:lnTo>
                  <a:pt x="1527358" y="762052"/>
                </a:lnTo>
                <a:lnTo>
                  <a:pt x="1643653" y="777706"/>
                </a:lnTo>
                <a:lnTo>
                  <a:pt x="1762579" y="791436"/>
                </a:lnTo>
                <a:lnTo>
                  <a:pt x="1883943" y="803189"/>
                </a:lnTo>
                <a:lnTo>
                  <a:pt x="2007551" y="812917"/>
                </a:lnTo>
                <a:lnTo>
                  <a:pt x="2133211" y="820570"/>
                </a:lnTo>
                <a:lnTo>
                  <a:pt x="2260729" y="826098"/>
                </a:lnTo>
                <a:lnTo>
                  <a:pt x="2389913" y="829451"/>
                </a:lnTo>
                <a:lnTo>
                  <a:pt x="2520569" y="830579"/>
                </a:lnTo>
                <a:lnTo>
                  <a:pt x="2728213" y="830579"/>
                </a:lnTo>
                <a:lnTo>
                  <a:pt x="2662714" y="830296"/>
                </a:lnTo>
                <a:lnTo>
                  <a:pt x="2532770" y="828049"/>
                </a:lnTo>
                <a:lnTo>
                  <a:pt x="2404395" y="823602"/>
                </a:lnTo>
                <a:lnTo>
                  <a:pt x="2277782" y="817006"/>
                </a:lnTo>
                <a:lnTo>
                  <a:pt x="2153124" y="808309"/>
                </a:lnTo>
                <a:lnTo>
                  <a:pt x="2030614" y="797562"/>
                </a:lnTo>
                <a:lnTo>
                  <a:pt x="1910445" y="784815"/>
                </a:lnTo>
                <a:lnTo>
                  <a:pt x="1792810" y="770117"/>
                </a:lnTo>
                <a:lnTo>
                  <a:pt x="1677901" y="753517"/>
                </a:lnTo>
                <a:lnTo>
                  <a:pt x="1621530" y="744520"/>
                </a:lnTo>
                <a:lnTo>
                  <a:pt x="1565913" y="735067"/>
                </a:lnTo>
                <a:lnTo>
                  <a:pt x="1511075" y="725163"/>
                </a:lnTo>
                <a:lnTo>
                  <a:pt x="1457038" y="714815"/>
                </a:lnTo>
                <a:lnTo>
                  <a:pt x="1403828" y="704029"/>
                </a:lnTo>
                <a:lnTo>
                  <a:pt x="1351469" y="692811"/>
                </a:lnTo>
                <a:lnTo>
                  <a:pt x="1299985" y="681167"/>
                </a:lnTo>
                <a:lnTo>
                  <a:pt x="1249399" y="669105"/>
                </a:lnTo>
                <a:lnTo>
                  <a:pt x="1199737" y="656629"/>
                </a:lnTo>
                <a:lnTo>
                  <a:pt x="1151021" y="643747"/>
                </a:lnTo>
                <a:lnTo>
                  <a:pt x="1103277" y="630463"/>
                </a:lnTo>
                <a:lnTo>
                  <a:pt x="1056529" y="616786"/>
                </a:lnTo>
                <a:lnTo>
                  <a:pt x="1010799" y="602720"/>
                </a:lnTo>
                <a:lnTo>
                  <a:pt x="966114" y="588272"/>
                </a:lnTo>
                <a:lnTo>
                  <a:pt x="922496" y="573449"/>
                </a:lnTo>
                <a:lnTo>
                  <a:pt x="879970" y="558256"/>
                </a:lnTo>
                <a:lnTo>
                  <a:pt x="838561" y="542699"/>
                </a:lnTo>
                <a:lnTo>
                  <a:pt x="798291" y="526786"/>
                </a:lnTo>
                <a:lnTo>
                  <a:pt x="759186" y="510521"/>
                </a:lnTo>
                <a:lnTo>
                  <a:pt x="721269" y="493912"/>
                </a:lnTo>
                <a:lnTo>
                  <a:pt x="684564" y="476965"/>
                </a:lnTo>
                <a:lnTo>
                  <a:pt x="649096" y="459685"/>
                </a:lnTo>
                <a:lnTo>
                  <a:pt x="614890" y="442079"/>
                </a:lnTo>
                <a:lnTo>
                  <a:pt x="550355" y="405914"/>
                </a:lnTo>
                <a:lnTo>
                  <a:pt x="491152" y="368520"/>
                </a:lnTo>
                <a:lnTo>
                  <a:pt x="437476" y="329947"/>
                </a:lnTo>
                <a:lnTo>
                  <a:pt x="389518" y="290243"/>
                </a:lnTo>
                <a:lnTo>
                  <a:pt x="347472" y="249459"/>
                </a:lnTo>
                <a:lnTo>
                  <a:pt x="328726" y="228677"/>
                </a:lnTo>
                <a:lnTo>
                  <a:pt x="311531" y="207644"/>
                </a:lnTo>
                <a:close/>
              </a:path>
              <a:path w="2728595" h="830579">
                <a:moveTo>
                  <a:pt x="128396" y="0"/>
                </a:moveTo>
                <a:lnTo>
                  <a:pt x="0" y="207644"/>
                </a:lnTo>
                <a:lnTo>
                  <a:pt x="415289" y="207644"/>
                </a:lnTo>
                <a:lnTo>
                  <a:pt x="128396" y="0"/>
                </a:lnTo>
                <a:close/>
              </a:path>
            </a:pathLst>
          </a:custGeom>
          <a:solidFill>
            <a:srgbClr val="006FC0"/>
          </a:solidFill>
        </p:spPr>
        <p:txBody>
          <a:bodyPr wrap="square" lIns="0" tIns="0" rIns="0" bIns="0" rtlCol="0"/>
          <a:lstStyle/>
          <a:p>
            <a:endParaRPr dirty="0"/>
          </a:p>
        </p:txBody>
      </p:sp>
      <p:sp>
        <p:nvSpPr>
          <p:cNvPr id="57" name="object 9">
            <a:extLst>
              <a:ext uri="{FF2B5EF4-FFF2-40B4-BE49-F238E27FC236}">
                <a16:creationId xmlns:a16="http://schemas.microsoft.com/office/drawing/2014/main" id="{E86D0357-3A52-4C4A-8927-DCED40E6F069}"/>
              </a:ext>
            </a:extLst>
          </p:cNvPr>
          <p:cNvSpPr/>
          <p:nvPr/>
        </p:nvSpPr>
        <p:spPr>
          <a:xfrm>
            <a:off x="6050608" y="3206506"/>
            <a:ext cx="2600325" cy="830580"/>
          </a:xfrm>
          <a:custGeom>
            <a:avLst/>
            <a:gdLst/>
            <a:ahLst/>
            <a:cxnLst/>
            <a:rect l="l" t="t" r="r" b="b"/>
            <a:pathLst>
              <a:path w="2600325" h="830579">
                <a:moveTo>
                  <a:pt x="2599817" y="0"/>
                </a:moveTo>
                <a:lnTo>
                  <a:pt x="2392172" y="0"/>
                </a:lnTo>
                <a:lnTo>
                  <a:pt x="2391201" y="23360"/>
                </a:lnTo>
                <a:lnTo>
                  <a:pt x="2388307" y="46566"/>
                </a:lnTo>
                <a:lnTo>
                  <a:pt x="2376849" y="92479"/>
                </a:lnTo>
                <a:lnTo>
                  <a:pt x="2357996" y="137667"/>
                </a:lnTo>
                <a:lnTo>
                  <a:pt x="2331950" y="182061"/>
                </a:lnTo>
                <a:lnTo>
                  <a:pt x="2298912" y="225592"/>
                </a:lnTo>
                <a:lnTo>
                  <a:pt x="2259080" y="268190"/>
                </a:lnTo>
                <a:lnTo>
                  <a:pt x="2212657" y="309785"/>
                </a:lnTo>
                <a:lnTo>
                  <a:pt x="2159842" y="350309"/>
                </a:lnTo>
                <a:lnTo>
                  <a:pt x="2100836" y="389691"/>
                </a:lnTo>
                <a:lnTo>
                  <a:pt x="2035840" y="427862"/>
                </a:lnTo>
                <a:lnTo>
                  <a:pt x="2001158" y="446472"/>
                </a:lnTo>
                <a:lnTo>
                  <a:pt x="1965053" y="464753"/>
                </a:lnTo>
                <a:lnTo>
                  <a:pt x="1927552" y="482696"/>
                </a:lnTo>
                <a:lnTo>
                  <a:pt x="1888678" y="500293"/>
                </a:lnTo>
                <a:lnTo>
                  <a:pt x="1848456" y="517535"/>
                </a:lnTo>
                <a:lnTo>
                  <a:pt x="1806913" y="534414"/>
                </a:lnTo>
                <a:lnTo>
                  <a:pt x="1764072" y="550920"/>
                </a:lnTo>
                <a:lnTo>
                  <a:pt x="1719959" y="567045"/>
                </a:lnTo>
                <a:lnTo>
                  <a:pt x="1674600" y="582780"/>
                </a:lnTo>
                <a:lnTo>
                  <a:pt x="1628018" y="598117"/>
                </a:lnTo>
                <a:lnTo>
                  <a:pt x="1580240" y="613047"/>
                </a:lnTo>
                <a:lnTo>
                  <a:pt x="1531289" y="627561"/>
                </a:lnTo>
                <a:lnTo>
                  <a:pt x="1481192" y="641651"/>
                </a:lnTo>
                <a:lnTo>
                  <a:pt x="1429974" y="655308"/>
                </a:lnTo>
                <a:lnTo>
                  <a:pt x="1377658" y="668522"/>
                </a:lnTo>
                <a:lnTo>
                  <a:pt x="1324271" y="681286"/>
                </a:lnTo>
                <a:lnTo>
                  <a:pt x="1269838" y="693591"/>
                </a:lnTo>
                <a:lnTo>
                  <a:pt x="1214383" y="705428"/>
                </a:lnTo>
                <a:lnTo>
                  <a:pt x="1157932" y="716788"/>
                </a:lnTo>
                <a:lnTo>
                  <a:pt x="1100509" y="727663"/>
                </a:lnTo>
                <a:lnTo>
                  <a:pt x="1042140" y="738044"/>
                </a:lnTo>
                <a:lnTo>
                  <a:pt x="982850" y="747922"/>
                </a:lnTo>
                <a:lnTo>
                  <a:pt x="922664" y="757289"/>
                </a:lnTo>
                <a:lnTo>
                  <a:pt x="861607" y="766136"/>
                </a:lnTo>
                <a:lnTo>
                  <a:pt x="799704" y="774453"/>
                </a:lnTo>
                <a:lnTo>
                  <a:pt x="736980" y="782234"/>
                </a:lnTo>
                <a:lnTo>
                  <a:pt x="673460" y="789468"/>
                </a:lnTo>
                <a:lnTo>
                  <a:pt x="544132" y="802263"/>
                </a:lnTo>
                <a:lnTo>
                  <a:pt x="411922" y="812768"/>
                </a:lnTo>
                <a:lnTo>
                  <a:pt x="277029" y="820916"/>
                </a:lnTo>
                <a:lnTo>
                  <a:pt x="139655" y="826634"/>
                </a:lnTo>
                <a:lnTo>
                  <a:pt x="0" y="829856"/>
                </a:lnTo>
                <a:lnTo>
                  <a:pt x="103758" y="830579"/>
                </a:lnTo>
                <a:lnTo>
                  <a:pt x="243020" y="829309"/>
                </a:lnTo>
                <a:lnTo>
                  <a:pt x="380281" y="825541"/>
                </a:lnTo>
                <a:lnTo>
                  <a:pt x="515342" y="819342"/>
                </a:lnTo>
                <a:lnTo>
                  <a:pt x="648002" y="810779"/>
                </a:lnTo>
                <a:lnTo>
                  <a:pt x="778061" y="799919"/>
                </a:lnTo>
                <a:lnTo>
                  <a:pt x="905319" y="786828"/>
                </a:lnTo>
                <a:lnTo>
                  <a:pt x="967835" y="779467"/>
                </a:lnTo>
                <a:lnTo>
                  <a:pt x="1029576" y="771573"/>
                </a:lnTo>
                <a:lnTo>
                  <a:pt x="1090517" y="763154"/>
                </a:lnTo>
                <a:lnTo>
                  <a:pt x="1150632" y="754220"/>
                </a:lnTo>
                <a:lnTo>
                  <a:pt x="1209897" y="744778"/>
                </a:lnTo>
                <a:lnTo>
                  <a:pt x="1268286" y="734836"/>
                </a:lnTo>
                <a:lnTo>
                  <a:pt x="1325776" y="724404"/>
                </a:lnTo>
                <a:lnTo>
                  <a:pt x="1382339" y="713488"/>
                </a:lnTo>
                <a:lnTo>
                  <a:pt x="1437953" y="702098"/>
                </a:lnTo>
                <a:lnTo>
                  <a:pt x="1492590" y="690242"/>
                </a:lnTo>
                <a:lnTo>
                  <a:pt x="1546228" y="677929"/>
                </a:lnTo>
                <a:lnTo>
                  <a:pt x="1598840" y="665166"/>
                </a:lnTo>
                <a:lnTo>
                  <a:pt x="1650401" y="651961"/>
                </a:lnTo>
                <a:lnTo>
                  <a:pt x="1700887" y="638324"/>
                </a:lnTo>
                <a:lnTo>
                  <a:pt x="1750272" y="624263"/>
                </a:lnTo>
                <a:lnTo>
                  <a:pt x="1798532" y="609785"/>
                </a:lnTo>
                <a:lnTo>
                  <a:pt x="1845642" y="594899"/>
                </a:lnTo>
                <a:lnTo>
                  <a:pt x="1891575" y="579614"/>
                </a:lnTo>
                <a:lnTo>
                  <a:pt x="1936308" y="563938"/>
                </a:lnTo>
                <a:lnTo>
                  <a:pt x="1979816" y="547879"/>
                </a:lnTo>
                <a:lnTo>
                  <a:pt x="2022073" y="531446"/>
                </a:lnTo>
                <a:lnTo>
                  <a:pt x="2063054" y="514646"/>
                </a:lnTo>
                <a:lnTo>
                  <a:pt x="2102734" y="497488"/>
                </a:lnTo>
                <a:lnTo>
                  <a:pt x="2141089" y="479981"/>
                </a:lnTo>
                <a:lnTo>
                  <a:pt x="2178093" y="462133"/>
                </a:lnTo>
                <a:lnTo>
                  <a:pt x="2213721" y="443952"/>
                </a:lnTo>
                <a:lnTo>
                  <a:pt x="2247949" y="425446"/>
                </a:lnTo>
                <a:lnTo>
                  <a:pt x="2312102" y="387494"/>
                </a:lnTo>
                <a:lnTo>
                  <a:pt x="2370352" y="348344"/>
                </a:lnTo>
                <a:lnTo>
                  <a:pt x="2422498" y="308062"/>
                </a:lnTo>
                <a:lnTo>
                  <a:pt x="2468341" y="266716"/>
                </a:lnTo>
                <a:lnTo>
                  <a:pt x="2507680" y="224370"/>
                </a:lnTo>
                <a:lnTo>
                  <a:pt x="2540315" y="181093"/>
                </a:lnTo>
                <a:lnTo>
                  <a:pt x="2566047" y="136951"/>
                </a:lnTo>
                <a:lnTo>
                  <a:pt x="2584674" y="92010"/>
                </a:lnTo>
                <a:lnTo>
                  <a:pt x="2595998" y="46338"/>
                </a:lnTo>
                <a:lnTo>
                  <a:pt x="2598858" y="23248"/>
                </a:lnTo>
                <a:lnTo>
                  <a:pt x="2599817" y="0"/>
                </a:lnTo>
                <a:close/>
              </a:path>
            </a:pathLst>
          </a:custGeom>
          <a:solidFill>
            <a:srgbClr val="005A9A"/>
          </a:solidFill>
        </p:spPr>
        <p:txBody>
          <a:bodyPr wrap="square" lIns="0" tIns="0" rIns="0" bIns="0" rtlCol="0"/>
          <a:lstStyle/>
          <a:p>
            <a:endParaRPr dirty="0"/>
          </a:p>
        </p:txBody>
      </p:sp>
      <p:sp>
        <p:nvSpPr>
          <p:cNvPr id="58" name="object 10">
            <a:extLst>
              <a:ext uri="{FF2B5EF4-FFF2-40B4-BE49-F238E27FC236}">
                <a16:creationId xmlns:a16="http://schemas.microsoft.com/office/drawing/2014/main" id="{AAF2F4F1-A604-46C2-AABE-1D338A3AA993}"/>
              </a:ext>
            </a:extLst>
          </p:cNvPr>
          <p:cNvSpPr/>
          <p:nvPr/>
        </p:nvSpPr>
        <p:spPr>
          <a:xfrm>
            <a:off x="1915173" y="3054268"/>
            <a:ext cx="1419225" cy="402590"/>
          </a:xfrm>
          <a:custGeom>
            <a:avLst/>
            <a:gdLst/>
            <a:ahLst/>
            <a:cxnLst/>
            <a:rect l="l" t="t" r="r" b="b"/>
            <a:pathLst>
              <a:path w="1419225" h="402589">
                <a:moveTo>
                  <a:pt x="0" y="67056"/>
                </a:moveTo>
                <a:lnTo>
                  <a:pt x="5269" y="40933"/>
                </a:lnTo>
                <a:lnTo>
                  <a:pt x="19640" y="19621"/>
                </a:lnTo>
                <a:lnTo>
                  <a:pt x="40955" y="5262"/>
                </a:lnTo>
                <a:lnTo>
                  <a:pt x="67056" y="0"/>
                </a:lnTo>
                <a:lnTo>
                  <a:pt x="1351788" y="0"/>
                </a:lnTo>
                <a:lnTo>
                  <a:pt x="1377910" y="5262"/>
                </a:lnTo>
                <a:lnTo>
                  <a:pt x="1399222" y="19621"/>
                </a:lnTo>
                <a:lnTo>
                  <a:pt x="1413581" y="40933"/>
                </a:lnTo>
                <a:lnTo>
                  <a:pt x="1418844" y="67056"/>
                </a:lnTo>
                <a:lnTo>
                  <a:pt x="1418844" y="335279"/>
                </a:lnTo>
                <a:lnTo>
                  <a:pt x="1413581" y="361402"/>
                </a:lnTo>
                <a:lnTo>
                  <a:pt x="1399222" y="382714"/>
                </a:lnTo>
                <a:lnTo>
                  <a:pt x="1377910" y="397073"/>
                </a:lnTo>
                <a:lnTo>
                  <a:pt x="1351788" y="402335"/>
                </a:lnTo>
                <a:lnTo>
                  <a:pt x="67056" y="402335"/>
                </a:lnTo>
                <a:lnTo>
                  <a:pt x="40955" y="397073"/>
                </a:lnTo>
                <a:lnTo>
                  <a:pt x="19640" y="382714"/>
                </a:lnTo>
                <a:lnTo>
                  <a:pt x="5269" y="361402"/>
                </a:lnTo>
                <a:lnTo>
                  <a:pt x="0" y="335279"/>
                </a:lnTo>
                <a:lnTo>
                  <a:pt x="0" y="67056"/>
                </a:lnTo>
                <a:close/>
              </a:path>
            </a:pathLst>
          </a:custGeom>
          <a:ln w="25908">
            <a:solidFill>
              <a:srgbClr val="C00000"/>
            </a:solidFill>
          </a:ln>
        </p:spPr>
        <p:txBody>
          <a:bodyPr wrap="square" lIns="0" tIns="0" rIns="0" bIns="0" rtlCol="0"/>
          <a:lstStyle/>
          <a:p>
            <a:endParaRPr dirty="0"/>
          </a:p>
        </p:txBody>
      </p:sp>
      <p:sp>
        <p:nvSpPr>
          <p:cNvPr id="59" name="object 11">
            <a:extLst>
              <a:ext uri="{FF2B5EF4-FFF2-40B4-BE49-F238E27FC236}">
                <a16:creationId xmlns:a16="http://schemas.microsoft.com/office/drawing/2014/main" id="{7B6C3FC6-9FE6-486F-8B86-56E751D74CFC}"/>
              </a:ext>
            </a:extLst>
          </p:cNvPr>
          <p:cNvSpPr txBox="1"/>
          <p:nvPr/>
        </p:nvSpPr>
        <p:spPr>
          <a:xfrm>
            <a:off x="2117669" y="3130468"/>
            <a:ext cx="986155"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Restaurants</a:t>
            </a:r>
            <a:endParaRPr sz="1400" dirty="0">
              <a:latin typeface="Arial"/>
              <a:cs typeface="Arial"/>
            </a:endParaRPr>
          </a:p>
        </p:txBody>
      </p:sp>
      <p:sp>
        <p:nvSpPr>
          <p:cNvPr id="60" name="object 12">
            <a:extLst>
              <a:ext uri="{FF2B5EF4-FFF2-40B4-BE49-F238E27FC236}">
                <a16:creationId xmlns:a16="http://schemas.microsoft.com/office/drawing/2014/main" id="{A3EDBCFE-B3A0-4F71-820B-D5DC16CBA61F}"/>
              </a:ext>
            </a:extLst>
          </p:cNvPr>
          <p:cNvSpPr/>
          <p:nvPr/>
        </p:nvSpPr>
        <p:spPr>
          <a:xfrm>
            <a:off x="8764357" y="3027764"/>
            <a:ext cx="1417320" cy="402590"/>
          </a:xfrm>
          <a:custGeom>
            <a:avLst/>
            <a:gdLst/>
            <a:ahLst/>
            <a:cxnLst/>
            <a:rect l="l" t="t" r="r" b="b"/>
            <a:pathLst>
              <a:path w="1417320" h="402589">
                <a:moveTo>
                  <a:pt x="0" y="67056"/>
                </a:moveTo>
                <a:lnTo>
                  <a:pt x="5262" y="40933"/>
                </a:lnTo>
                <a:lnTo>
                  <a:pt x="19621" y="19621"/>
                </a:lnTo>
                <a:lnTo>
                  <a:pt x="40933" y="5262"/>
                </a:lnTo>
                <a:lnTo>
                  <a:pt x="67055" y="0"/>
                </a:lnTo>
                <a:lnTo>
                  <a:pt x="1350264" y="0"/>
                </a:lnTo>
                <a:lnTo>
                  <a:pt x="1376386" y="5262"/>
                </a:lnTo>
                <a:lnTo>
                  <a:pt x="1397698" y="19621"/>
                </a:lnTo>
                <a:lnTo>
                  <a:pt x="1412057" y="40933"/>
                </a:lnTo>
                <a:lnTo>
                  <a:pt x="1417320" y="67056"/>
                </a:lnTo>
                <a:lnTo>
                  <a:pt x="1417320" y="335279"/>
                </a:lnTo>
                <a:lnTo>
                  <a:pt x="1412057" y="361402"/>
                </a:lnTo>
                <a:lnTo>
                  <a:pt x="1397698" y="382714"/>
                </a:lnTo>
                <a:lnTo>
                  <a:pt x="1376386" y="397073"/>
                </a:lnTo>
                <a:lnTo>
                  <a:pt x="1350264" y="402335"/>
                </a:lnTo>
                <a:lnTo>
                  <a:pt x="67055" y="402335"/>
                </a:lnTo>
                <a:lnTo>
                  <a:pt x="40933" y="397073"/>
                </a:lnTo>
                <a:lnTo>
                  <a:pt x="19621" y="382714"/>
                </a:lnTo>
                <a:lnTo>
                  <a:pt x="5262" y="361402"/>
                </a:lnTo>
                <a:lnTo>
                  <a:pt x="0" y="335279"/>
                </a:lnTo>
                <a:lnTo>
                  <a:pt x="0" y="67056"/>
                </a:lnTo>
                <a:close/>
              </a:path>
            </a:pathLst>
          </a:custGeom>
          <a:ln w="25908">
            <a:solidFill>
              <a:srgbClr val="006FC0"/>
            </a:solidFill>
          </a:ln>
        </p:spPr>
        <p:txBody>
          <a:bodyPr wrap="square" lIns="0" tIns="0" rIns="0" bIns="0" rtlCol="0"/>
          <a:lstStyle/>
          <a:p>
            <a:endParaRPr dirty="0"/>
          </a:p>
        </p:txBody>
      </p:sp>
      <p:sp>
        <p:nvSpPr>
          <p:cNvPr id="61" name="object 13">
            <a:extLst>
              <a:ext uri="{FF2B5EF4-FFF2-40B4-BE49-F238E27FC236}">
                <a16:creationId xmlns:a16="http://schemas.microsoft.com/office/drawing/2014/main" id="{2A64C43D-6298-47E7-BAA8-BC88DD588582}"/>
              </a:ext>
            </a:extLst>
          </p:cNvPr>
          <p:cNvSpPr txBox="1"/>
          <p:nvPr/>
        </p:nvSpPr>
        <p:spPr>
          <a:xfrm>
            <a:off x="9227272" y="3103964"/>
            <a:ext cx="490855" cy="228268"/>
          </a:xfrm>
          <a:prstGeom prst="rect">
            <a:avLst/>
          </a:prstGeom>
        </p:spPr>
        <p:txBody>
          <a:bodyPr vert="horz" wrap="square" lIns="0" tIns="12700" rIns="0" bIns="0" rtlCol="0">
            <a:spAutoFit/>
          </a:bodyPr>
          <a:lstStyle/>
          <a:p>
            <a:pPr marL="12700">
              <a:spcBef>
                <a:spcPts val="100"/>
              </a:spcBef>
            </a:pPr>
            <a:r>
              <a:rPr sz="1400" spc="-10" dirty="0">
                <a:latin typeface="Arial"/>
                <a:cs typeface="Arial"/>
              </a:rPr>
              <a:t>U</a:t>
            </a:r>
            <a:r>
              <a:rPr sz="1400" dirty="0">
                <a:latin typeface="Arial"/>
                <a:cs typeface="Arial"/>
              </a:rPr>
              <a:t>sers</a:t>
            </a:r>
          </a:p>
        </p:txBody>
      </p:sp>
      <p:sp>
        <p:nvSpPr>
          <p:cNvPr id="62" name="object 14">
            <a:extLst>
              <a:ext uri="{FF2B5EF4-FFF2-40B4-BE49-F238E27FC236}">
                <a16:creationId xmlns:a16="http://schemas.microsoft.com/office/drawing/2014/main" id="{F614949E-3CBB-4D3F-9CF6-96C3DCC9225B}"/>
              </a:ext>
            </a:extLst>
          </p:cNvPr>
          <p:cNvSpPr txBox="1"/>
          <p:nvPr/>
        </p:nvSpPr>
        <p:spPr>
          <a:xfrm>
            <a:off x="5030788" y="2540807"/>
            <a:ext cx="2075814" cy="228268"/>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Attracted by </a:t>
            </a:r>
            <a:r>
              <a:rPr sz="1400" b="1" dirty="0">
                <a:latin typeface="Arial"/>
                <a:cs typeface="Arial"/>
              </a:rPr>
              <a:t>More</a:t>
            </a:r>
            <a:r>
              <a:rPr sz="1400" b="1" spc="-100" dirty="0">
                <a:latin typeface="Arial"/>
                <a:cs typeface="Arial"/>
              </a:rPr>
              <a:t> </a:t>
            </a:r>
            <a:r>
              <a:rPr sz="1400" b="1" dirty="0">
                <a:latin typeface="Arial"/>
                <a:cs typeface="Arial"/>
              </a:rPr>
              <a:t>Users</a:t>
            </a:r>
            <a:endParaRPr sz="1400" dirty="0">
              <a:latin typeface="Arial"/>
              <a:cs typeface="Arial"/>
            </a:endParaRPr>
          </a:p>
        </p:txBody>
      </p:sp>
      <p:sp>
        <p:nvSpPr>
          <p:cNvPr id="63" name="object 15">
            <a:extLst>
              <a:ext uri="{FF2B5EF4-FFF2-40B4-BE49-F238E27FC236}">
                <a16:creationId xmlns:a16="http://schemas.microsoft.com/office/drawing/2014/main" id="{C8DE1981-0A8E-40F1-819A-6BC4729DA6F5}"/>
              </a:ext>
            </a:extLst>
          </p:cNvPr>
          <p:cNvSpPr txBox="1"/>
          <p:nvPr/>
        </p:nvSpPr>
        <p:spPr>
          <a:xfrm>
            <a:off x="4736783" y="3463577"/>
            <a:ext cx="2609215" cy="228268"/>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Attracted by </a:t>
            </a:r>
            <a:r>
              <a:rPr sz="1400" b="1" dirty="0">
                <a:latin typeface="Arial"/>
                <a:cs typeface="Arial"/>
              </a:rPr>
              <a:t>More</a:t>
            </a:r>
            <a:r>
              <a:rPr sz="1400" b="1" spc="-60" dirty="0">
                <a:latin typeface="Arial"/>
                <a:cs typeface="Arial"/>
              </a:rPr>
              <a:t> </a:t>
            </a:r>
            <a:r>
              <a:rPr sz="1400" b="1" spc="-5" dirty="0">
                <a:latin typeface="Arial"/>
                <a:cs typeface="Arial"/>
              </a:rPr>
              <a:t>Restaurants</a:t>
            </a:r>
            <a:endParaRPr sz="1400" dirty="0">
              <a:latin typeface="Arial"/>
              <a:cs typeface="Arial"/>
            </a:endParaRPr>
          </a:p>
        </p:txBody>
      </p:sp>
      <p:sp>
        <p:nvSpPr>
          <p:cNvPr id="64" name="object 16">
            <a:extLst>
              <a:ext uri="{FF2B5EF4-FFF2-40B4-BE49-F238E27FC236}">
                <a16:creationId xmlns:a16="http://schemas.microsoft.com/office/drawing/2014/main" id="{DAA78E77-440E-4B4E-93A5-F06FD1CB3552}"/>
              </a:ext>
            </a:extLst>
          </p:cNvPr>
          <p:cNvSpPr/>
          <p:nvPr/>
        </p:nvSpPr>
        <p:spPr>
          <a:xfrm>
            <a:off x="8978676" y="2396663"/>
            <a:ext cx="958596" cy="548639"/>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99342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2350362-EBEA-42D6-98DB-301DC0038EDD}"/>
              </a:ext>
            </a:extLst>
          </p:cNvPr>
          <p:cNvPicPr>
            <a:picLocks noChangeAspect="1"/>
          </p:cNvPicPr>
          <p:nvPr/>
        </p:nvPicPr>
        <p:blipFill>
          <a:blip r:embed="rId2"/>
          <a:stretch>
            <a:fillRect/>
          </a:stretch>
        </p:blipFill>
        <p:spPr>
          <a:xfrm>
            <a:off x="40393" y="2325241"/>
            <a:ext cx="6102624" cy="4396118"/>
          </a:xfrm>
          <a:prstGeom prst="rect">
            <a:avLst/>
          </a:prstGeom>
        </p:spPr>
      </p:pic>
      <p:sp>
        <p:nvSpPr>
          <p:cNvPr id="2" name="Title 1">
            <a:extLst>
              <a:ext uri="{FF2B5EF4-FFF2-40B4-BE49-F238E27FC236}">
                <a16:creationId xmlns:a16="http://schemas.microsoft.com/office/drawing/2014/main" id="{829526AC-53B8-4FC3-B4EC-300963797BF8}"/>
              </a:ext>
            </a:extLst>
          </p:cNvPr>
          <p:cNvSpPr>
            <a:spLocks noGrp="1"/>
          </p:cNvSpPr>
          <p:nvPr>
            <p:ph type="title"/>
          </p:nvPr>
        </p:nvSpPr>
        <p:spPr/>
        <p:txBody>
          <a:bodyPr/>
          <a:lstStyle/>
          <a:p>
            <a:pPr algn="ctr"/>
            <a:r>
              <a:rPr lang="en-US" dirty="0"/>
              <a:t>Decision Tree- to visualize the important factors</a:t>
            </a:r>
          </a:p>
        </p:txBody>
      </p:sp>
      <p:sp>
        <p:nvSpPr>
          <p:cNvPr id="15" name="Content Placeholder 14">
            <a:extLst>
              <a:ext uri="{FF2B5EF4-FFF2-40B4-BE49-F238E27FC236}">
                <a16:creationId xmlns:a16="http://schemas.microsoft.com/office/drawing/2014/main" id="{A983A162-A0C3-4751-B635-AFC87DF39EFD}"/>
              </a:ext>
            </a:extLst>
          </p:cNvPr>
          <p:cNvSpPr>
            <a:spLocks noGrp="1"/>
          </p:cNvSpPr>
          <p:nvPr>
            <p:ph idx="1"/>
          </p:nvPr>
        </p:nvSpPr>
        <p:spPr>
          <a:xfrm>
            <a:off x="5487733" y="2394923"/>
            <a:ext cx="2200450" cy="4306957"/>
          </a:xfrm>
        </p:spPr>
        <p:txBody>
          <a:bodyPr/>
          <a:lstStyle/>
          <a:p>
            <a:r>
              <a:rPr lang="en-US" dirty="0"/>
              <a:t>Insights from the Tree</a:t>
            </a:r>
          </a:p>
          <a:p>
            <a:endParaRPr lang="en-US" dirty="0"/>
          </a:p>
        </p:txBody>
      </p:sp>
      <p:sp>
        <p:nvSpPr>
          <p:cNvPr id="6" name="Rectangle 5">
            <a:extLst>
              <a:ext uri="{FF2B5EF4-FFF2-40B4-BE49-F238E27FC236}">
                <a16:creationId xmlns:a16="http://schemas.microsoft.com/office/drawing/2014/main" id="{A891B9FB-74A6-45F0-8F76-140646F82676}"/>
              </a:ext>
            </a:extLst>
          </p:cNvPr>
          <p:cNvSpPr/>
          <p:nvPr/>
        </p:nvSpPr>
        <p:spPr>
          <a:xfrm>
            <a:off x="3804014" y="3869635"/>
            <a:ext cx="556591"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22.5</a:t>
            </a:r>
          </a:p>
        </p:txBody>
      </p:sp>
      <p:sp>
        <p:nvSpPr>
          <p:cNvPr id="7" name="Rectangle 6">
            <a:extLst>
              <a:ext uri="{FF2B5EF4-FFF2-40B4-BE49-F238E27FC236}">
                <a16:creationId xmlns:a16="http://schemas.microsoft.com/office/drawing/2014/main" id="{D99022EC-C447-4524-A761-AEEA7DBF2601}"/>
              </a:ext>
            </a:extLst>
          </p:cNvPr>
          <p:cNvSpPr/>
          <p:nvPr/>
        </p:nvSpPr>
        <p:spPr>
          <a:xfrm>
            <a:off x="1961960" y="3856383"/>
            <a:ext cx="556591"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22.5</a:t>
            </a:r>
          </a:p>
        </p:txBody>
      </p:sp>
      <p:sp>
        <p:nvSpPr>
          <p:cNvPr id="8" name="Rectangle 7">
            <a:extLst>
              <a:ext uri="{FF2B5EF4-FFF2-40B4-BE49-F238E27FC236}">
                <a16:creationId xmlns:a16="http://schemas.microsoft.com/office/drawing/2014/main" id="{E3F3FFF2-7FFB-44EA-8094-87E57C35FEE8}"/>
              </a:ext>
            </a:extLst>
          </p:cNvPr>
          <p:cNvSpPr/>
          <p:nvPr/>
        </p:nvSpPr>
        <p:spPr>
          <a:xfrm>
            <a:off x="1749922" y="5334001"/>
            <a:ext cx="874647" cy="23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&gt;13.5</a:t>
            </a:r>
          </a:p>
        </p:txBody>
      </p:sp>
      <p:sp>
        <p:nvSpPr>
          <p:cNvPr id="9" name="Rectangle 8">
            <a:extLst>
              <a:ext uri="{FF2B5EF4-FFF2-40B4-BE49-F238E27FC236}">
                <a16:creationId xmlns:a16="http://schemas.microsoft.com/office/drawing/2014/main" id="{BA547AE9-4418-477D-B166-08C46B6EA396}"/>
              </a:ext>
            </a:extLst>
          </p:cNvPr>
          <p:cNvSpPr/>
          <p:nvPr/>
        </p:nvSpPr>
        <p:spPr>
          <a:xfrm>
            <a:off x="596986" y="5327373"/>
            <a:ext cx="662610" cy="24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&lt;13.5</a:t>
            </a:r>
          </a:p>
        </p:txBody>
      </p:sp>
      <p:sp>
        <p:nvSpPr>
          <p:cNvPr id="12" name="Rectangle 11">
            <a:extLst>
              <a:ext uri="{FF2B5EF4-FFF2-40B4-BE49-F238E27FC236}">
                <a16:creationId xmlns:a16="http://schemas.microsoft.com/office/drawing/2014/main" id="{814F2311-4A24-4AD9-8D87-AE91C1A0754F}"/>
              </a:ext>
            </a:extLst>
          </p:cNvPr>
          <p:cNvSpPr/>
          <p:nvPr/>
        </p:nvSpPr>
        <p:spPr>
          <a:xfrm>
            <a:off x="4559329" y="5307495"/>
            <a:ext cx="874647" cy="23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&gt;1.5</a:t>
            </a:r>
          </a:p>
        </p:txBody>
      </p:sp>
      <p:sp>
        <p:nvSpPr>
          <p:cNvPr id="13" name="Rectangle 12">
            <a:extLst>
              <a:ext uri="{FF2B5EF4-FFF2-40B4-BE49-F238E27FC236}">
                <a16:creationId xmlns:a16="http://schemas.microsoft.com/office/drawing/2014/main" id="{ECCCBF9E-7D66-4558-B383-83624ED872F5}"/>
              </a:ext>
            </a:extLst>
          </p:cNvPr>
          <p:cNvSpPr/>
          <p:nvPr/>
        </p:nvSpPr>
        <p:spPr>
          <a:xfrm>
            <a:off x="3573322" y="5307497"/>
            <a:ext cx="662610" cy="24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&lt;1.5</a:t>
            </a:r>
          </a:p>
        </p:txBody>
      </p:sp>
      <p:sp>
        <p:nvSpPr>
          <p:cNvPr id="17" name="Arrow: Up 16">
            <a:extLst>
              <a:ext uri="{FF2B5EF4-FFF2-40B4-BE49-F238E27FC236}">
                <a16:creationId xmlns:a16="http://schemas.microsoft.com/office/drawing/2014/main" id="{D9ECF415-B44B-4BC9-8D4B-7145596C2B70}"/>
              </a:ext>
            </a:extLst>
          </p:cNvPr>
          <p:cNvSpPr/>
          <p:nvPr/>
        </p:nvSpPr>
        <p:spPr>
          <a:xfrm>
            <a:off x="5862625" y="3413660"/>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826E8A-7D0B-4E9B-BB69-B249BE682C65}"/>
              </a:ext>
            </a:extLst>
          </p:cNvPr>
          <p:cNvSpPr/>
          <p:nvPr/>
        </p:nvSpPr>
        <p:spPr>
          <a:xfrm>
            <a:off x="6240384" y="3431459"/>
            <a:ext cx="881394" cy="33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Votes</a:t>
            </a:r>
          </a:p>
        </p:txBody>
      </p:sp>
      <p:sp>
        <p:nvSpPr>
          <p:cNvPr id="21" name="Arrow: Up 20">
            <a:extLst>
              <a:ext uri="{FF2B5EF4-FFF2-40B4-BE49-F238E27FC236}">
                <a16:creationId xmlns:a16="http://schemas.microsoft.com/office/drawing/2014/main" id="{2ECDE41E-5280-4613-B10E-3679B74ED83F}"/>
              </a:ext>
            </a:extLst>
          </p:cNvPr>
          <p:cNvSpPr/>
          <p:nvPr/>
        </p:nvSpPr>
        <p:spPr>
          <a:xfrm>
            <a:off x="5869252" y="4467206"/>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EBD30F4-60E6-4A70-A0B5-CE44C43A691B}"/>
              </a:ext>
            </a:extLst>
          </p:cNvPr>
          <p:cNvSpPr/>
          <p:nvPr/>
        </p:nvSpPr>
        <p:spPr>
          <a:xfrm>
            <a:off x="6155007" y="4529282"/>
            <a:ext cx="1243231" cy="436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dishes liked</a:t>
            </a:r>
          </a:p>
        </p:txBody>
      </p:sp>
      <p:sp>
        <p:nvSpPr>
          <p:cNvPr id="23" name="Arrow: Up 22">
            <a:extLst>
              <a:ext uri="{FF2B5EF4-FFF2-40B4-BE49-F238E27FC236}">
                <a16:creationId xmlns:a16="http://schemas.microsoft.com/office/drawing/2014/main" id="{9DED051D-ED48-4734-8599-9049B815D6FC}"/>
              </a:ext>
            </a:extLst>
          </p:cNvPr>
          <p:cNvSpPr/>
          <p:nvPr/>
        </p:nvSpPr>
        <p:spPr>
          <a:xfrm>
            <a:off x="5902384" y="5666530"/>
            <a:ext cx="254880" cy="460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5683D57-9053-4D79-B2DB-10F851D47C4D}"/>
              </a:ext>
            </a:extLst>
          </p:cNvPr>
          <p:cNvSpPr/>
          <p:nvPr/>
        </p:nvSpPr>
        <p:spPr>
          <a:xfrm>
            <a:off x="6240383" y="5859381"/>
            <a:ext cx="881395" cy="165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Cost</a:t>
            </a:r>
          </a:p>
        </p:txBody>
      </p:sp>
      <p:sp>
        <p:nvSpPr>
          <p:cNvPr id="19" name="Rectangle 18">
            <a:extLst>
              <a:ext uri="{FF2B5EF4-FFF2-40B4-BE49-F238E27FC236}">
                <a16:creationId xmlns:a16="http://schemas.microsoft.com/office/drawing/2014/main" id="{6025ABC8-0A93-4478-92C1-AE507130B55C}"/>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C26665B-F425-41A2-B104-313889F6E3AC}"/>
              </a:ext>
            </a:extLst>
          </p:cNvPr>
          <p:cNvSpPr/>
          <p:nvPr/>
        </p:nvSpPr>
        <p:spPr>
          <a:xfrm>
            <a:off x="7845676" y="2791771"/>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Load the data and split it in train and test to prepare the chart</a:t>
            </a:r>
          </a:p>
          <a:p>
            <a:endParaRPr lang="en-US" sz="1200" dirty="0">
              <a:solidFill>
                <a:schemeClr val="accent6">
                  <a:lumMod val="50000"/>
                </a:schemeClr>
              </a:solidFill>
            </a:endParaRPr>
          </a:p>
          <a:p>
            <a:r>
              <a:rPr lang="en-US" sz="1200" dirty="0">
                <a:solidFill>
                  <a:schemeClr val="tx1"/>
                </a:solidFill>
              </a:rPr>
              <a:t># max depth is the level to which we want to dep dive</a:t>
            </a:r>
          </a:p>
          <a:p>
            <a:r>
              <a:rPr lang="en-US" sz="1200" dirty="0">
                <a:solidFill>
                  <a:srgbClr val="00B050"/>
                </a:solidFill>
              </a:rPr>
              <a:t>clas = tree.DecisionTreeClassifier(max_depth=4)  </a:t>
            </a:r>
          </a:p>
          <a:p>
            <a:endParaRPr lang="en-US" sz="1200" dirty="0">
              <a:solidFill>
                <a:srgbClr val="00B050"/>
              </a:solidFill>
            </a:endParaRPr>
          </a:p>
          <a:p>
            <a:r>
              <a:rPr lang="en-US" sz="1200" dirty="0">
                <a:solidFill>
                  <a:schemeClr val="tx1"/>
                </a:solidFill>
              </a:rPr>
              <a:t># Fit the model</a:t>
            </a:r>
          </a:p>
          <a:p>
            <a:r>
              <a:rPr lang="en-US" sz="1200" dirty="0">
                <a:solidFill>
                  <a:srgbClr val="00B050"/>
                </a:solidFill>
              </a:rPr>
              <a:t>clas.fit(X_train, y_train)</a:t>
            </a:r>
          </a:p>
          <a:p>
            <a:endParaRPr lang="en-US" sz="1200" dirty="0">
              <a:solidFill>
                <a:srgbClr val="00B050"/>
              </a:solidFill>
            </a:endParaRPr>
          </a:p>
          <a:p>
            <a:r>
              <a:rPr lang="en-US" sz="1200" dirty="0">
                <a:solidFill>
                  <a:schemeClr val="tx1"/>
                </a:solidFill>
              </a:rPr>
              <a:t># Draw tree</a:t>
            </a:r>
          </a:p>
          <a:p>
            <a:r>
              <a:rPr lang="en-US" sz="1200" dirty="0">
                <a:solidFill>
                  <a:srgbClr val="00B050"/>
                </a:solidFill>
              </a:rPr>
              <a:t>viz = dtreeviz(clas, </a:t>
            </a:r>
          </a:p>
          <a:p>
            <a:r>
              <a:rPr lang="en-US" sz="1200" dirty="0">
                <a:solidFill>
                  <a:srgbClr val="00B050"/>
                </a:solidFill>
              </a:rPr>
              <a:t>               X_train,</a:t>
            </a:r>
          </a:p>
          <a:p>
            <a:r>
              <a:rPr lang="en-US" sz="1200" dirty="0">
                <a:solidFill>
                  <a:srgbClr val="00B050"/>
                </a:solidFill>
              </a:rPr>
              <a:t>               y_train,</a:t>
            </a:r>
          </a:p>
          <a:p>
            <a:r>
              <a:rPr lang="en-US" sz="1200" dirty="0">
                <a:solidFill>
                  <a:srgbClr val="00B050"/>
                </a:solidFill>
              </a:rPr>
              <a:t>               target_name='Good_or_Bad',</a:t>
            </a:r>
          </a:p>
          <a:p>
            <a:r>
              <a:rPr lang="en-US" sz="1200" dirty="0">
                <a:solidFill>
                  <a:srgbClr val="00B050"/>
                </a:solidFill>
              </a:rPr>
              <a:t>               feature_names=features, </a:t>
            </a:r>
          </a:p>
          <a:p>
            <a:r>
              <a:rPr lang="en-US" sz="1200" dirty="0">
                <a:solidFill>
                  <a:srgbClr val="00B050"/>
                </a:solidFill>
              </a:rPr>
              <a:t>               class_names=["0", "1"], </a:t>
            </a:r>
          </a:p>
          <a:p>
            <a:r>
              <a:rPr lang="en-US" sz="1200" dirty="0">
                <a:solidFill>
                  <a:srgbClr val="00B050"/>
                </a:solidFill>
              </a:rPr>
              <a:t>               histtype= 'barstacked')  # barstackes is default</a:t>
            </a:r>
          </a:p>
          <a:p>
            <a:r>
              <a:rPr lang="en-US" sz="1200" dirty="0">
                <a:solidFill>
                  <a:srgbClr val="00B050"/>
                </a:solidFill>
              </a:rPr>
              <a:t>viz</a:t>
            </a:r>
          </a:p>
        </p:txBody>
      </p:sp>
    </p:spTree>
    <p:extLst>
      <p:ext uri="{BB962C8B-B14F-4D97-AF65-F5344CB8AC3E}">
        <p14:creationId xmlns:p14="http://schemas.microsoft.com/office/powerpoint/2010/main" val="32666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Connector 63"/>
          <p:cNvCxnSpPr/>
          <p:nvPr/>
        </p:nvCxnSpPr>
        <p:spPr>
          <a:xfrm>
            <a:off x="2884274" y="3460570"/>
            <a:ext cx="1860989" cy="0"/>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66" name="Straight Connector 65"/>
          <p:cNvCxnSpPr/>
          <p:nvPr/>
        </p:nvCxnSpPr>
        <p:spPr>
          <a:xfrm>
            <a:off x="2884274" y="3393375"/>
            <a:ext cx="1880475" cy="0"/>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109" name="Straight Connector 108"/>
          <p:cNvCxnSpPr/>
          <p:nvPr/>
        </p:nvCxnSpPr>
        <p:spPr>
          <a:xfrm>
            <a:off x="2882183" y="3527764"/>
            <a:ext cx="1787827" cy="0"/>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11" name="Straight Connector 110"/>
          <p:cNvCxnSpPr/>
          <p:nvPr/>
        </p:nvCxnSpPr>
        <p:spPr>
          <a:xfrm>
            <a:off x="2885363" y="3594960"/>
            <a:ext cx="1703714" cy="0"/>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sp>
        <p:nvSpPr>
          <p:cNvPr id="115" name="Rectangle 114"/>
          <p:cNvSpPr/>
          <p:nvPr/>
        </p:nvSpPr>
        <p:spPr bwMode="auto">
          <a:xfrm>
            <a:off x="5251649" y="2768745"/>
            <a:ext cx="2598463" cy="897677"/>
          </a:xfrm>
          <a:prstGeom prst="rect">
            <a:avLst/>
          </a:prstGeom>
          <a:solidFill>
            <a:schemeClr val="bg2">
              <a:lumMod val="2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endParaRPr lang="en-US" b="1" dirty="0">
              <a:solidFill>
                <a:srgbClr val="FFFFFF"/>
              </a:solidFill>
            </a:endParaRPr>
          </a:p>
        </p:txBody>
      </p:sp>
      <p:sp>
        <p:nvSpPr>
          <p:cNvPr id="118" name="Oval 117"/>
          <p:cNvSpPr/>
          <p:nvPr/>
        </p:nvSpPr>
        <p:spPr bwMode="auto">
          <a:xfrm>
            <a:off x="4845466" y="2782816"/>
            <a:ext cx="811517" cy="865160"/>
          </a:xfrm>
          <a:prstGeom prst="ellipse">
            <a:avLst/>
          </a:prstGeom>
          <a:solidFill>
            <a:schemeClr val="bg1"/>
          </a:solidFill>
          <a:ln w="38100" cap="flat" cmpd="sng" algn="ctr">
            <a:solidFill>
              <a:schemeClr val="bg2">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pic>
        <p:nvPicPr>
          <p:cNvPr id="142" name="Picture 10" descr="http://www194.lunapic.com/editor/working/147738615611420?7204450513"/>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0513" y="2737711"/>
            <a:ext cx="818099" cy="8180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794955" y="2894417"/>
            <a:ext cx="1542657" cy="646331"/>
          </a:xfrm>
          <a:prstGeom prst="rect">
            <a:avLst/>
          </a:prstGeom>
          <a:noFill/>
        </p:spPr>
        <p:txBody>
          <a:bodyPr wrap="square" rtlCol="0" anchor="ctr">
            <a:spAutoFit/>
          </a:bodyPr>
          <a:lstStyle/>
          <a:p>
            <a:pPr algn="ctr"/>
            <a:r>
              <a:rPr lang="en-US" b="1" dirty="0">
                <a:solidFill>
                  <a:schemeClr val="bg1"/>
                </a:solidFill>
              </a:rPr>
              <a:t>Logistic Regression</a:t>
            </a:r>
          </a:p>
        </p:txBody>
      </p:sp>
      <p:sp>
        <p:nvSpPr>
          <p:cNvPr id="149" name="Rectangle 148"/>
          <p:cNvSpPr/>
          <p:nvPr/>
        </p:nvSpPr>
        <p:spPr bwMode="auto">
          <a:xfrm>
            <a:off x="7824516" y="2768745"/>
            <a:ext cx="2950871" cy="897677"/>
          </a:xfrm>
          <a:prstGeom prst="rect">
            <a:avLst/>
          </a:prstGeom>
          <a:solidFill>
            <a:schemeClr val="bg2">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80%</a:t>
            </a:r>
          </a:p>
        </p:txBody>
      </p:sp>
      <p:sp>
        <p:nvSpPr>
          <p:cNvPr id="139" name="Cross 138"/>
          <p:cNvSpPr/>
          <p:nvPr/>
        </p:nvSpPr>
        <p:spPr bwMode="auto">
          <a:xfrm>
            <a:off x="7630875" y="3103159"/>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3" name="Rectangle 112"/>
          <p:cNvSpPr/>
          <p:nvPr/>
        </p:nvSpPr>
        <p:spPr bwMode="auto">
          <a:xfrm>
            <a:off x="5249562" y="3733191"/>
            <a:ext cx="2601326" cy="897678"/>
          </a:xfrm>
          <a:prstGeom prst="rect">
            <a:avLst/>
          </a:prstGeom>
          <a:solidFill>
            <a:schemeClr val="accent1">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rgbClr val="FFFFFF"/>
              </a:solidFill>
            </a:endParaRPr>
          </a:p>
        </p:txBody>
      </p:sp>
      <p:sp>
        <p:nvSpPr>
          <p:cNvPr id="114" name="Oval 113"/>
          <p:cNvSpPr/>
          <p:nvPr/>
        </p:nvSpPr>
        <p:spPr bwMode="auto">
          <a:xfrm>
            <a:off x="4821134" y="3751563"/>
            <a:ext cx="811517" cy="860937"/>
          </a:xfrm>
          <a:prstGeom prst="ellipse">
            <a:avLst/>
          </a:prstGeom>
          <a:solidFill>
            <a:schemeClr val="bg1"/>
          </a:solidFill>
          <a:ln w="38100" cap="flat" cmpd="sng" algn="ctr">
            <a:solidFill>
              <a:schemeClr val="accent1">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sp>
        <p:nvSpPr>
          <p:cNvPr id="126" name="Freeform 21"/>
          <p:cNvSpPr>
            <a:spLocks/>
          </p:cNvSpPr>
          <p:nvPr/>
        </p:nvSpPr>
        <p:spPr bwMode="auto">
          <a:xfrm>
            <a:off x="5215950" y="3989896"/>
            <a:ext cx="3248"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cubicBezTo>
                  <a:pt x="2" y="0"/>
                  <a:pt x="1" y="0"/>
                  <a:pt x="0" y="0"/>
                </a:cubicBezTo>
                <a:cubicBezTo>
                  <a:pt x="1" y="0"/>
                  <a:pt x="2" y="0"/>
                  <a:pt x="3"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7" name="Freeform 22"/>
          <p:cNvSpPr>
            <a:spLocks/>
          </p:cNvSpPr>
          <p:nvPr/>
        </p:nvSpPr>
        <p:spPr bwMode="auto">
          <a:xfrm>
            <a:off x="5210265" y="3989031"/>
            <a:ext cx="4872" cy="866"/>
          </a:xfrm>
          <a:custGeom>
            <a:avLst/>
            <a:gdLst>
              <a:gd name="T0" fmla="*/ 4 w 4"/>
              <a:gd name="T1" fmla="*/ 1 h 1"/>
              <a:gd name="T2" fmla="*/ 4 w 4"/>
              <a:gd name="T3" fmla="*/ 1 h 1"/>
              <a:gd name="T4" fmla="*/ 0 w 4"/>
              <a:gd name="T5" fmla="*/ 0 h 1"/>
              <a:gd name="T6" fmla="*/ 4 w 4"/>
              <a:gd name="T7" fmla="*/ 1 h 1"/>
            </a:gdLst>
            <a:ahLst/>
            <a:cxnLst>
              <a:cxn ang="0">
                <a:pos x="T0" y="T1"/>
              </a:cxn>
              <a:cxn ang="0">
                <a:pos x="T2" y="T3"/>
              </a:cxn>
              <a:cxn ang="0">
                <a:pos x="T4" y="T5"/>
              </a:cxn>
              <a:cxn ang="0">
                <a:pos x="T6" y="T7"/>
              </a:cxn>
            </a:cxnLst>
            <a:rect l="0" t="0" r="r" b="b"/>
            <a:pathLst>
              <a:path w="4" h="1">
                <a:moveTo>
                  <a:pt x="4" y="1"/>
                </a:moveTo>
                <a:lnTo>
                  <a:pt x="4" y="1"/>
                </a:lnTo>
                <a:cubicBezTo>
                  <a:pt x="2" y="0"/>
                  <a:pt x="1" y="0"/>
                  <a:pt x="0" y="0"/>
                </a:cubicBezTo>
                <a:cubicBezTo>
                  <a:pt x="1" y="0"/>
                  <a:pt x="2" y="0"/>
                  <a:pt x="4"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8" name="Freeform 23"/>
          <p:cNvSpPr>
            <a:spLocks/>
          </p:cNvSpPr>
          <p:nvPr/>
        </p:nvSpPr>
        <p:spPr bwMode="auto">
          <a:xfrm>
            <a:off x="5230566" y="3989896"/>
            <a:ext cx="3248"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cubicBezTo>
                  <a:pt x="2" y="0"/>
                  <a:pt x="1" y="0"/>
                  <a:pt x="0" y="0"/>
                </a:cubicBezTo>
                <a:cubicBezTo>
                  <a:pt x="1" y="0"/>
                  <a:pt x="2" y="0"/>
                  <a:pt x="3"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9" name="Freeform 24"/>
          <p:cNvSpPr>
            <a:spLocks/>
          </p:cNvSpPr>
          <p:nvPr/>
        </p:nvSpPr>
        <p:spPr bwMode="auto">
          <a:xfrm>
            <a:off x="5220011" y="3989896"/>
            <a:ext cx="5685" cy="866"/>
          </a:xfrm>
          <a:custGeom>
            <a:avLst/>
            <a:gdLst>
              <a:gd name="T0" fmla="*/ 5 w 5"/>
              <a:gd name="T1" fmla="*/ 1 h 1"/>
              <a:gd name="T2" fmla="*/ 5 w 5"/>
              <a:gd name="T3" fmla="*/ 1 h 1"/>
              <a:gd name="T4" fmla="*/ 0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3" y="1"/>
                  <a:pt x="2" y="1"/>
                  <a:pt x="0" y="0"/>
                </a:cubicBezTo>
                <a:cubicBezTo>
                  <a:pt x="2" y="1"/>
                  <a:pt x="3" y="1"/>
                  <a:pt x="5"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0" name="Freeform 25"/>
          <p:cNvSpPr>
            <a:spLocks/>
          </p:cNvSpPr>
          <p:nvPr/>
        </p:nvSpPr>
        <p:spPr bwMode="auto">
          <a:xfrm>
            <a:off x="5225694" y="3989896"/>
            <a:ext cx="4060" cy="866"/>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2" y="1"/>
                  <a:pt x="1" y="1"/>
                  <a:pt x="0" y="1"/>
                </a:cubicBezTo>
                <a:cubicBezTo>
                  <a:pt x="1" y="1"/>
                  <a:pt x="2" y="1"/>
                  <a:pt x="4"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1" name="Freeform 26"/>
          <p:cNvSpPr>
            <a:spLocks/>
          </p:cNvSpPr>
          <p:nvPr/>
        </p:nvSpPr>
        <p:spPr bwMode="auto">
          <a:xfrm>
            <a:off x="5229754"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2" name="Freeform 27"/>
          <p:cNvSpPr>
            <a:spLocks/>
          </p:cNvSpPr>
          <p:nvPr/>
        </p:nvSpPr>
        <p:spPr bwMode="auto">
          <a:xfrm>
            <a:off x="5233815" y="3989896"/>
            <a:ext cx="2436"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cubicBezTo>
                  <a:pt x="1" y="0"/>
                  <a:pt x="1" y="0"/>
                  <a:pt x="0" y="0"/>
                </a:cubicBezTo>
                <a:cubicBezTo>
                  <a:pt x="1" y="0"/>
                  <a:pt x="1" y="0"/>
                  <a:pt x="2"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3" name="Freeform 28"/>
          <p:cNvSpPr>
            <a:spLocks/>
          </p:cNvSpPr>
          <p:nvPr/>
        </p:nvSpPr>
        <p:spPr bwMode="auto">
          <a:xfrm>
            <a:off x="5219198"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4" name="Freeform 29"/>
          <p:cNvSpPr>
            <a:spLocks/>
          </p:cNvSpPr>
          <p:nvPr/>
        </p:nvSpPr>
        <p:spPr bwMode="auto">
          <a:xfrm>
            <a:off x="5215137" y="3989896"/>
            <a:ext cx="81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cubicBezTo>
                  <a:pt x="1" y="0"/>
                  <a:pt x="0" y="0"/>
                  <a:pt x="0" y="0"/>
                </a:cubicBezTo>
                <a:cubicBezTo>
                  <a:pt x="0" y="0"/>
                  <a:pt x="1" y="0"/>
                  <a:pt x="1" y="0"/>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5" name="Freeform 30"/>
          <p:cNvSpPr>
            <a:spLocks/>
          </p:cNvSpPr>
          <p:nvPr/>
        </p:nvSpPr>
        <p:spPr bwMode="auto">
          <a:xfrm>
            <a:off x="5210265" y="398903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6" name="Freeform 36"/>
          <p:cNvSpPr>
            <a:spLocks/>
          </p:cNvSpPr>
          <p:nvPr/>
        </p:nvSpPr>
        <p:spPr bwMode="auto">
          <a:xfrm>
            <a:off x="5210265" y="4391594"/>
            <a:ext cx="2436" cy="866"/>
          </a:xfrm>
          <a:custGeom>
            <a:avLst/>
            <a:gdLst>
              <a:gd name="T0" fmla="*/ 2 w 2"/>
              <a:gd name="T1" fmla="*/ 1 h 1"/>
              <a:gd name="T2" fmla="*/ 2 w 2"/>
              <a:gd name="T3" fmla="*/ 1 h 1"/>
              <a:gd name="T4" fmla="*/ 0 w 2"/>
              <a:gd name="T5" fmla="*/ 0 h 1"/>
              <a:gd name="T6" fmla="*/ 0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1"/>
                </a:lnTo>
                <a:cubicBezTo>
                  <a:pt x="1" y="1"/>
                  <a:pt x="0" y="0"/>
                  <a:pt x="0" y="0"/>
                </a:cubicBezTo>
                <a:lnTo>
                  <a:pt x="0" y="1"/>
                </a:lnTo>
                <a:cubicBezTo>
                  <a:pt x="0" y="1"/>
                  <a:pt x="1" y="1"/>
                  <a:pt x="2" y="1"/>
                </a:cubicBezTo>
                <a:cubicBezTo>
                  <a:pt x="2" y="1"/>
                  <a:pt x="2" y="1"/>
                  <a:pt x="2"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37" name="Freeform 37"/>
          <p:cNvSpPr>
            <a:spLocks/>
          </p:cNvSpPr>
          <p:nvPr/>
        </p:nvSpPr>
        <p:spPr bwMode="auto">
          <a:xfrm>
            <a:off x="5210265" y="4231436"/>
            <a:ext cx="0" cy="1731"/>
          </a:xfrm>
          <a:custGeom>
            <a:avLst/>
            <a:gdLst>
              <a:gd name="T0" fmla="*/ 1 h 1"/>
              <a:gd name="T1" fmla="*/ 1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lnTo>
                  <a:pt x="0" y="1"/>
                </a:lnTo>
                <a:cubicBezTo>
                  <a:pt x="0" y="1"/>
                  <a:pt x="0" y="1"/>
                  <a:pt x="0" y="0"/>
                </a:cubicBezTo>
                <a:lnTo>
                  <a:pt x="0" y="1"/>
                </a:lnTo>
                <a:cubicBezTo>
                  <a:pt x="0" y="1"/>
                  <a:pt x="0" y="1"/>
                  <a:pt x="0" y="1"/>
                </a:cubicBez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pic>
        <p:nvPicPr>
          <p:cNvPr id="143" name="Picture 4" descr="http://www.dysnevis.org/images/prog_img/Partner-icon.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9231" y="4003641"/>
            <a:ext cx="605913" cy="391600"/>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p:cNvSpPr txBox="1"/>
          <p:nvPr/>
        </p:nvSpPr>
        <p:spPr>
          <a:xfrm>
            <a:off x="5618402" y="3997365"/>
            <a:ext cx="1822345" cy="369332"/>
          </a:xfrm>
          <a:prstGeom prst="rect">
            <a:avLst/>
          </a:prstGeom>
          <a:noFill/>
        </p:spPr>
        <p:txBody>
          <a:bodyPr wrap="square" rtlCol="0" anchor="ctr">
            <a:spAutoFit/>
          </a:bodyPr>
          <a:lstStyle/>
          <a:p>
            <a:pPr algn="ctr"/>
            <a:r>
              <a:rPr lang="en-US" b="1" dirty="0">
                <a:solidFill>
                  <a:schemeClr val="bg1"/>
                </a:solidFill>
              </a:rPr>
              <a:t>Random Forest</a:t>
            </a:r>
          </a:p>
        </p:txBody>
      </p:sp>
      <p:sp>
        <p:nvSpPr>
          <p:cNvPr id="150" name="Rectangle 149"/>
          <p:cNvSpPr/>
          <p:nvPr/>
        </p:nvSpPr>
        <p:spPr bwMode="auto">
          <a:xfrm>
            <a:off x="7824516" y="3737704"/>
            <a:ext cx="2950871" cy="897677"/>
          </a:xfrm>
          <a:prstGeom prst="rect">
            <a:avLst/>
          </a:prstGeom>
          <a:solidFill>
            <a:schemeClr val="accent1">
              <a:lumMod val="60000"/>
              <a:lumOff val="4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81%</a:t>
            </a:r>
          </a:p>
        </p:txBody>
      </p:sp>
      <p:sp>
        <p:nvSpPr>
          <p:cNvPr id="152" name="Cross 151"/>
          <p:cNvSpPr/>
          <p:nvPr/>
        </p:nvSpPr>
        <p:spPr bwMode="auto">
          <a:xfrm>
            <a:off x="7630875" y="4072118"/>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6" name="Rectangle 115"/>
          <p:cNvSpPr/>
          <p:nvPr/>
        </p:nvSpPr>
        <p:spPr bwMode="auto">
          <a:xfrm>
            <a:off x="5249561" y="4702151"/>
            <a:ext cx="2605737" cy="897677"/>
          </a:xfrm>
          <a:prstGeom prst="rect">
            <a:avLst/>
          </a:prstGeom>
          <a:solidFill>
            <a:schemeClr val="tx2">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b="1" dirty="0">
              <a:solidFill>
                <a:srgbClr val="FFFFFF"/>
              </a:solidFill>
            </a:endParaRPr>
          </a:p>
        </p:txBody>
      </p:sp>
      <p:sp>
        <p:nvSpPr>
          <p:cNvPr id="119" name="Oval 118"/>
          <p:cNvSpPr/>
          <p:nvPr/>
        </p:nvSpPr>
        <p:spPr bwMode="auto">
          <a:xfrm>
            <a:off x="4811816" y="4718408"/>
            <a:ext cx="811517" cy="865160"/>
          </a:xfrm>
          <a:prstGeom prst="ellipse">
            <a:avLst/>
          </a:prstGeom>
          <a:solidFill>
            <a:schemeClr val="bg1"/>
          </a:solidFill>
          <a:ln w="38100" cap="flat" cmpd="sng" algn="ctr">
            <a:solidFill>
              <a:schemeClr val="tx2">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sp>
        <p:nvSpPr>
          <p:cNvPr id="123" name="Freeform 21"/>
          <p:cNvSpPr>
            <a:spLocks/>
          </p:cNvSpPr>
          <p:nvPr/>
        </p:nvSpPr>
        <p:spPr bwMode="auto">
          <a:xfrm>
            <a:off x="5173375" y="4985358"/>
            <a:ext cx="106620" cy="185545"/>
          </a:xfrm>
          <a:custGeom>
            <a:avLst/>
            <a:gdLst>
              <a:gd name="T0" fmla="*/ 136 w 136"/>
              <a:gd name="T1" fmla="*/ 184 h 222"/>
              <a:gd name="T2" fmla="*/ 136 w 136"/>
              <a:gd name="T3" fmla="*/ 0 h 222"/>
              <a:gd name="T4" fmla="*/ 0 w 136"/>
              <a:gd name="T5" fmla="*/ 0 h 222"/>
              <a:gd name="T6" fmla="*/ 0 w 136"/>
              <a:gd name="T7" fmla="*/ 179 h 222"/>
              <a:gd name="T8" fmla="*/ 84 w 136"/>
              <a:gd name="T9" fmla="*/ 222 h 222"/>
              <a:gd name="T10" fmla="*/ 136 w 136"/>
              <a:gd name="T11" fmla="*/ 184 h 222"/>
            </a:gdLst>
            <a:ahLst/>
            <a:cxnLst>
              <a:cxn ang="0">
                <a:pos x="T0" y="T1"/>
              </a:cxn>
              <a:cxn ang="0">
                <a:pos x="T2" y="T3"/>
              </a:cxn>
              <a:cxn ang="0">
                <a:pos x="T4" y="T5"/>
              </a:cxn>
              <a:cxn ang="0">
                <a:pos x="T6" y="T7"/>
              </a:cxn>
              <a:cxn ang="0">
                <a:pos x="T8" y="T9"/>
              </a:cxn>
              <a:cxn ang="0">
                <a:pos x="T10" y="T11"/>
              </a:cxn>
            </a:cxnLst>
            <a:rect l="0" t="0" r="r" b="b"/>
            <a:pathLst>
              <a:path w="136" h="222">
                <a:moveTo>
                  <a:pt x="136" y="184"/>
                </a:moveTo>
                <a:lnTo>
                  <a:pt x="136" y="0"/>
                </a:lnTo>
                <a:lnTo>
                  <a:pt x="0" y="0"/>
                </a:lnTo>
                <a:lnTo>
                  <a:pt x="0" y="179"/>
                </a:lnTo>
                <a:lnTo>
                  <a:pt x="84" y="222"/>
                </a:lnTo>
                <a:lnTo>
                  <a:pt x="136" y="184"/>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4" name="Freeform 23"/>
          <p:cNvSpPr>
            <a:spLocks/>
          </p:cNvSpPr>
          <p:nvPr/>
        </p:nvSpPr>
        <p:spPr bwMode="auto">
          <a:xfrm>
            <a:off x="5025989" y="4952761"/>
            <a:ext cx="108188" cy="252408"/>
          </a:xfrm>
          <a:custGeom>
            <a:avLst/>
            <a:gdLst>
              <a:gd name="T0" fmla="*/ 138 w 138"/>
              <a:gd name="T1" fmla="*/ 0 h 302"/>
              <a:gd name="T2" fmla="*/ 0 w 138"/>
              <a:gd name="T3" fmla="*/ 0 h 302"/>
              <a:gd name="T4" fmla="*/ 0 w 138"/>
              <a:gd name="T5" fmla="*/ 302 h 302"/>
              <a:gd name="T6" fmla="*/ 138 w 138"/>
              <a:gd name="T7" fmla="*/ 216 h 302"/>
              <a:gd name="T8" fmla="*/ 138 w 138"/>
              <a:gd name="T9" fmla="*/ 0 h 302"/>
            </a:gdLst>
            <a:ahLst/>
            <a:cxnLst>
              <a:cxn ang="0">
                <a:pos x="T0" y="T1"/>
              </a:cxn>
              <a:cxn ang="0">
                <a:pos x="T2" y="T3"/>
              </a:cxn>
              <a:cxn ang="0">
                <a:pos x="T4" y="T5"/>
              </a:cxn>
              <a:cxn ang="0">
                <a:pos x="T6" y="T7"/>
              </a:cxn>
              <a:cxn ang="0">
                <a:pos x="T8" y="T9"/>
              </a:cxn>
            </a:cxnLst>
            <a:rect l="0" t="0" r="r" b="b"/>
            <a:pathLst>
              <a:path w="138" h="302">
                <a:moveTo>
                  <a:pt x="138" y="0"/>
                </a:moveTo>
                <a:lnTo>
                  <a:pt x="0" y="0"/>
                </a:lnTo>
                <a:lnTo>
                  <a:pt x="0" y="302"/>
                </a:lnTo>
                <a:lnTo>
                  <a:pt x="138" y="216"/>
                </a:lnTo>
                <a:lnTo>
                  <a:pt x="138"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25" name="Freeform 24"/>
          <p:cNvSpPr>
            <a:spLocks/>
          </p:cNvSpPr>
          <p:nvPr/>
        </p:nvSpPr>
        <p:spPr bwMode="auto">
          <a:xfrm>
            <a:off x="4995414" y="5071443"/>
            <a:ext cx="481356" cy="254080"/>
          </a:xfrm>
          <a:custGeom>
            <a:avLst/>
            <a:gdLst>
              <a:gd name="T0" fmla="*/ 399 w 614"/>
              <a:gd name="T1" fmla="*/ 9 h 304"/>
              <a:gd name="T2" fmla="*/ 440 w 614"/>
              <a:gd name="T3" fmla="*/ 69 h 304"/>
              <a:gd name="T4" fmla="*/ 313 w 614"/>
              <a:gd name="T5" fmla="*/ 158 h 304"/>
              <a:gd name="T6" fmla="*/ 196 w 614"/>
              <a:gd name="T7" fmla="*/ 98 h 304"/>
              <a:gd name="T8" fmla="*/ 0 w 614"/>
              <a:gd name="T9" fmla="*/ 222 h 304"/>
              <a:gd name="T10" fmla="*/ 51 w 614"/>
              <a:gd name="T11" fmla="*/ 304 h 304"/>
              <a:gd name="T12" fmla="*/ 201 w 614"/>
              <a:gd name="T13" fmla="*/ 208 h 304"/>
              <a:gd name="T14" fmla="*/ 318 w 614"/>
              <a:gd name="T15" fmla="*/ 270 h 304"/>
              <a:gd name="T16" fmla="*/ 495 w 614"/>
              <a:gd name="T17" fmla="*/ 150 h 304"/>
              <a:gd name="T18" fmla="*/ 533 w 614"/>
              <a:gd name="T19" fmla="*/ 208 h 304"/>
              <a:gd name="T20" fmla="*/ 614 w 614"/>
              <a:gd name="T21" fmla="*/ 0 h 304"/>
              <a:gd name="T22" fmla="*/ 399 w 614"/>
              <a:gd name="T23" fmla="*/ 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4" h="304">
                <a:moveTo>
                  <a:pt x="399" y="9"/>
                </a:moveTo>
                <a:lnTo>
                  <a:pt x="440" y="69"/>
                </a:lnTo>
                <a:lnTo>
                  <a:pt x="313" y="158"/>
                </a:lnTo>
                <a:lnTo>
                  <a:pt x="196" y="98"/>
                </a:lnTo>
                <a:lnTo>
                  <a:pt x="0" y="222"/>
                </a:lnTo>
                <a:lnTo>
                  <a:pt x="51" y="304"/>
                </a:lnTo>
                <a:lnTo>
                  <a:pt x="201" y="208"/>
                </a:lnTo>
                <a:lnTo>
                  <a:pt x="318" y="270"/>
                </a:lnTo>
                <a:lnTo>
                  <a:pt x="495" y="150"/>
                </a:lnTo>
                <a:lnTo>
                  <a:pt x="533" y="208"/>
                </a:lnTo>
                <a:lnTo>
                  <a:pt x="614" y="0"/>
                </a:lnTo>
                <a:lnTo>
                  <a:pt x="399" y="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fontAlgn="base">
              <a:spcBef>
                <a:spcPct val="20000"/>
              </a:spcBef>
              <a:spcAft>
                <a:spcPct val="0"/>
              </a:spcAft>
            </a:pPr>
            <a:endParaRPr lang="en-US" dirty="0">
              <a:solidFill>
                <a:srgbClr val="53565A"/>
              </a:solidFill>
            </a:endParaRPr>
          </a:p>
        </p:txBody>
      </p:sp>
      <p:sp>
        <p:nvSpPr>
          <p:cNvPr id="147" name="TextBox 146"/>
          <p:cNvSpPr txBox="1"/>
          <p:nvPr/>
        </p:nvSpPr>
        <p:spPr>
          <a:xfrm>
            <a:off x="5559575" y="4827824"/>
            <a:ext cx="2108623" cy="646331"/>
          </a:xfrm>
          <a:prstGeom prst="rect">
            <a:avLst/>
          </a:prstGeom>
          <a:noFill/>
        </p:spPr>
        <p:txBody>
          <a:bodyPr wrap="square" rtlCol="0" anchor="ctr">
            <a:spAutoFit/>
          </a:bodyPr>
          <a:lstStyle/>
          <a:p>
            <a:pPr algn="ctr"/>
            <a:r>
              <a:rPr lang="en-US" b="1" dirty="0">
                <a:solidFill>
                  <a:schemeClr val="bg1"/>
                </a:solidFill>
              </a:rPr>
              <a:t>Gradient Boosting</a:t>
            </a:r>
          </a:p>
        </p:txBody>
      </p:sp>
      <p:sp>
        <p:nvSpPr>
          <p:cNvPr id="153" name="Rectangle 152"/>
          <p:cNvSpPr/>
          <p:nvPr/>
        </p:nvSpPr>
        <p:spPr bwMode="auto">
          <a:xfrm>
            <a:off x="7824516" y="4702151"/>
            <a:ext cx="2950871" cy="897677"/>
          </a:xfrm>
          <a:prstGeom prst="rect">
            <a:avLst/>
          </a:prstGeom>
          <a:solidFill>
            <a:schemeClr val="tx2">
              <a:lumMod val="40000"/>
              <a:lumOff val="6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80%</a:t>
            </a:r>
          </a:p>
        </p:txBody>
      </p:sp>
      <p:sp>
        <p:nvSpPr>
          <p:cNvPr id="155" name="Cross 154"/>
          <p:cNvSpPr/>
          <p:nvPr/>
        </p:nvSpPr>
        <p:spPr bwMode="auto">
          <a:xfrm>
            <a:off x="7630875" y="5036565"/>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sp>
        <p:nvSpPr>
          <p:cNvPr id="117" name="Rectangle 116"/>
          <p:cNvSpPr/>
          <p:nvPr/>
        </p:nvSpPr>
        <p:spPr bwMode="auto">
          <a:xfrm>
            <a:off x="5261613" y="5666596"/>
            <a:ext cx="2597144" cy="897678"/>
          </a:xfrm>
          <a:prstGeom prst="rect">
            <a:avLst/>
          </a:prstGeom>
          <a:solidFill>
            <a:schemeClr val="accent6">
              <a:lumMod val="7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rgbClr val="FFFFFF"/>
              </a:solidFill>
            </a:endParaRPr>
          </a:p>
        </p:txBody>
      </p:sp>
      <p:sp>
        <p:nvSpPr>
          <p:cNvPr id="120" name="Oval 119"/>
          <p:cNvSpPr/>
          <p:nvPr/>
        </p:nvSpPr>
        <p:spPr bwMode="auto">
          <a:xfrm>
            <a:off x="4845276" y="5674824"/>
            <a:ext cx="811517" cy="865160"/>
          </a:xfrm>
          <a:prstGeom prst="ellipse">
            <a:avLst/>
          </a:prstGeom>
          <a:solidFill>
            <a:schemeClr val="bg1"/>
          </a:solidFill>
          <a:ln w="38100" cap="flat" cmpd="sng" algn="ctr">
            <a:solidFill>
              <a:schemeClr val="accent6">
                <a:lumMod val="7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20000"/>
              </a:spcBef>
              <a:spcAft>
                <a:spcPts val="600"/>
              </a:spcAft>
            </a:pPr>
            <a:endParaRPr lang="en-US" dirty="0">
              <a:solidFill>
                <a:srgbClr val="53565A"/>
              </a:solidFill>
            </a:endParaRPr>
          </a:p>
        </p:txBody>
      </p:sp>
      <p:pic>
        <p:nvPicPr>
          <p:cNvPr id="138" name="Picture 4" descr="https://cdn2.iconfinder.com/data/icons/business-charts/512/Statistics-512.png"/>
          <p:cNvPicPr>
            <a:picLocks noChangeAspect="1" noChangeArrowheads="1"/>
          </p:cNvPicPr>
          <p:nvPr/>
        </p:nvPicPr>
        <p:blipFill>
          <a:blip r:embed="rId5" cstate="print">
            <a:clrChange>
              <a:clrFrom>
                <a:srgbClr val="040404">
                  <a:alpha val="5490"/>
                </a:srgbClr>
              </a:clrFrom>
              <a:clrTo>
                <a:srgbClr val="040404">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0602" y="5926712"/>
            <a:ext cx="487606" cy="487606"/>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47"/>
          <p:cNvSpPr txBox="1"/>
          <p:nvPr/>
        </p:nvSpPr>
        <p:spPr>
          <a:xfrm>
            <a:off x="5559575" y="5930769"/>
            <a:ext cx="2108623" cy="369332"/>
          </a:xfrm>
          <a:prstGeom prst="rect">
            <a:avLst/>
          </a:prstGeom>
          <a:noFill/>
        </p:spPr>
        <p:txBody>
          <a:bodyPr wrap="square" rtlCol="0" anchor="ctr">
            <a:spAutoFit/>
          </a:bodyPr>
          <a:lstStyle/>
          <a:p>
            <a:pPr algn="ctr"/>
            <a:r>
              <a:rPr lang="en-US" b="1" dirty="0">
                <a:solidFill>
                  <a:schemeClr val="bg1"/>
                </a:solidFill>
              </a:rPr>
              <a:t>Ensemble</a:t>
            </a:r>
          </a:p>
        </p:txBody>
      </p:sp>
      <p:sp>
        <p:nvSpPr>
          <p:cNvPr id="156" name="Rectangle 155"/>
          <p:cNvSpPr/>
          <p:nvPr/>
        </p:nvSpPr>
        <p:spPr bwMode="auto">
          <a:xfrm>
            <a:off x="7824516" y="5666597"/>
            <a:ext cx="2950871" cy="897677"/>
          </a:xfrm>
          <a:prstGeom prst="rect">
            <a:avLst/>
          </a:prstGeom>
          <a:solidFill>
            <a:schemeClr val="accent6">
              <a:lumMod val="40000"/>
              <a:lumOff val="6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20000"/>
              </a:spcBef>
              <a:spcAft>
                <a:spcPts val="600"/>
              </a:spcAft>
            </a:pPr>
            <a:r>
              <a:rPr lang="en-US" b="1" dirty="0">
                <a:solidFill>
                  <a:srgbClr val="FFFFFF"/>
                </a:solidFill>
              </a:rPr>
              <a:t>Accuracy = 81%</a:t>
            </a:r>
          </a:p>
        </p:txBody>
      </p:sp>
      <p:sp>
        <p:nvSpPr>
          <p:cNvPr id="158" name="Cross 157"/>
          <p:cNvSpPr/>
          <p:nvPr/>
        </p:nvSpPr>
        <p:spPr bwMode="auto">
          <a:xfrm>
            <a:off x="7630875" y="6001011"/>
            <a:ext cx="219237" cy="230010"/>
          </a:xfrm>
          <a:prstGeom prst="plus">
            <a:avLst/>
          </a:prstGeom>
          <a:solidFill>
            <a:schemeClr val="bg1"/>
          </a:solidFill>
          <a:ln>
            <a:solidFill>
              <a:schemeClr val="bg1"/>
            </a:solidFill>
            <a:headEnd type="none" w="med" len="med"/>
            <a:tailEnd type="none"/>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p>
        </p:txBody>
      </p:sp>
      <p:cxnSp>
        <p:nvCxnSpPr>
          <p:cNvPr id="63" name="Straight Connector 62"/>
          <p:cNvCxnSpPr/>
          <p:nvPr/>
        </p:nvCxnSpPr>
        <p:spPr>
          <a:xfrm>
            <a:off x="4728595" y="3441523"/>
            <a:ext cx="0" cy="751363"/>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65" name="Straight Connector 64"/>
          <p:cNvCxnSpPr/>
          <p:nvPr/>
        </p:nvCxnSpPr>
        <p:spPr>
          <a:xfrm>
            <a:off x="4745262" y="3180953"/>
            <a:ext cx="0" cy="212422"/>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72" name="Straight Connector 71"/>
          <p:cNvCxnSpPr/>
          <p:nvPr/>
        </p:nvCxnSpPr>
        <p:spPr>
          <a:xfrm flipV="1">
            <a:off x="4652395" y="3527765"/>
            <a:ext cx="0" cy="1677405"/>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10" name="Straight Connector 109"/>
          <p:cNvCxnSpPr/>
          <p:nvPr/>
        </p:nvCxnSpPr>
        <p:spPr>
          <a:xfrm flipV="1">
            <a:off x="4571119" y="3594961"/>
            <a:ext cx="0" cy="2519441"/>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cxnSp>
        <p:nvCxnSpPr>
          <p:cNvPr id="177" name="Straight Connector 176"/>
          <p:cNvCxnSpPr/>
          <p:nvPr/>
        </p:nvCxnSpPr>
        <p:spPr>
          <a:xfrm>
            <a:off x="4725337" y="3196944"/>
            <a:ext cx="134299" cy="1184"/>
          </a:xfrm>
          <a:prstGeom prst="line">
            <a:avLst/>
          </a:prstGeom>
          <a:solidFill>
            <a:schemeClr val="bg1"/>
          </a:solidFill>
          <a:ln w="38100" cap="flat" cmpd="sng" algn="ctr">
            <a:solidFill>
              <a:schemeClr val="bg2">
                <a:lumMod val="75000"/>
              </a:schemeClr>
            </a:solidFill>
            <a:prstDash val="solid"/>
            <a:round/>
            <a:headEnd type="none" w="med" len="med"/>
            <a:tailEnd type="none"/>
          </a:ln>
          <a:effectLst/>
        </p:spPr>
      </p:cxnSp>
      <p:cxnSp>
        <p:nvCxnSpPr>
          <p:cNvPr id="181" name="Straight Connector 180"/>
          <p:cNvCxnSpPr/>
          <p:nvPr/>
        </p:nvCxnSpPr>
        <p:spPr>
          <a:xfrm rot="5400000">
            <a:off x="4761975" y="4140360"/>
            <a:ext cx="0" cy="105050"/>
          </a:xfrm>
          <a:prstGeom prst="line">
            <a:avLst/>
          </a:prstGeom>
          <a:solidFill>
            <a:schemeClr val="bg1"/>
          </a:solidFill>
          <a:ln w="38100" cap="flat" cmpd="sng" algn="ctr">
            <a:solidFill>
              <a:schemeClr val="accent1">
                <a:lumMod val="75000"/>
              </a:schemeClr>
            </a:solidFill>
            <a:prstDash val="solid"/>
            <a:round/>
            <a:headEnd type="none" w="med" len="med"/>
            <a:tailEnd type="none"/>
          </a:ln>
          <a:effectLst/>
        </p:spPr>
      </p:cxnSp>
      <p:cxnSp>
        <p:nvCxnSpPr>
          <p:cNvPr id="187" name="Straight Connector 186"/>
          <p:cNvCxnSpPr/>
          <p:nvPr/>
        </p:nvCxnSpPr>
        <p:spPr>
          <a:xfrm rot="5400000" flipV="1">
            <a:off x="4730881" y="5095398"/>
            <a:ext cx="0" cy="177598"/>
          </a:xfrm>
          <a:prstGeom prst="line">
            <a:avLst/>
          </a:prstGeom>
          <a:solidFill>
            <a:schemeClr val="bg1"/>
          </a:solidFill>
          <a:ln w="38100" cap="flat" cmpd="sng" algn="ctr">
            <a:solidFill>
              <a:schemeClr val="tx2">
                <a:lumMod val="75000"/>
              </a:schemeClr>
            </a:solidFill>
            <a:prstDash val="solid"/>
            <a:round/>
            <a:headEnd type="none" w="med" len="med"/>
            <a:tailEnd type="none"/>
          </a:ln>
          <a:effectLst/>
        </p:spPr>
      </p:cxnSp>
      <p:cxnSp>
        <p:nvCxnSpPr>
          <p:cNvPr id="189" name="Straight Connector 188"/>
          <p:cNvCxnSpPr/>
          <p:nvPr/>
        </p:nvCxnSpPr>
        <p:spPr>
          <a:xfrm>
            <a:off x="4580584" y="6096893"/>
            <a:ext cx="251435" cy="1685"/>
          </a:xfrm>
          <a:prstGeom prst="line">
            <a:avLst/>
          </a:prstGeom>
          <a:solidFill>
            <a:schemeClr val="bg1"/>
          </a:solidFill>
          <a:ln w="38100" cap="flat" cmpd="sng" algn="ctr">
            <a:solidFill>
              <a:schemeClr val="accent6">
                <a:lumMod val="75000"/>
              </a:schemeClr>
            </a:solidFill>
            <a:prstDash val="solid"/>
            <a:round/>
            <a:headEnd type="none" w="med" len="med"/>
            <a:tailEnd type="none"/>
          </a:ln>
          <a:effectLst/>
        </p:spPr>
      </p:cxnSp>
      <p:sp>
        <p:nvSpPr>
          <p:cNvPr id="76" name="TextBox 75"/>
          <p:cNvSpPr txBox="1"/>
          <p:nvPr/>
        </p:nvSpPr>
        <p:spPr>
          <a:xfrm>
            <a:off x="733158" y="4413653"/>
            <a:ext cx="3171762" cy="1569660"/>
          </a:xfrm>
          <a:prstGeom prst="rect">
            <a:avLst/>
          </a:prstGeom>
          <a:noFill/>
        </p:spPr>
        <p:txBody>
          <a:bodyPr wrap="square" rtlCol="0">
            <a:spAutoFit/>
          </a:bodyPr>
          <a:lstStyle/>
          <a:p>
            <a:pPr algn="ctr"/>
            <a:r>
              <a:rPr lang="en-US" sz="1600" dirty="0"/>
              <a:t>Applying various modeling approach to identify the best and also cross verify the over-fitting. Ensemble and Random forest stand out above the others</a:t>
            </a:r>
          </a:p>
        </p:txBody>
      </p:sp>
      <p:sp>
        <p:nvSpPr>
          <p:cNvPr id="77" name="object 5">
            <a:extLst>
              <a:ext uri="{FF2B5EF4-FFF2-40B4-BE49-F238E27FC236}">
                <a16:creationId xmlns:a16="http://schemas.microsoft.com/office/drawing/2014/main" id="{48900606-1D04-4277-AF9F-29039C2C9918}"/>
              </a:ext>
            </a:extLst>
          </p:cNvPr>
          <p:cNvSpPr/>
          <p:nvPr/>
        </p:nvSpPr>
        <p:spPr>
          <a:xfrm>
            <a:off x="1845170" y="2959936"/>
            <a:ext cx="1002791" cy="1001268"/>
          </a:xfrm>
          <a:prstGeom prst="rect">
            <a:avLst/>
          </a:prstGeom>
          <a:blipFill>
            <a:blip r:embed="rId6" cstate="print"/>
            <a:stretch>
              <a:fillRect/>
            </a:stretch>
          </a:blipFill>
        </p:spPr>
        <p:txBody>
          <a:bodyPr wrap="square" lIns="0" tIns="0" rIns="0" bIns="0" rtlCol="0"/>
          <a:lstStyle/>
          <a:p>
            <a:endParaRPr dirty="0"/>
          </a:p>
        </p:txBody>
      </p:sp>
      <p:sp>
        <p:nvSpPr>
          <p:cNvPr id="3" name="Title 2">
            <a:extLst>
              <a:ext uri="{FF2B5EF4-FFF2-40B4-BE49-F238E27FC236}">
                <a16:creationId xmlns:a16="http://schemas.microsoft.com/office/drawing/2014/main" id="{003A0FDB-333C-4539-A0AC-D1090907720B}"/>
              </a:ext>
            </a:extLst>
          </p:cNvPr>
          <p:cNvSpPr>
            <a:spLocks noGrp="1"/>
          </p:cNvSpPr>
          <p:nvPr>
            <p:ph type="title"/>
          </p:nvPr>
        </p:nvSpPr>
        <p:spPr/>
        <p:txBody>
          <a:bodyPr/>
          <a:lstStyle/>
          <a:p>
            <a:pPr algn="ctr"/>
            <a:r>
              <a:rPr lang="en-US" dirty="0"/>
              <a:t>Modeling techniques used</a:t>
            </a:r>
          </a:p>
        </p:txBody>
      </p:sp>
    </p:spTree>
    <p:extLst>
      <p:ext uri="{BB962C8B-B14F-4D97-AF65-F5344CB8AC3E}">
        <p14:creationId xmlns:p14="http://schemas.microsoft.com/office/powerpoint/2010/main" val="373926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5EB8-95DF-4E6E-9A05-4D1231F87584}"/>
              </a:ext>
            </a:extLst>
          </p:cNvPr>
          <p:cNvSpPr>
            <a:spLocks noGrp="1"/>
          </p:cNvSpPr>
          <p:nvPr>
            <p:ph type="title"/>
          </p:nvPr>
        </p:nvSpPr>
        <p:spPr>
          <a:xfrm>
            <a:off x="2389970" y="927099"/>
            <a:ext cx="7682944" cy="709865"/>
          </a:xfrm>
        </p:spPr>
        <p:txBody>
          <a:bodyPr/>
          <a:lstStyle/>
          <a:p>
            <a:r>
              <a:rPr lang="en-US" dirty="0"/>
              <a:t>Ensemble Classification Modeling</a:t>
            </a:r>
          </a:p>
        </p:txBody>
      </p:sp>
      <p:grpSp>
        <p:nvGrpSpPr>
          <p:cNvPr id="4" name="Group 4">
            <a:extLst>
              <a:ext uri="{FF2B5EF4-FFF2-40B4-BE49-F238E27FC236}">
                <a16:creationId xmlns:a16="http://schemas.microsoft.com/office/drawing/2014/main" id="{B771A93D-7349-49AE-B5A4-27D59A78D889}"/>
              </a:ext>
            </a:extLst>
          </p:cNvPr>
          <p:cNvGrpSpPr>
            <a:grpSpLocks noChangeAspect="1"/>
          </p:cNvGrpSpPr>
          <p:nvPr/>
        </p:nvGrpSpPr>
        <p:grpSpPr bwMode="auto">
          <a:xfrm>
            <a:off x="151183" y="4537221"/>
            <a:ext cx="1071563" cy="803275"/>
            <a:chOff x="1056" y="1776"/>
            <a:chExt cx="1008" cy="864"/>
          </a:xfrm>
        </p:grpSpPr>
        <p:sp>
          <p:nvSpPr>
            <p:cNvPr id="5" name="Rectangle 5">
              <a:extLst>
                <a:ext uri="{FF2B5EF4-FFF2-40B4-BE49-F238E27FC236}">
                  <a16:creationId xmlns:a16="http://schemas.microsoft.com/office/drawing/2014/main" id="{EE263CE2-0C08-423D-8B4E-F00B483F6471}"/>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Logistic</a:t>
              </a:r>
            </a:p>
          </p:txBody>
        </p:sp>
        <p:sp>
          <p:nvSpPr>
            <p:cNvPr id="6" name="Oval 6">
              <a:extLst>
                <a:ext uri="{FF2B5EF4-FFF2-40B4-BE49-F238E27FC236}">
                  <a16:creationId xmlns:a16="http://schemas.microsoft.com/office/drawing/2014/main" id="{8EC64399-C549-4748-81B8-830EF9DC7A47}"/>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 name="Oval 7">
              <a:extLst>
                <a:ext uri="{FF2B5EF4-FFF2-40B4-BE49-F238E27FC236}">
                  <a16:creationId xmlns:a16="http://schemas.microsoft.com/office/drawing/2014/main" id="{0FA2ADCF-C1C2-4CB4-8029-2544D0862E8C}"/>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Oval 8">
              <a:extLst>
                <a:ext uri="{FF2B5EF4-FFF2-40B4-BE49-F238E27FC236}">
                  <a16:creationId xmlns:a16="http://schemas.microsoft.com/office/drawing/2014/main" id="{2FD18BC4-A6B1-4545-8D1F-B694A85DA4EC}"/>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Line 9">
              <a:extLst>
                <a:ext uri="{FF2B5EF4-FFF2-40B4-BE49-F238E27FC236}">
                  <a16:creationId xmlns:a16="http://schemas.microsoft.com/office/drawing/2014/main" id="{EECC4F37-2DC6-42DF-B3CE-D2A672B4A97B}"/>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10">
              <a:extLst>
                <a:ext uri="{FF2B5EF4-FFF2-40B4-BE49-F238E27FC236}">
                  <a16:creationId xmlns:a16="http://schemas.microsoft.com/office/drawing/2014/main" id="{BA4ECCFD-3CBA-4D89-889A-E8E0814262AF}"/>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11">
              <a:extLst>
                <a:ext uri="{FF2B5EF4-FFF2-40B4-BE49-F238E27FC236}">
                  <a16:creationId xmlns:a16="http://schemas.microsoft.com/office/drawing/2014/main" id="{F84DCA56-9A06-4774-9AF3-87E976D656C0}"/>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Line 12">
              <a:extLst>
                <a:ext uri="{FF2B5EF4-FFF2-40B4-BE49-F238E27FC236}">
                  <a16:creationId xmlns:a16="http://schemas.microsoft.com/office/drawing/2014/main" id="{9B49D715-DD96-45E0-AFAF-E4DD6D6A0EAF}"/>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3">
              <a:extLst>
                <a:ext uri="{FF2B5EF4-FFF2-40B4-BE49-F238E27FC236}">
                  <a16:creationId xmlns:a16="http://schemas.microsoft.com/office/drawing/2014/main" id="{E6A3F33E-B243-4099-8521-C51A66E408B3}"/>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4">
              <a:extLst>
                <a:ext uri="{FF2B5EF4-FFF2-40B4-BE49-F238E27FC236}">
                  <a16:creationId xmlns:a16="http://schemas.microsoft.com/office/drawing/2014/main" id="{ECC027ED-BE8A-4D83-A512-2CD479F0DC09}"/>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Line 15">
              <a:extLst>
                <a:ext uri="{FF2B5EF4-FFF2-40B4-BE49-F238E27FC236}">
                  <a16:creationId xmlns:a16="http://schemas.microsoft.com/office/drawing/2014/main" id="{6A6A73BD-E687-41B9-8A93-06B1451BD74B}"/>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Line 16">
              <a:extLst>
                <a:ext uri="{FF2B5EF4-FFF2-40B4-BE49-F238E27FC236}">
                  <a16:creationId xmlns:a16="http://schemas.microsoft.com/office/drawing/2014/main" id="{D9378FB1-0D12-4CDC-80A9-5F6DB7DB1385}"/>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Line 17">
              <a:extLst>
                <a:ext uri="{FF2B5EF4-FFF2-40B4-BE49-F238E27FC236}">
                  <a16:creationId xmlns:a16="http://schemas.microsoft.com/office/drawing/2014/main" id="{C5567F59-500C-4566-8849-8A76F31CB5FE}"/>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 name="Group 18">
              <a:extLst>
                <a:ext uri="{FF2B5EF4-FFF2-40B4-BE49-F238E27FC236}">
                  <a16:creationId xmlns:a16="http://schemas.microsoft.com/office/drawing/2014/main" id="{2AB78389-453A-4F53-A539-8EEE45884CCA}"/>
                </a:ext>
              </a:extLst>
            </p:cNvPr>
            <p:cNvGrpSpPr>
              <a:grpSpLocks noChangeAspect="1"/>
            </p:cNvGrpSpPr>
            <p:nvPr/>
          </p:nvGrpSpPr>
          <p:grpSpPr bwMode="auto">
            <a:xfrm rot="10800000">
              <a:off x="1104" y="1776"/>
              <a:ext cx="912" cy="288"/>
              <a:chOff x="2400" y="2112"/>
              <a:chExt cx="912" cy="288"/>
            </a:xfrm>
          </p:grpSpPr>
          <p:sp>
            <p:nvSpPr>
              <p:cNvPr id="19" name="Oval 19">
                <a:extLst>
                  <a:ext uri="{FF2B5EF4-FFF2-40B4-BE49-F238E27FC236}">
                    <a16:creationId xmlns:a16="http://schemas.microsoft.com/office/drawing/2014/main" id="{AA8620DE-36AB-49F9-8D03-3C9DAF139606}"/>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Oval 20">
                <a:extLst>
                  <a:ext uri="{FF2B5EF4-FFF2-40B4-BE49-F238E27FC236}">
                    <a16:creationId xmlns:a16="http://schemas.microsoft.com/office/drawing/2014/main" id="{41301609-7F86-4C4A-87D4-349852573153}"/>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Oval 21">
                <a:extLst>
                  <a:ext uri="{FF2B5EF4-FFF2-40B4-BE49-F238E27FC236}">
                    <a16:creationId xmlns:a16="http://schemas.microsoft.com/office/drawing/2014/main" id="{92721824-F46B-4B95-BAB8-75DE5FA9D9C1}"/>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Line 22">
                <a:extLst>
                  <a:ext uri="{FF2B5EF4-FFF2-40B4-BE49-F238E27FC236}">
                    <a16:creationId xmlns:a16="http://schemas.microsoft.com/office/drawing/2014/main" id="{D55D9219-0EA8-4EC4-996F-7B6F8A7E0540}"/>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Line 23">
                <a:extLst>
                  <a:ext uri="{FF2B5EF4-FFF2-40B4-BE49-F238E27FC236}">
                    <a16:creationId xmlns:a16="http://schemas.microsoft.com/office/drawing/2014/main" id="{0859FE18-D31E-4917-AD24-362EE593E5B5}"/>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24">
                <a:extLst>
                  <a:ext uri="{FF2B5EF4-FFF2-40B4-BE49-F238E27FC236}">
                    <a16:creationId xmlns:a16="http://schemas.microsoft.com/office/drawing/2014/main" id="{13C0B42B-2697-44F7-869E-E5DCBAD5C774}"/>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25">
                <a:extLst>
                  <a:ext uri="{FF2B5EF4-FFF2-40B4-BE49-F238E27FC236}">
                    <a16:creationId xmlns:a16="http://schemas.microsoft.com/office/drawing/2014/main" id="{00C8C352-242D-4BEE-B40F-6DD357DFCBF6}"/>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 name="Line 26">
                <a:extLst>
                  <a:ext uri="{FF2B5EF4-FFF2-40B4-BE49-F238E27FC236}">
                    <a16:creationId xmlns:a16="http://schemas.microsoft.com/office/drawing/2014/main" id="{5885CBCA-5C7D-4F09-B921-9F5F8A531DE3}"/>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27">
                <a:extLst>
                  <a:ext uri="{FF2B5EF4-FFF2-40B4-BE49-F238E27FC236}">
                    <a16:creationId xmlns:a16="http://schemas.microsoft.com/office/drawing/2014/main" id="{D72E0F0A-AB62-43AC-9D50-1332ACCF1284}"/>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28">
                <a:extLst>
                  <a:ext uri="{FF2B5EF4-FFF2-40B4-BE49-F238E27FC236}">
                    <a16:creationId xmlns:a16="http://schemas.microsoft.com/office/drawing/2014/main" id="{5C8DDC7A-8E5A-4D36-8611-955B2DADCCBF}"/>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Line 29">
                <a:extLst>
                  <a:ext uri="{FF2B5EF4-FFF2-40B4-BE49-F238E27FC236}">
                    <a16:creationId xmlns:a16="http://schemas.microsoft.com/office/drawing/2014/main" id="{512B9530-F5CC-44F8-9175-E04CB1F8EF73}"/>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 name="Line 30">
                <a:extLst>
                  <a:ext uri="{FF2B5EF4-FFF2-40B4-BE49-F238E27FC236}">
                    <a16:creationId xmlns:a16="http://schemas.microsoft.com/office/drawing/2014/main" id="{10320F81-C0C5-4E5D-932F-16396097C9BD}"/>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grpSp>
        <p:nvGrpSpPr>
          <p:cNvPr id="31" name="Group 31">
            <a:extLst>
              <a:ext uri="{FF2B5EF4-FFF2-40B4-BE49-F238E27FC236}">
                <a16:creationId xmlns:a16="http://schemas.microsoft.com/office/drawing/2014/main" id="{760E0597-C930-4E6C-B8A2-FCF4FFD4A9D2}"/>
              </a:ext>
            </a:extLst>
          </p:cNvPr>
          <p:cNvGrpSpPr>
            <a:grpSpLocks noChangeAspect="1"/>
          </p:cNvGrpSpPr>
          <p:nvPr/>
        </p:nvGrpSpPr>
        <p:grpSpPr bwMode="auto">
          <a:xfrm>
            <a:off x="2653961" y="4552936"/>
            <a:ext cx="1017588" cy="803275"/>
            <a:chOff x="1056" y="1776"/>
            <a:chExt cx="1008" cy="864"/>
          </a:xfrm>
        </p:grpSpPr>
        <p:sp>
          <p:nvSpPr>
            <p:cNvPr id="32" name="Rectangle 32">
              <a:extLst>
                <a:ext uri="{FF2B5EF4-FFF2-40B4-BE49-F238E27FC236}">
                  <a16:creationId xmlns:a16="http://schemas.microsoft.com/office/drawing/2014/main" id="{6E012B78-C907-4D55-BEDF-76C102129811}"/>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RF</a:t>
              </a:r>
            </a:p>
          </p:txBody>
        </p:sp>
        <p:sp>
          <p:nvSpPr>
            <p:cNvPr id="33" name="Oval 33">
              <a:extLst>
                <a:ext uri="{FF2B5EF4-FFF2-40B4-BE49-F238E27FC236}">
                  <a16:creationId xmlns:a16="http://schemas.microsoft.com/office/drawing/2014/main" id="{9537C64F-F875-4551-BD8C-BB18F4F49E6F}"/>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4" name="Oval 34">
              <a:extLst>
                <a:ext uri="{FF2B5EF4-FFF2-40B4-BE49-F238E27FC236}">
                  <a16:creationId xmlns:a16="http://schemas.microsoft.com/office/drawing/2014/main" id="{5F120041-8B67-46F2-994C-75362D5B7851}"/>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 name="Oval 35">
              <a:extLst>
                <a:ext uri="{FF2B5EF4-FFF2-40B4-BE49-F238E27FC236}">
                  <a16:creationId xmlns:a16="http://schemas.microsoft.com/office/drawing/2014/main" id="{1A9334C4-5232-4035-AB0B-5A07889D6732}"/>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Line 36">
              <a:extLst>
                <a:ext uri="{FF2B5EF4-FFF2-40B4-BE49-F238E27FC236}">
                  <a16:creationId xmlns:a16="http://schemas.microsoft.com/office/drawing/2014/main" id="{DD2753A3-B11F-48C5-8B5E-220899098E6C}"/>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37">
              <a:extLst>
                <a:ext uri="{FF2B5EF4-FFF2-40B4-BE49-F238E27FC236}">
                  <a16:creationId xmlns:a16="http://schemas.microsoft.com/office/drawing/2014/main" id="{47998FFF-340E-4D99-B058-82698EC50508}"/>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38">
              <a:extLst>
                <a:ext uri="{FF2B5EF4-FFF2-40B4-BE49-F238E27FC236}">
                  <a16:creationId xmlns:a16="http://schemas.microsoft.com/office/drawing/2014/main" id="{BE0778EC-C66F-4823-9107-9DC8A1FE482D}"/>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Line 39">
              <a:extLst>
                <a:ext uri="{FF2B5EF4-FFF2-40B4-BE49-F238E27FC236}">
                  <a16:creationId xmlns:a16="http://schemas.microsoft.com/office/drawing/2014/main" id="{845853DB-BD40-4024-9C69-3BC61A2F1C56}"/>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 name="Line 40">
              <a:extLst>
                <a:ext uri="{FF2B5EF4-FFF2-40B4-BE49-F238E27FC236}">
                  <a16:creationId xmlns:a16="http://schemas.microsoft.com/office/drawing/2014/main" id="{6DB27902-570F-422D-A79B-EB9626A7674A}"/>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Line 41">
              <a:extLst>
                <a:ext uri="{FF2B5EF4-FFF2-40B4-BE49-F238E27FC236}">
                  <a16:creationId xmlns:a16="http://schemas.microsoft.com/office/drawing/2014/main" id="{1F4C19FA-BFE9-42AA-B0A9-837A1E2FCF92}"/>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 name="Line 42">
              <a:extLst>
                <a:ext uri="{FF2B5EF4-FFF2-40B4-BE49-F238E27FC236}">
                  <a16:creationId xmlns:a16="http://schemas.microsoft.com/office/drawing/2014/main" id="{2E70FD9F-636C-4A64-9359-A4BF226C4BEE}"/>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Line 43">
              <a:extLst>
                <a:ext uri="{FF2B5EF4-FFF2-40B4-BE49-F238E27FC236}">
                  <a16:creationId xmlns:a16="http://schemas.microsoft.com/office/drawing/2014/main" id="{77DC9100-3724-4AE2-B2FB-E82C23C3C89F}"/>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Line 44">
              <a:extLst>
                <a:ext uri="{FF2B5EF4-FFF2-40B4-BE49-F238E27FC236}">
                  <a16:creationId xmlns:a16="http://schemas.microsoft.com/office/drawing/2014/main" id="{3E42D602-AF5E-402F-AF30-6AF77BC0E5EF}"/>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5" name="Group 45">
              <a:extLst>
                <a:ext uri="{FF2B5EF4-FFF2-40B4-BE49-F238E27FC236}">
                  <a16:creationId xmlns:a16="http://schemas.microsoft.com/office/drawing/2014/main" id="{198E1D4D-0528-4E08-B5A0-DBDADEF94C04}"/>
                </a:ext>
              </a:extLst>
            </p:cNvPr>
            <p:cNvGrpSpPr>
              <a:grpSpLocks noChangeAspect="1"/>
            </p:cNvGrpSpPr>
            <p:nvPr/>
          </p:nvGrpSpPr>
          <p:grpSpPr bwMode="auto">
            <a:xfrm rot="10800000">
              <a:off x="1104" y="1776"/>
              <a:ext cx="912" cy="288"/>
              <a:chOff x="2400" y="2112"/>
              <a:chExt cx="912" cy="288"/>
            </a:xfrm>
          </p:grpSpPr>
          <p:sp>
            <p:nvSpPr>
              <p:cNvPr id="46" name="Oval 46">
                <a:extLst>
                  <a:ext uri="{FF2B5EF4-FFF2-40B4-BE49-F238E27FC236}">
                    <a16:creationId xmlns:a16="http://schemas.microsoft.com/office/drawing/2014/main" id="{8FCAF372-561E-4DD8-BF2E-2760054DB6BB}"/>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 name="Oval 47">
                <a:extLst>
                  <a:ext uri="{FF2B5EF4-FFF2-40B4-BE49-F238E27FC236}">
                    <a16:creationId xmlns:a16="http://schemas.microsoft.com/office/drawing/2014/main" id="{DFDDB5DD-D0ED-407B-B569-F59B04050B5C}"/>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8" name="Oval 48">
                <a:extLst>
                  <a:ext uri="{FF2B5EF4-FFF2-40B4-BE49-F238E27FC236}">
                    <a16:creationId xmlns:a16="http://schemas.microsoft.com/office/drawing/2014/main" id="{A75CBACF-E69E-4BAD-9600-5725FC0C86F4}"/>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9" name="Line 49">
                <a:extLst>
                  <a:ext uri="{FF2B5EF4-FFF2-40B4-BE49-F238E27FC236}">
                    <a16:creationId xmlns:a16="http://schemas.microsoft.com/office/drawing/2014/main" id="{AB655E8B-2D21-425B-AEFB-C16D4B983DE5}"/>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Line 50">
                <a:extLst>
                  <a:ext uri="{FF2B5EF4-FFF2-40B4-BE49-F238E27FC236}">
                    <a16:creationId xmlns:a16="http://schemas.microsoft.com/office/drawing/2014/main" id="{13B288C3-19C4-4B66-A6B5-59B7E688341E}"/>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Line 51">
                <a:extLst>
                  <a:ext uri="{FF2B5EF4-FFF2-40B4-BE49-F238E27FC236}">
                    <a16:creationId xmlns:a16="http://schemas.microsoft.com/office/drawing/2014/main" id="{B4CBA162-0561-48CB-8274-97017801D972}"/>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 name="Line 52">
                <a:extLst>
                  <a:ext uri="{FF2B5EF4-FFF2-40B4-BE49-F238E27FC236}">
                    <a16:creationId xmlns:a16="http://schemas.microsoft.com/office/drawing/2014/main" id="{646000F5-661F-4108-B293-884B766DBE80}"/>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3" name="Line 53">
                <a:extLst>
                  <a:ext uri="{FF2B5EF4-FFF2-40B4-BE49-F238E27FC236}">
                    <a16:creationId xmlns:a16="http://schemas.microsoft.com/office/drawing/2014/main" id="{35662C74-3BEA-4F23-BD98-C291D6B901DC}"/>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Line 54">
                <a:extLst>
                  <a:ext uri="{FF2B5EF4-FFF2-40B4-BE49-F238E27FC236}">
                    <a16:creationId xmlns:a16="http://schemas.microsoft.com/office/drawing/2014/main" id="{749FB3DF-FBDF-4DEE-97A7-8ECF71E893D1}"/>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 name="Line 55">
                <a:extLst>
                  <a:ext uri="{FF2B5EF4-FFF2-40B4-BE49-F238E27FC236}">
                    <a16:creationId xmlns:a16="http://schemas.microsoft.com/office/drawing/2014/main" id="{D9AF04C9-ADCC-4387-9652-91F9A50686A3}"/>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Line 56">
                <a:extLst>
                  <a:ext uri="{FF2B5EF4-FFF2-40B4-BE49-F238E27FC236}">
                    <a16:creationId xmlns:a16="http://schemas.microsoft.com/office/drawing/2014/main" id="{CA3ECD2C-651F-48E2-8F8C-BDAECC801AAB}"/>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Line 57">
                <a:extLst>
                  <a:ext uri="{FF2B5EF4-FFF2-40B4-BE49-F238E27FC236}">
                    <a16:creationId xmlns:a16="http://schemas.microsoft.com/office/drawing/2014/main" id="{FA15EE97-DED7-42DD-AF60-8840159D94D1}"/>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grpSp>
        <p:nvGrpSpPr>
          <p:cNvPr id="58" name="Group 58">
            <a:extLst>
              <a:ext uri="{FF2B5EF4-FFF2-40B4-BE49-F238E27FC236}">
                <a16:creationId xmlns:a16="http://schemas.microsoft.com/office/drawing/2014/main" id="{25C33D43-39E9-467B-822E-C1EDDA965CAD}"/>
              </a:ext>
            </a:extLst>
          </p:cNvPr>
          <p:cNvGrpSpPr>
            <a:grpSpLocks noChangeAspect="1"/>
          </p:cNvGrpSpPr>
          <p:nvPr/>
        </p:nvGrpSpPr>
        <p:grpSpPr bwMode="auto">
          <a:xfrm>
            <a:off x="5003283" y="4552936"/>
            <a:ext cx="1017588" cy="803275"/>
            <a:chOff x="1056" y="1776"/>
            <a:chExt cx="1008" cy="864"/>
          </a:xfrm>
        </p:grpSpPr>
        <p:sp>
          <p:nvSpPr>
            <p:cNvPr id="59" name="Rectangle 59">
              <a:extLst>
                <a:ext uri="{FF2B5EF4-FFF2-40B4-BE49-F238E27FC236}">
                  <a16:creationId xmlns:a16="http://schemas.microsoft.com/office/drawing/2014/main" id="{57947A78-4DB9-4A5B-9BD3-4A3D289DB5DB}"/>
                </a:ext>
              </a:extLst>
            </p:cNvPr>
            <p:cNvSpPr>
              <a:spLocks noChangeAspect="1" noChangeArrowheads="1"/>
            </p:cNvSpPr>
            <p:nvPr/>
          </p:nvSpPr>
          <p:spPr bwMode="auto">
            <a:xfrm>
              <a:off x="1056" y="2064"/>
              <a:ext cx="1008"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KNN</a:t>
              </a:r>
            </a:p>
          </p:txBody>
        </p:sp>
        <p:sp>
          <p:nvSpPr>
            <p:cNvPr id="60" name="Oval 60">
              <a:extLst>
                <a:ext uri="{FF2B5EF4-FFF2-40B4-BE49-F238E27FC236}">
                  <a16:creationId xmlns:a16="http://schemas.microsoft.com/office/drawing/2014/main" id="{96C58CA9-DCB4-4BA5-8930-9CB0360A7FEA}"/>
                </a:ext>
              </a:extLst>
            </p:cNvPr>
            <p:cNvSpPr>
              <a:spLocks noChangeAspect="1" noChangeArrowheads="1"/>
            </p:cNvSpPr>
            <p:nvPr/>
          </p:nvSpPr>
          <p:spPr bwMode="auto">
            <a:xfrm>
              <a:off x="124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 name="Oval 61">
              <a:extLst>
                <a:ext uri="{FF2B5EF4-FFF2-40B4-BE49-F238E27FC236}">
                  <a16:creationId xmlns:a16="http://schemas.microsoft.com/office/drawing/2014/main" id="{BFE0FC44-BB04-4A60-98F1-323CCDFD0744}"/>
                </a:ext>
              </a:extLst>
            </p:cNvPr>
            <p:cNvSpPr>
              <a:spLocks noChangeAspect="1" noChangeArrowheads="1"/>
            </p:cNvSpPr>
            <p:nvPr/>
          </p:nvSpPr>
          <p:spPr bwMode="auto">
            <a:xfrm>
              <a:off x="148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2" name="Oval 62">
              <a:extLst>
                <a:ext uri="{FF2B5EF4-FFF2-40B4-BE49-F238E27FC236}">
                  <a16:creationId xmlns:a16="http://schemas.microsoft.com/office/drawing/2014/main" id="{1EBD7349-5D15-4757-AE79-1CDEA3C85D23}"/>
                </a:ext>
              </a:extLst>
            </p:cNvPr>
            <p:cNvSpPr>
              <a:spLocks noChangeAspect="1" noChangeArrowheads="1"/>
            </p:cNvSpPr>
            <p:nvPr/>
          </p:nvSpPr>
          <p:spPr bwMode="auto">
            <a:xfrm>
              <a:off x="1728"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3" name="Line 63">
              <a:extLst>
                <a:ext uri="{FF2B5EF4-FFF2-40B4-BE49-F238E27FC236}">
                  <a16:creationId xmlns:a16="http://schemas.microsoft.com/office/drawing/2014/main" id="{04C313D6-E0FC-43A7-BDC2-A16A13D56325}"/>
                </a:ext>
              </a:extLst>
            </p:cNvPr>
            <p:cNvSpPr>
              <a:spLocks noChangeAspect="1" noChangeShapeType="1"/>
            </p:cNvSpPr>
            <p:nvPr/>
          </p:nvSpPr>
          <p:spPr bwMode="auto">
            <a:xfrm flipV="1">
              <a:off x="156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4" name="Line 64">
              <a:extLst>
                <a:ext uri="{FF2B5EF4-FFF2-40B4-BE49-F238E27FC236}">
                  <a16:creationId xmlns:a16="http://schemas.microsoft.com/office/drawing/2014/main" id="{4E772A18-A499-44C4-BEB4-3824AF12F777}"/>
                </a:ext>
              </a:extLst>
            </p:cNvPr>
            <p:cNvSpPr>
              <a:spLocks noChangeAspect="1" noChangeShapeType="1"/>
            </p:cNvSpPr>
            <p:nvPr/>
          </p:nvSpPr>
          <p:spPr bwMode="auto">
            <a:xfrm flipV="1">
              <a:off x="156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5" name="Line 65">
              <a:extLst>
                <a:ext uri="{FF2B5EF4-FFF2-40B4-BE49-F238E27FC236}">
                  <a16:creationId xmlns:a16="http://schemas.microsoft.com/office/drawing/2014/main" id="{AE667198-9C29-4E32-B2C3-89623F49BB5D}"/>
                </a:ext>
              </a:extLst>
            </p:cNvPr>
            <p:cNvSpPr>
              <a:spLocks noChangeAspect="1" noChangeShapeType="1"/>
            </p:cNvSpPr>
            <p:nvPr/>
          </p:nvSpPr>
          <p:spPr bwMode="auto">
            <a:xfrm flipH="1" flipV="1">
              <a:off x="134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Line 66">
              <a:extLst>
                <a:ext uri="{FF2B5EF4-FFF2-40B4-BE49-F238E27FC236}">
                  <a16:creationId xmlns:a16="http://schemas.microsoft.com/office/drawing/2014/main" id="{8DA0E9DF-4C22-4F51-9137-B7B1EE8B1719}"/>
                </a:ext>
              </a:extLst>
            </p:cNvPr>
            <p:cNvSpPr>
              <a:spLocks noChangeAspect="1" noChangeShapeType="1"/>
            </p:cNvSpPr>
            <p:nvPr/>
          </p:nvSpPr>
          <p:spPr bwMode="auto">
            <a:xfrm flipV="1">
              <a:off x="132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7" name="Line 67">
              <a:extLst>
                <a:ext uri="{FF2B5EF4-FFF2-40B4-BE49-F238E27FC236}">
                  <a16:creationId xmlns:a16="http://schemas.microsoft.com/office/drawing/2014/main" id="{BEC6B954-7775-4E16-B3EA-8EFF161421BE}"/>
                </a:ext>
              </a:extLst>
            </p:cNvPr>
            <p:cNvSpPr>
              <a:spLocks noChangeAspect="1" noChangeShapeType="1"/>
            </p:cNvSpPr>
            <p:nvPr/>
          </p:nvSpPr>
          <p:spPr bwMode="auto">
            <a:xfrm flipV="1">
              <a:off x="132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 name="Line 68">
              <a:extLst>
                <a:ext uri="{FF2B5EF4-FFF2-40B4-BE49-F238E27FC236}">
                  <a16:creationId xmlns:a16="http://schemas.microsoft.com/office/drawing/2014/main" id="{DB8B9756-970A-4982-90AF-79A84EA18FAF}"/>
                </a:ext>
              </a:extLst>
            </p:cNvPr>
            <p:cNvSpPr>
              <a:spLocks noChangeAspect="1" noChangeShapeType="1"/>
            </p:cNvSpPr>
            <p:nvPr/>
          </p:nvSpPr>
          <p:spPr bwMode="auto">
            <a:xfrm flipH="1" flipV="1">
              <a:off x="110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9" name="Line 69">
              <a:extLst>
                <a:ext uri="{FF2B5EF4-FFF2-40B4-BE49-F238E27FC236}">
                  <a16:creationId xmlns:a16="http://schemas.microsoft.com/office/drawing/2014/main" id="{A7F2C316-CD60-4DF4-B37D-63BABC2A9106}"/>
                </a:ext>
              </a:extLst>
            </p:cNvPr>
            <p:cNvSpPr>
              <a:spLocks noChangeAspect="1" noChangeShapeType="1"/>
            </p:cNvSpPr>
            <p:nvPr/>
          </p:nvSpPr>
          <p:spPr bwMode="auto">
            <a:xfrm flipV="1">
              <a:off x="1800" y="23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Line 70">
              <a:extLst>
                <a:ext uri="{FF2B5EF4-FFF2-40B4-BE49-F238E27FC236}">
                  <a16:creationId xmlns:a16="http://schemas.microsoft.com/office/drawing/2014/main" id="{F194142D-5256-47AD-B15A-121790B6365E}"/>
                </a:ext>
              </a:extLst>
            </p:cNvPr>
            <p:cNvSpPr>
              <a:spLocks noChangeAspect="1" noChangeShapeType="1"/>
            </p:cNvSpPr>
            <p:nvPr/>
          </p:nvSpPr>
          <p:spPr bwMode="auto">
            <a:xfrm flipV="1">
              <a:off x="1800"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 name="Line 71">
              <a:extLst>
                <a:ext uri="{FF2B5EF4-FFF2-40B4-BE49-F238E27FC236}">
                  <a16:creationId xmlns:a16="http://schemas.microsoft.com/office/drawing/2014/main" id="{EF239944-5955-45E9-9086-3E4CD20ADE84}"/>
                </a:ext>
              </a:extLst>
            </p:cNvPr>
            <p:cNvSpPr>
              <a:spLocks noChangeAspect="1" noChangeShapeType="1"/>
            </p:cNvSpPr>
            <p:nvPr/>
          </p:nvSpPr>
          <p:spPr bwMode="auto">
            <a:xfrm flipH="1" flipV="1">
              <a:off x="1584" y="235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72" name="Group 72">
              <a:extLst>
                <a:ext uri="{FF2B5EF4-FFF2-40B4-BE49-F238E27FC236}">
                  <a16:creationId xmlns:a16="http://schemas.microsoft.com/office/drawing/2014/main" id="{29436BDB-741F-4F02-A590-166D0A8276F5}"/>
                </a:ext>
              </a:extLst>
            </p:cNvPr>
            <p:cNvGrpSpPr>
              <a:grpSpLocks noChangeAspect="1"/>
            </p:cNvGrpSpPr>
            <p:nvPr/>
          </p:nvGrpSpPr>
          <p:grpSpPr bwMode="auto">
            <a:xfrm rot="10800000">
              <a:off x="1104" y="1776"/>
              <a:ext cx="912" cy="288"/>
              <a:chOff x="2400" y="2112"/>
              <a:chExt cx="912" cy="288"/>
            </a:xfrm>
          </p:grpSpPr>
          <p:sp>
            <p:nvSpPr>
              <p:cNvPr id="73" name="Oval 73">
                <a:extLst>
                  <a:ext uri="{FF2B5EF4-FFF2-40B4-BE49-F238E27FC236}">
                    <a16:creationId xmlns:a16="http://schemas.microsoft.com/office/drawing/2014/main" id="{FF94C32F-2BBA-4693-829F-B4964AEB29D0}"/>
                  </a:ext>
                </a:extLst>
              </p:cNvPr>
              <p:cNvSpPr>
                <a:spLocks noChangeAspect="1" noChangeArrowheads="1"/>
              </p:cNvSpPr>
              <p:nvPr/>
            </p:nvSpPr>
            <p:spPr bwMode="auto">
              <a:xfrm>
                <a:off x="254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4" name="Oval 74">
                <a:extLst>
                  <a:ext uri="{FF2B5EF4-FFF2-40B4-BE49-F238E27FC236}">
                    <a16:creationId xmlns:a16="http://schemas.microsoft.com/office/drawing/2014/main" id="{124CB117-A141-4CBB-9A25-732E670E6F44}"/>
                  </a:ext>
                </a:extLst>
              </p:cNvPr>
              <p:cNvSpPr>
                <a:spLocks noChangeAspect="1" noChangeArrowheads="1"/>
              </p:cNvSpPr>
              <p:nvPr/>
            </p:nvSpPr>
            <p:spPr bwMode="auto">
              <a:xfrm>
                <a:off x="278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Oval 75">
                <a:extLst>
                  <a:ext uri="{FF2B5EF4-FFF2-40B4-BE49-F238E27FC236}">
                    <a16:creationId xmlns:a16="http://schemas.microsoft.com/office/drawing/2014/main" id="{C3E645EE-0B22-4CC8-84D3-94D10CD2D27A}"/>
                  </a:ext>
                </a:extLst>
              </p:cNvPr>
              <p:cNvSpPr>
                <a:spLocks noChangeAspect="1" noChangeArrowheads="1"/>
              </p:cNvSpPr>
              <p:nvPr/>
            </p:nvSpPr>
            <p:spPr bwMode="auto">
              <a:xfrm>
                <a:off x="3024"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6" name="Line 76">
                <a:extLst>
                  <a:ext uri="{FF2B5EF4-FFF2-40B4-BE49-F238E27FC236}">
                    <a16:creationId xmlns:a16="http://schemas.microsoft.com/office/drawing/2014/main" id="{01027F98-DD40-499A-8D12-08450A882279}"/>
                  </a:ext>
                </a:extLst>
              </p:cNvPr>
              <p:cNvSpPr>
                <a:spLocks noChangeAspect="1" noChangeShapeType="1"/>
              </p:cNvSpPr>
              <p:nvPr/>
            </p:nvSpPr>
            <p:spPr bwMode="auto">
              <a:xfrm flipV="1">
                <a:off x="285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7" name="Line 77">
                <a:extLst>
                  <a:ext uri="{FF2B5EF4-FFF2-40B4-BE49-F238E27FC236}">
                    <a16:creationId xmlns:a16="http://schemas.microsoft.com/office/drawing/2014/main" id="{A9943064-AAEA-40E1-9C28-D049909E0397}"/>
                  </a:ext>
                </a:extLst>
              </p:cNvPr>
              <p:cNvSpPr>
                <a:spLocks noChangeAspect="1" noChangeShapeType="1"/>
              </p:cNvSpPr>
              <p:nvPr/>
            </p:nvSpPr>
            <p:spPr bwMode="auto">
              <a:xfrm flipV="1">
                <a:off x="285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8" name="Line 78">
                <a:extLst>
                  <a:ext uri="{FF2B5EF4-FFF2-40B4-BE49-F238E27FC236}">
                    <a16:creationId xmlns:a16="http://schemas.microsoft.com/office/drawing/2014/main" id="{C9A43BF2-6845-4F73-92EF-5F0619CF4E62}"/>
                  </a:ext>
                </a:extLst>
              </p:cNvPr>
              <p:cNvSpPr>
                <a:spLocks noChangeAspect="1" noChangeShapeType="1"/>
              </p:cNvSpPr>
              <p:nvPr/>
            </p:nvSpPr>
            <p:spPr bwMode="auto">
              <a:xfrm flipH="1" flipV="1">
                <a:off x="264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9" name="Line 79">
                <a:extLst>
                  <a:ext uri="{FF2B5EF4-FFF2-40B4-BE49-F238E27FC236}">
                    <a16:creationId xmlns:a16="http://schemas.microsoft.com/office/drawing/2014/main" id="{EC4087FC-51CB-4713-A01C-DFCE1E045460}"/>
                  </a:ext>
                </a:extLst>
              </p:cNvPr>
              <p:cNvSpPr>
                <a:spLocks noChangeAspect="1" noChangeShapeType="1"/>
              </p:cNvSpPr>
              <p:nvPr/>
            </p:nvSpPr>
            <p:spPr bwMode="auto">
              <a:xfrm flipV="1">
                <a:off x="261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0" name="Line 80">
                <a:extLst>
                  <a:ext uri="{FF2B5EF4-FFF2-40B4-BE49-F238E27FC236}">
                    <a16:creationId xmlns:a16="http://schemas.microsoft.com/office/drawing/2014/main" id="{83DAEC21-2EE6-4BED-8FDB-1893FC2BD91C}"/>
                  </a:ext>
                </a:extLst>
              </p:cNvPr>
              <p:cNvSpPr>
                <a:spLocks noChangeAspect="1" noChangeShapeType="1"/>
              </p:cNvSpPr>
              <p:nvPr/>
            </p:nvSpPr>
            <p:spPr bwMode="auto">
              <a:xfrm flipV="1">
                <a:off x="261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 name="Line 81">
                <a:extLst>
                  <a:ext uri="{FF2B5EF4-FFF2-40B4-BE49-F238E27FC236}">
                    <a16:creationId xmlns:a16="http://schemas.microsoft.com/office/drawing/2014/main" id="{5984473A-51BA-4E44-9702-DA650CA5C180}"/>
                  </a:ext>
                </a:extLst>
              </p:cNvPr>
              <p:cNvSpPr>
                <a:spLocks noChangeAspect="1" noChangeShapeType="1"/>
              </p:cNvSpPr>
              <p:nvPr/>
            </p:nvSpPr>
            <p:spPr bwMode="auto">
              <a:xfrm flipH="1" flipV="1">
                <a:off x="240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 name="Line 82">
                <a:extLst>
                  <a:ext uri="{FF2B5EF4-FFF2-40B4-BE49-F238E27FC236}">
                    <a16:creationId xmlns:a16="http://schemas.microsoft.com/office/drawing/2014/main" id="{B77AB8BB-4856-4908-BFB6-8EFDBD4922D3}"/>
                  </a:ext>
                </a:extLst>
              </p:cNvPr>
              <p:cNvSpPr>
                <a:spLocks noChangeAspect="1" noChangeShapeType="1"/>
              </p:cNvSpPr>
              <p:nvPr/>
            </p:nvSpPr>
            <p:spPr bwMode="auto">
              <a:xfrm flipV="1">
                <a:off x="3096" y="211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3" name="Line 83">
                <a:extLst>
                  <a:ext uri="{FF2B5EF4-FFF2-40B4-BE49-F238E27FC236}">
                    <a16:creationId xmlns:a16="http://schemas.microsoft.com/office/drawing/2014/main" id="{2C17C04E-F347-4265-9290-678997496866}"/>
                  </a:ext>
                </a:extLst>
              </p:cNvPr>
              <p:cNvSpPr>
                <a:spLocks noChangeAspect="1" noChangeShapeType="1"/>
              </p:cNvSpPr>
              <p:nvPr/>
            </p:nvSpPr>
            <p:spPr bwMode="auto">
              <a:xfrm flipV="1">
                <a:off x="3096"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4" name="Line 84">
                <a:extLst>
                  <a:ext uri="{FF2B5EF4-FFF2-40B4-BE49-F238E27FC236}">
                    <a16:creationId xmlns:a16="http://schemas.microsoft.com/office/drawing/2014/main" id="{2ADA59FE-C774-4D38-A4D6-D2EBF1FBBEB2}"/>
                  </a:ext>
                </a:extLst>
              </p:cNvPr>
              <p:cNvSpPr>
                <a:spLocks noChangeAspect="1" noChangeShapeType="1"/>
              </p:cNvSpPr>
              <p:nvPr/>
            </p:nvSpPr>
            <p:spPr bwMode="auto">
              <a:xfrm flipH="1" flipV="1">
                <a:off x="2880" y="2112"/>
                <a:ext cx="216"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sp>
        <p:nvSpPr>
          <p:cNvPr id="86" name="Text Box 86">
            <a:extLst>
              <a:ext uri="{FF2B5EF4-FFF2-40B4-BE49-F238E27FC236}">
                <a16:creationId xmlns:a16="http://schemas.microsoft.com/office/drawing/2014/main" id="{DCA7860D-5903-487B-A4E8-4B6F3538FA73}"/>
              </a:ext>
            </a:extLst>
          </p:cNvPr>
          <p:cNvSpPr txBox="1">
            <a:spLocks noChangeArrowheads="1"/>
          </p:cNvSpPr>
          <p:nvPr/>
        </p:nvSpPr>
        <p:spPr bwMode="auto">
          <a:xfrm>
            <a:off x="2548167" y="6017300"/>
            <a:ext cx="1143000" cy="523220"/>
          </a:xfrm>
          <a:prstGeom prst="rect">
            <a:avLst/>
          </a:prstGeom>
          <a:solidFill>
            <a:schemeClr val="accent1"/>
          </a:solidFill>
          <a:ln>
            <a:solidFill>
              <a:schemeClr val="accent1"/>
            </a:solidFill>
          </a:ln>
          <a:effectLst/>
        </p:spPr>
        <p:txBody>
          <a:bodyPr wrap="square">
            <a:spAutoFit/>
          </a:bodyPr>
          <a:lstStyle/>
          <a:p>
            <a:pPr algn="ctr"/>
            <a:r>
              <a:rPr lang="en-US" altLang="zh-TW" sz="2800" b="1" dirty="0">
                <a:solidFill>
                  <a:schemeClr val="bg1"/>
                </a:solidFill>
                <a:ea typeface="新細明體" panose="020B0604030504040204" pitchFamily="18" charset="-120"/>
              </a:rPr>
              <a:t>Input</a:t>
            </a:r>
          </a:p>
        </p:txBody>
      </p:sp>
      <p:sp>
        <p:nvSpPr>
          <p:cNvPr id="87" name="Rectangle 87">
            <a:extLst>
              <a:ext uri="{FF2B5EF4-FFF2-40B4-BE49-F238E27FC236}">
                <a16:creationId xmlns:a16="http://schemas.microsoft.com/office/drawing/2014/main" id="{3EF3B20A-2380-48FA-8777-B6CB963F9C4A}"/>
              </a:ext>
            </a:extLst>
          </p:cNvPr>
          <p:cNvSpPr>
            <a:spLocks noChangeArrowheads="1"/>
          </p:cNvSpPr>
          <p:nvPr/>
        </p:nvSpPr>
        <p:spPr bwMode="auto">
          <a:xfrm>
            <a:off x="2601174" y="3546620"/>
            <a:ext cx="1143000" cy="304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anose="020B0604030504040204" pitchFamily="18" charset="-120"/>
              </a:rPr>
              <a:t>Combiner</a:t>
            </a:r>
          </a:p>
        </p:txBody>
      </p:sp>
      <p:sp>
        <p:nvSpPr>
          <p:cNvPr id="88" name="Line 88">
            <a:extLst>
              <a:ext uri="{FF2B5EF4-FFF2-40B4-BE49-F238E27FC236}">
                <a16:creationId xmlns:a16="http://schemas.microsoft.com/office/drawing/2014/main" id="{E6251F2B-DAE8-4EB0-BCC2-021D346F309A}"/>
              </a:ext>
            </a:extLst>
          </p:cNvPr>
          <p:cNvSpPr>
            <a:spLocks noChangeShapeType="1"/>
          </p:cNvSpPr>
          <p:nvPr/>
        </p:nvSpPr>
        <p:spPr bwMode="auto">
          <a:xfrm flipV="1">
            <a:off x="3115977" y="3927620"/>
            <a:ext cx="10318" cy="5746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9" name="Line 89">
            <a:extLst>
              <a:ext uri="{FF2B5EF4-FFF2-40B4-BE49-F238E27FC236}">
                <a16:creationId xmlns:a16="http://schemas.microsoft.com/office/drawing/2014/main" id="{A96AD142-C0F2-4680-8B3B-88A86C893C52}"/>
              </a:ext>
            </a:extLst>
          </p:cNvPr>
          <p:cNvSpPr>
            <a:spLocks noChangeShapeType="1"/>
          </p:cNvSpPr>
          <p:nvPr/>
        </p:nvSpPr>
        <p:spPr bwMode="auto">
          <a:xfrm flipV="1">
            <a:off x="760782" y="3927620"/>
            <a:ext cx="18288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 name="Line 90">
            <a:extLst>
              <a:ext uri="{FF2B5EF4-FFF2-40B4-BE49-F238E27FC236}">
                <a16:creationId xmlns:a16="http://schemas.microsoft.com/office/drawing/2014/main" id="{255EDFA6-AB6A-45FF-B0C3-78CFE85C4738}"/>
              </a:ext>
            </a:extLst>
          </p:cNvPr>
          <p:cNvSpPr>
            <a:spLocks noChangeShapeType="1"/>
          </p:cNvSpPr>
          <p:nvPr/>
        </p:nvSpPr>
        <p:spPr bwMode="auto">
          <a:xfrm flipH="1" flipV="1">
            <a:off x="3437638" y="3944161"/>
            <a:ext cx="1749153" cy="5232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1" name="Oval 91">
            <a:extLst>
              <a:ext uri="{FF2B5EF4-FFF2-40B4-BE49-F238E27FC236}">
                <a16:creationId xmlns:a16="http://schemas.microsoft.com/office/drawing/2014/main" id="{CFF808A7-36A4-4FB8-8C4A-1DF7C4FDA461}"/>
              </a:ext>
            </a:extLst>
          </p:cNvPr>
          <p:cNvSpPr>
            <a:spLocks noChangeArrowheads="1"/>
          </p:cNvSpPr>
          <p:nvPr/>
        </p:nvSpPr>
        <p:spPr bwMode="auto">
          <a:xfrm>
            <a:off x="2778974" y="3394220"/>
            <a:ext cx="1651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 name="Line 92">
            <a:extLst>
              <a:ext uri="{FF2B5EF4-FFF2-40B4-BE49-F238E27FC236}">
                <a16:creationId xmlns:a16="http://schemas.microsoft.com/office/drawing/2014/main" id="{17EA1D3A-EF76-4C81-B628-0EA751E0BBDD}"/>
              </a:ext>
            </a:extLst>
          </p:cNvPr>
          <p:cNvSpPr>
            <a:spLocks noChangeShapeType="1"/>
          </p:cNvSpPr>
          <p:nvPr/>
        </p:nvSpPr>
        <p:spPr bwMode="auto">
          <a:xfrm flipH="1" flipV="1">
            <a:off x="3097843" y="5375420"/>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Oval 93">
            <a:extLst>
              <a:ext uri="{FF2B5EF4-FFF2-40B4-BE49-F238E27FC236}">
                <a16:creationId xmlns:a16="http://schemas.microsoft.com/office/drawing/2014/main" id="{8FB43FA3-6E13-48B3-8E22-88B35319CEE3}"/>
              </a:ext>
            </a:extLst>
          </p:cNvPr>
          <p:cNvSpPr>
            <a:spLocks noChangeArrowheads="1"/>
          </p:cNvSpPr>
          <p:nvPr/>
        </p:nvSpPr>
        <p:spPr bwMode="auto">
          <a:xfrm>
            <a:off x="3083774" y="339422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4" name="Oval 94">
            <a:extLst>
              <a:ext uri="{FF2B5EF4-FFF2-40B4-BE49-F238E27FC236}">
                <a16:creationId xmlns:a16="http://schemas.microsoft.com/office/drawing/2014/main" id="{3C01F830-33DD-4C51-A5E4-6DB7AE29B96F}"/>
              </a:ext>
            </a:extLst>
          </p:cNvPr>
          <p:cNvSpPr>
            <a:spLocks noChangeArrowheads="1"/>
          </p:cNvSpPr>
          <p:nvPr/>
        </p:nvSpPr>
        <p:spPr bwMode="auto">
          <a:xfrm>
            <a:off x="3388574" y="339422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5" name="Line 95">
            <a:extLst>
              <a:ext uri="{FF2B5EF4-FFF2-40B4-BE49-F238E27FC236}">
                <a16:creationId xmlns:a16="http://schemas.microsoft.com/office/drawing/2014/main" id="{A0ADD121-DA88-4004-86E0-EFEA03EF9557}"/>
              </a:ext>
            </a:extLst>
          </p:cNvPr>
          <p:cNvSpPr>
            <a:spLocks noChangeShapeType="1"/>
          </p:cNvSpPr>
          <p:nvPr/>
        </p:nvSpPr>
        <p:spPr bwMode="auto">
          <a:xfrm flipV="1">
            <a:off x="3388582" y="5340496"/>
            <a:ext cx="1711611" cy="4811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6" name="Line 96">
            <a:extLst>
              <a:ext uri="{FF2B5EF4-FFF2-40B4-BE49-F238E27FC236}">
                <a16:creationId xmlns:a16="http://schemas.microsoft.com/office/drawing/2014/main" id="{7FDE9941-FAF2-4969-BE48-4EB7440B99F7}"/>
              </a:ext>
            </a:extLst>
          </p:cNvPr>
          <p:cNvSpPr>
            <a:spLocks noChangeShapeType="1"/>
          </p:cNvSpPr>
          <p:nvPr/>
        </p:nvSpPr>
        <p:spPr bwMode="auto">
          <a:xfrm flipH="1" flipV="1">
            <a:off x="989382" y="5375420"/>
            <a:ext cx="1905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 name="Line 97">
            <a:extLst>
              <a:ext uri="{FF2B5EF4-FFF2-40B4-BE49-F238E27FC236}">
                <a16:creationId xmlns:a16="http://schemas.microsoft.com/office/drawing/2014/main" id="{4E3CC3C2-E920-4B2A-8B10-79AC153D0774}"/>
              </a:ext>
            </a:extLst>
          </p:cNvPr>
          <p:cNvSpPr>
            <a:spLocks noChangeShapeType="1"/>
          </p:cNvSpPr>
          <p:nvPr/>
        </p:nvSpPr>
        <p:spPr bwMode="auto">
          <a:xfrm flipH="1" flipV="1">
            <a:off x="3172674" y="3138632"/>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8" name="Text Box 86">
            <a:extLst>
              <a:ext uri="{FF2B5EF4-FFF2-40B4-BE49-F238E27FC236}">
                <a16:creationId xmlns:a16="http://schemas.microsoft.com/office/drawing/2014/main" id="{682DB36D-7501-4299-816E-F91609C36D46}"/>
              </a:ext>
            </a:extLst>
          </p:cNvPr>
          <p:cNvSpPr txBox="1">
            <a:spLocks noChangeArrowheads="1"/>
          </p:cNvSpPr>
          <p:nvPr/>
        </p:nvSpPr>
        <p:spPr bwMode="auto">
          <a:xfrm>
            <a:off x="-58134" y="5477592"/>
            <a:ext cx="15135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Logistic Accuracy= 80%</a:t>
            </a:r>
          </a:p>
        </p:txBody>
      </p:sp>
      <p:sp>
        <p:nvSpPr>
          <p:cNvPr id="101" name="Text Box 86">
            <a:extLst>
              <a:ext uri="{FF2B5EF4-FFF2-40B4-BE49-F238E27FC236}">
                <a16:creationId xmlns:a16="http://schemas.microsoft.com/office/drawing/2014/main" id="{23552048-7968-433E-A04A-8FA0787202C6}"/>
              </a:ext>
            </a:extLst>
          </p:cNvPr>
          <p:cNvSpPr txBox="1">
            <a:spLocks noChangeArrowheads="1"/>
          </p:cNvSpPr>
          <p:nvPr/>
        </p:nvSpPr>
        <p:spPr bwMode="auto">
          <a:xfrm>
            <a:off x="2461611" y="2525676"/>
            <a:ext cx="1422126" cy="523220"/>
          </a:xfrm>
          <a:prstGeom prst="rect">
            <a:avLst/>
          </a:prstGeom>
          <a:solidFill>
            <a:schemeClr val="accent1"/>
          </a:solidFill>
          <a:ln>
            <a:solidFill>
              <a:schemeClr val="accent1"/>
            </a:solidFill>
          </a:ln>
          <a:effectLst/>
        </p:spPr>
        <p:txBody>
          <a:bodyPr wrap="square">
            <a:spAutoFit/>
          </a:bodyPr>
          <a:lstStyle/>
          <a:p>
            <a:pPr algn="ctr"/>
            <a:r>
              <a:rPr lang="en-US" altLang="zh-TW" sz="2800" b="1" dirty="0">
                <a:solidFill>
                  <a:schemeClr val="bg1"/>
                </a:solidFill>
                <a:ea typeface="新細明體" panose="020B0604030504040204" pitchFamily="18" charset="-120"/>
              </a:rPr>
              <a:t>Output</a:t>
            </a:r>
          </a:p>
        </p:txBody>
      </p:sp>
      <p:sp>
        <p:nvSpPr>
          <p:cNvPr id="102" name="Text Box 86">
            <a:extLst>
              <a:ext uri="{FF2B5EF4-FFF2-40B4-BE49-F238E27FC236}">
                <a16:creationId xmlns:a16="http://schemas.microsoft.com/office/drawing/2014/main" id="{B21DF320-B437-479B-85EC-1E2032147E7F}"/>
              </a:ext>
            </a:extLst>
          </p:cNvPr>
          <p:cNvSpPr txBox="1">
            <a:spLocks noChangeArrowheads="1"/>
          </p:cNvSpPr>
          <p:nvPr/>
        </p:nvSpPr>
        <p:spPr bwMode="auto">
          <a:xfrm>
            <a:off x="1941248" y="4328314"/>
            <a:ext cx="123142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RF Accuracy= 81%</a:t>
            </a:r>
          </a:p>
        </p:txBody>
      </p:sp>
      <p:sp>
        <p:nvSpPr>
          <p:cNvPr id="103" name="Text Box 86">
            <a:extLst>
              <a:ext uri="{FF2B5EF4-FFF2-40B4-BE49-F238E27FC236}">
                <a16:creationId xmlns:a16="http://schemas.microsoft.com/office/drawing/2014/main" id="{01D45875-E727-461A-BFDD-40981925D228}"/>
              </a:ext>
            </a:extLst>
          </p:cNvPr>
          <p:cNvSpPr txBox="1">
            <a:spLocks noChangeArrowheads="1"/>
          </p:cNvSpPr>
          <p:nvPr/>
        </p:nvSpPr>
        <p:spPr bwMode="auto">
          <a:xfrm>
            <a:off x="3877699" y="4528621"/>
            <a:ext cx="134363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900" b="1" dirty="0">
                <a:ea typeface="新細明體" panose="020B0604030504040204" pitchFamily="18" charset="-120"/>
              </a:rPr>
              <a:t>KNN Accuracy= 75%</a:t>
            </a:r>
          </a:p>
        </p:txBody>
      </p:sp>
      <p:sp>
        <p:nvSpPr>
          <p:cNvPr id="104" name="TextBox 103">
            <a:extLst>
              <a:ext uri="{FF2B5EF4-FFF2-40B4-BE49-F238E27FC236}">
                <a16:creationId xmlns:a16="http://schemas.microsoft.com/office/drawing/2014/main" id="{27644905-F167-48A6-B903-469870FDA43A}"/>
              </a:ext>
            </a:extLst>
          </p:cNvPr>
          <p:cNvSpPr txBox="1"/>
          <p:nvPr/>
        </p:nvSpPr>
        <p:spPr>
          <a:xfrm>
            <a:off x="4277506" y="2627911"/>
            <a:ext cx="3171762" cy="338554"/>
          </a:xfrm>
          <a:prstGeom prst="rect">
            <a:avLst/>
          </a:prstGeom>
          <a:noFill/>
        </p:spPr>
        <p:txBody>
          <a:bodyPr wrap="square" rtlCol="0">
            <a:spAutoFit/>
          </a:bodyPr>
          <a:lstStyle/>
          <a:p>
            <a:pPr algn="ctr"/>
            <a:r>
              <a:rPr lang="en-US" sz="1600" b="1" dirty="0"/>
              <a:t>Overall Accuracy = 81%</a:t>
            </a:r>
          </a:p>
        </p:txBody>
      </p:sp>
      <p:sp>
        <p:nvSpPr>
          <p:cNvPr id="105" name="Arrow: Right 104">
            <a:extLst>
              <a:ext uri="{FF2B5EF4-FFF2-40B4-BE49-F238E27FC236}">
                <a16:creationId xmlns:a16="http://schemas.microsoft.com/office/drawing/2014/main" id="{DD38A395-548F-4FBA-B54B-3D99BE5DC464}"/>
              </a:ext>
            </a:extLst>
          </p:cNvPr>
          <p:cNvSpPr/>
          <p:nvPr/>
        </p:nvSpPr>
        <p:spPr>
          <a:xfrm>
            <a:off x="4051976" y="2627912"/>
            <a:ext cx="399090" cy="31572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72D0531-4E7C-4693-999B-DF6B20B62218}"/>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C4631976-EE0A-48E9-A4E3-83AF19E4AFC3}"/>
              </a:ext>
            </a:extLst>
          </p:cNvPr>
          <p:cNvSpPr/>
          <p:nvPr/>
        </p:nvSpPr>
        <p:spPr>
          <a:xfrm>
            <a:off x="7737189" y="2797188"/>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Run the KNN, Random Forest and Logistic Regression model </a:t>
            </a:r>
          </a:p>
          <a:p>
            <a:endParaRPr lang="en-US" sz="1200" dirty="0">
              <a:solidFill>
                <a:schemeClr val="accent6">
                  <a:lumMod val="50000"/>
                </a:schemeClr>
              </a:solidFill>
            </a:endParaRPr>
          </a:p>
          <a:p>
            <a:r>
              <a:rPr lang="en-US" sz="1200" dirty="0">
                <a:solidFill>
                  <a:schemeClr val="tx1"/>
                </a:solidFill>
              </a:rPr>
              <a:t>#create a dictionary of our models</a:t>
            </a:r>
          </a:p>
          <a:p>
            <a:r>
              <a:rPr lang="en-US" sz="1200" dirty="0">
                <a:solidFill>
                  <a:srgbClr val="00B050"/>
                </a:solidFill>
              </a:rPr>
              <a:t>estimators=[('knn', knn_best), ('rf', rf_best), ('log_reg', log_reg)]</a:t>
            </a:r>
          </a:p>
          <a:p>
            <a:endParaRPr lang="en-US" sz="1200" dirty="0">
              <a:solidFill>
                <a:schemeClr val="accent6">
                  <a:lumMod val="50000"/>
                </a:schemeClr>
              </a:solidFill>
            </a:endParaRPr>
          </a:p>
          <a:p>
            <a:r>
              <a:rPr lang="en-US" sz="1200" dirty="0">
                <a:solidFill>
                  <a:schemeClr val="tx1"/>
                </a:solidFill>
              </a:rPr>
              <a:t>#create our voting classifier, inputting our models</a:t>
            </a:r>
          </a:p>
          <a:p>
            <a:r>
              <a:rPr lang="en-US" sz="1200" dirty="0">
                <a:solidFill>
                  <a:srgbClr val="00B050"/>
                </a:solidFill>
              </a:rPr>
              <a:t>ensemble = VotingClassifier(estimators, voting='hard’)</a:t>
            </a:r>
          </a:p>
          <a:p>
            <a:endParaRPr lang="en-US" sz="1200" dirty="0">
              <a:solidFill>
                <a:schemeClr val="accent6">
                  <a:lumMod val="50000"/>
                </a:schemeClr>
              </a:solidFill>
            </a:endParaRPr>
          </a:p>
          <a:p>
            <a:r>
              <a:rPr lang="en-US" sz="1200" dirty="0">
                <a:solidFill>
                  <a:schemeClr val="tx1"/>
                </a:solidFill>
              </a:rPr>
              <a:t>#fit model to training data</a:t>
            </a:r>
          </a:p>
          <a:p>
            <a:r>
              <a:rPr lang="en-US" sz="1200" dirty="0">
                <a:solidFill>
                  <a:srgbClr val="00B050"/>
                </a:solidFill>
              </a:rPr>
              <a:t>ensemble.fit(X_train, y_train)</a:t>
            </a:r>
          </a:p>
          <a:p>
            <a:endParaRPr lang="en-US" sz="1200" dirty="0">
              <a:solidFill>
                <a:schemeClr val="accent6">
                  <a:lumMod val="50000"/>
                </a:schemeClr>
              </a:solidFill>
            </a:endParaRPr>
          </a:p>
          <a:p>
            <a:r>
              <a:rPr lang="en-US" sz="1200" dirty="0">
                <a:solidFill>
                  <a:schemeClr val="tx1"/>
                </a:solidFill>
              </a:rPr>
              <a:t>#test our model on the test data</a:t>
            </a:r>
          </a:p>
          <a:p>
            <a:r>
              <a:rPr lang="en-US" sz="1200" dirty="0">
                <a:solidFill>
                  <a:srgbClr val="00B050"/>
                </a:solidFill>
              </a:rPr>
              <a:t>ensemble.score(X_test, y_test)</a:t>
            </a:r>
          </a:p>
        </p:txBody>
      </p:sp>
    </p:spTree>
    <p:extLst>
      <p:ext uri="{BB962C8B-B14F-4D97-AF65-F5344CB8AC3E}">
        <p14:creationId xmlns:p14="http://schemas.microsoft.com/office/powerpoint/2010/main" val="337072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6FE4-C10B-4F84-8DF0-E1DC4BF3C581}"/>
              </a:ext>
            </a:extLst>
          </p:cNvPr>
          <p:cNvSpPr>
            <a:spLocks noGrp="1"/>
          </p:cNvSpPr>
          <p:nvPr>
            <p:ph type="title"/>
          </p:nvPr>
        </p:nvSpPr>
        <p:spPr/>
        <p:txBody>
          <a:bodyPr/>
          <a:lstStyle/>
          <a:p>
            <a:pPr algn="ctr"/>
            <a:r>
              <a:rPr lang="en-US" dirty="0"/>
              <a:t>Confusion metrics</a:t>
            </a:r>
          </a:p>
        </p:txBody>
      </p:sp>
      <p:pic>
        <p:nvPicPr>
          <p:cNvPr id="4" name="Picture 3">
            <a:extLst>
              <a:ext uri="{FF2B5EF4-FFF2-40B4-BE49-F238E27FC236}">
                <a16:creationId xmlns:a16="http://schemas.microsoft.com/office/drawing/2014/main" id="{4ADA2D94-0701-4AC8-9C08-A2FD434F449C}"/>
              </a:ext>
            </a:extLst>
          </p:cNvPr>
          <p:cNvPicPr>
            <a:picLocks noChangeAspect="1"/>
          </p:cNvPicPr>
          <p:nvPr/>
        </p:nvPicPr>
        <p:blipFill>
          <a:blip r:embed="rId2"/>
          <a:stretch>
            <a:fillRect/>
          </a:stretch>
        </p:blipFill>
        <p:spPr>
          <a:xfrm>
            <a:off x="512418" y="2439270"/>
            <a:ext cx="5804449" cy="4107306"/>
          </a:xfrm>
          <a:prstGeom prst="rect">
            <a:avLst/>
          </a:prstGeom>
        </p:spPr>
      </p:pic>
      <p:sp>
        <p:nvSpPr>
          <p:cNvPr id="5" name="Rectangle 4">
            <a:extLst>
              <a:ext uri="{FF2B5EF4-FFF2-40B4-BE49-F238E27FC236}">
                <a16:creationId xmlns:a16="http://schemas.microsoft.com/office/drawing/2014/main" id="{958B0619-C938-4C7B-BCA9-C46CE72D37E7}"/>
              </a:ext>
            </a:extLst>
          </p:cNvPr>
          <p:cNvSpPr/>
          <p:nvPr/>
        </p:nvSpPr>
        <p:spPr>
          <a:xfrm>
            <a:off x="7737189" y="2797188"/>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a:p>
            <a:r>
              <a:rPr lang="en-US" sz="1200" dirty="0">
                <a:solidFill>
                  <a:schemeClr val="tx1"/>
                </a:solidFill>
              </a:rPr>
              <a:t># Create the confusion metrics using the model</a:t>
            </a:r>
          </a:p>
          <a:p>
            <a:r>
              <a:rPr lang="en-US" sz="1200" dirty="0">
                <a:solidFill>
                  <a:srgbClr val="00B050"/>
                </a:solidFill>
              </a:rPr>
              <a:t>cnf_matrix = metrics.confusion_matrix(y_test, y_pred)</a:t>
            </a:r>
          </a:p>
          <a:p>
            <a:r>
              <a:rPr lang="en-US" sz="1200" dirty="0">
                <a:solidFill>
                  <a:srgbClr val="00B050"/>
                </a:solidFill>
              </a:rPr>
              <a:t>cnf_matrix</a:t>
            </a:r>
          </a:p>
          <a:p>
            <a:r>
              <a:rPr lang="en-US" sz="1200" dirty="0">
                <a:solidFill>
                  <a:srgbClr val="00B050"/>
                </a:solidFill>
              </a:rPr>
              <a:t>class_names=[0,1] # name  of classes</a:t>
            </a:r>
          </a:p>
          <a:p>
            <a:r>
              <a:rPr lang="en-US" sz="1200" dirty="0">
                <a:solidFill>
                  <a:srgbClr val="00B050"/>
                </a:solidFill>
              </a:rPr>
              <a:t>fig, ax = plt.subplots()</a:t>
            </a:r>
          </a:p>
          <a:p>
            <a:r>
              <a:rPr lang="en-US" sz="1200" dirty="0">
                <a:solidFill>
                  <a:srgbClr val="00B050"/>
                </a:solidFill>
              </a:rPr>
              <a:t>tick_marks = np.arange(len(class_names))</a:t>
            </a:r>
          </a:p>
          <a:p>
            <a:r>
              <a:rPr lang="en-US" sz="1200" dirty="0">
                <a:solidFill>
                  <a:srgbClr val="00B050"/>
                </a:solidFill>
              </a:rPr>
              <a:t>plt.xticks(tick_marks, class_names)</a:t>
            </a:r>
          </a:p>
          <a:p>
            <a:r>
              <a:rPr lang="en-US" sz="1200" dirty="0">
                <a:solidFill>
                  <a:srgbClr val="00B050"/>
                </a:solidFill>
              </a:rPr>
              <a:t>plt.yticks(tick_marks, class_names)</a:t>
            </a:r>
          </a:p>
          <a:p>
            <a:endParaRPr lang="en-US" sz="1200" dirty="0">
              <a:solidFill>
                <a:srgbClr val="00B050"/>
              </a:solidFill>
            </a:endParaRPr>
          </a:p>
          <a:p>
            <a:endParaRPr lang="en-US" sz="1200" dirty="0">
              <a:solidFill>
                <a:srgbClr val="00B050"/>
              </a:solidFill>
            </a:endParaRPr>
          </a:p>
          <a:p>
            <a:r>
              <a:rPr lang="en-US" sz="1200" dirty="0">
                <a:solidFill>
                  <a:schemeClr val="tx1"/>
                </a:solidFill>
              </a:rPr>
              <a:t># create heatmap</a:t>
            </a:r>
          </a:p>
          <a:p>
            <a:r>
              <a:rPr lang="en-US" sz="1200" dirty="0">
                <a:solidFill>
                  <a:srgbClr val="00B050"/>
                </a:solidFill>
              </a:rPr>
              <a:t>plt.figure(figsize=(5,3))</a:t>
            </a:r>
          </a:p>
          <a:p>
            <a:r>
              <a:rPr lang="en-US" sz="1200" dirty="0">
                <a:solidFill>
                  <a:srgbClr val="00B050"/>
                </a:solidFill>
              </a:rPr>
              <a:t>sns.heatmap(pd.DataFrame(cnf_matrix), annot=True, cmap="YlGnBu" ,fmt='g')</a:t>
            </a:r>
          </a:p>
          <a:p>
            <a:r>
              <a:rPr lang="en-US" sz="1200" dirty="0">
                <a:solidFill>
                  <a:srgbClr val="00B050"/>
                </a:solidFill>
              </a:rPr>
              <a:t>ax.xaxis.set_label_position("top")</a:t>
            </a:r>
          </a:p>
          <a:p>
            <a:r>
              <a:rPr lang="en-US" sz="1200" dirty="0">
                <a:solidFill>
                  <a:srgbClr val="00B050"/>
                </a:solidFill>
              </a:rPr>
              <a:t>plt.tight_layout()</a:t>
            </a:r>
          </a:p>
          <a:p>
            <a:r>
              <a:rPr lang="en-US" sz="1200" dirty="0">
                <a:solidFill>
                  <a:srgbClr val="00B050"/>
                </a:solidFill>
              </a:rPr>
              <a:t>plt.title('Confusion matrix', y=1.1)</a:t>
            </a:r>
          </a:p>
          <a:p>
            <a:r>
              <a:rPr lang="en-US" sz="1200" dirty="0">
                <a:solidFill>
                  <a:srgbClr val="00B050"/>
                </a:solidFill>
              </a:rPr>
              <a:t>plt.ylabel('Actual label')</a:t>
            </a:r>
          </a:p>
          <a:p>
            <a:r>
              <a:rPr lang="en-US" sz="1200" dirty="0">
                <a:solidFill>
                  <a:srgbClr val="00B050"/>
                </a:solidFill>
              </a:rPr>
              <a:t>plt.xlabel('Predicted label')</a:t>
            </a:r>
          </a:p>
          <a:p>
            <a:endParaRPr lang="en-US" sz="1200" dirty="0">
              <a:solidFill>
                <a:srgbClr val="00B050"/>
              </a:solidFill>
            </a:endParaRPr>
          </a:p>
        </p:txBody>
      </p:sp>
      <p:sp>
        <p:nvSpPr>
          <p:cNvPr id="6" name="Rectangle 5">
            <a:extLst>
              <a:ext uri="{FF2B5EF4-FFF2-40B4-BE49-F238E27FC236}">
                <a16:creationId xmlns:a16="http://schemas.microsoft.com/office/drawing/2014/main" id="{0F24199A-6896-4EC8-90DD-EF313C165617}"/>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72D2DAE-93D2-4128-A9C9-8E16598657ED}"/>
              </a:ext>
            </a:extLst>
          </p:cNvPr>
          <p:cNvSpPr/>
          <p:nvPr/>
        </p:nvSpPr>
        <p:spPr>
          <a:xfrm>
            <a:off x="4581676" y="6058793"/>
            <a:ext cx="2637182" cy="62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 80.63%</a:t>
            </a:r>
          </a:p>
        </p:txBody>
      </p:sp>
    </p:spTree>
    <p:extLst>
      <p:ext uri="{BB962C8B-B14F-4D97-AF65-F5344CB8AC3E}">
        <p14:creationId xmlns:p14="http://schemas.microsoft.com/office/powerpoint/2010/main" val="171426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FFC6-491A-4D11-9D5B-0CB7DECA8848}"/>
              </a:ext>
            </a:extLst>
          </p:cNvPr>
          <p:cNvSpPr>
            <a:spLocks noGrp="1"/>
          </p:cNvSpPr>
          <p:nvPr>
            <p:ph type="title"/>
          </p:nvPr>
        </p:nvSpPr>
        <p:spPr>
          <a:xfrm>
            <a:off x="2389970" y="927099"/>
            <a:ext cx="7800952" cy="709865"/>
          </a:xfrm>
        </p:spPr>
        <p:txBody>
          <a:bodyPr/>
          <a:lstStyle/>
          <a:p>
            <a:r>
              <a:rPr lang="en-US" sz="2600" dirty="0"/>
              <a:t>Classification Story-Factors Influencing Success</a:t>
            </a:r>
          </a:p>
        </p:txBody>
      </p:sp>
      <p:pic>
        <p:nvPicPr>
          <p:cNvPr id="4" name="Picture 3">
            <a:extLst>
              <a:ext uri="{FF2B5EF4-FFF2-40B4-BE49-F238E27FC236}">
                <a16:creationId xmlns:a16="http://schemas.microsoft.com/office/drawing/2014/main" id="{11DD00D2-7C9B-4E0E-85DB-7C9C22919A15}"/>
              </a:ext>
            </a:extLst>
          </p:cNvPr>
          <p:cNvPicPr>
            <a:picLocks noChangeAspect="1"/>
          </p:cNvPicPr>
          <p:nvPr/>
        </p:nvPicPr>
        <p:blipFill>
          <a:blip r:embed="rId2"/>
          <a:stretch>
            <a:fillRect/>
          </a:stretch>
        </p:blipFill>
        <p:spPr>
          <a:xfrm>
            <a:off x="56147" y="2286617"/>
            <a:ext cx="11000874" cy="3123898"/>
          </a:xfrm>
          <a:prstGeom prst="rect">
            <a:avLst/>
          </a:prstGeom>
        </p:spPr>
      </p:pic>
      <p:sp>
        <p:nvSpPr>
          <p:cNvPr id="26" name="Arrow: Right 25">
            <a:extLst>
              <a:ext uri="{FF2B5EF4-FFF2-40B4-BE49-F238E27FC236}">
                <a16:creationId xmlns:a16="http://schemas.microsoft.com/office/drawing/2014/main" id="{6FD88B80-AECF-4775-9C32-26F46677CAF9}"/>
              </a:ext>
            </a:extLst>
          </p:cNvPr>
          <p:cNvSpPr/>
          <p:nvPr/>
        </p:nvSpPr>
        <p:spPr>
          <a:xfrm>
            <a:off x="66675" y="5255865"/>
            <a:ext cx="1402811" cy="1425358"/>
          </a:xfrm>
          <a:prstGeom prst="rightArrow">
            <a:avLst>
              <a:gd name="adj1" fmla="val 50000"/>
              <a:gd name="adj2" fmla="val 25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Success</a:t>
            </a:r>
          </a:p>
          <a:p>
            <a:pPr algn="ctr"/>
            <a:r>
              <a:rPr lang="en-US" sz="1000" dirty="0"/>
              <a:t>Mantras</a:t>
            </a:r>
          </a:p>
        </p:txBody>
      </p:sp>
      <p:grpSp>
        <p:nvGrpSpPr>
          <p:cNvPr id="27" name="Group 26">
            <a:extLst>
              <a:ext uri="{FF2B5EF4-FFF2-40B4-BE49-F238E27FC236}">
                <a16:creationId xmlns:a16="http://schemas.microsoft.com/office/drawing/2014/main" id="{CD3420FA-D9B0-4CAF-8E41-FA61CDBFA67E}"/>
              </a:ext>
            </a:extLst>
          </p:cNvPr>
          <p:cNvGrpSpPr/>
          <p:nvPr/>
        </p:nvGrpSpPr>
        <p:grpSpPr>
          <a:xfrm>
            <a:off x="1455351" y="5115340"/>
            <a:ext cx="10012344" cy="1707038"/>
            <a:chOff x="230117" y="1505744"/>
            <a:chExt cx="6894907" cy="1773076"/>
          </a:xfrm>
        </p:grpSpPr>
        <p:sp>
          <p:nvSpPr>
            <p:cNvPr id="28" name="Diamond 27">
              <a:extLst>
                <a:ext uri="{FF2B5EF4-FFF2-40B4-BE49-F238E27FC236}">
                  <a16:creationId xmlns:a16="http://schemas.microsoft.com/office/drawing/2014/main" id="{6D67E700-2818-4361-B23D-949821E3162E}"/>
                </a:ext>
              </a:extLst>
            </p:cNvPr>
            <p:cNvSpPr>
              <a:spLocks noChangeAspect="1"/>
            </p:cNvSpPr>
            <p:nvPr/>
          </p:nvSpPr>
          <p:spPr>
            <a:xfrm>
              <a:off x="230117" y="1505785"/>
              <a:ext cx="1772423" cy="1772423"/>
            </a:xfrm>
            <a:prstGeom prst="diamond">
              <a:avLst/>
            </a:prstGeom>
            <a:solidFill>
              <a:srgbClr val="0D47A1">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29" name="Diamond 28">
              <a:extLst>
                <a:ext uri="{FF2B5EF4-FFF2-40B4-BE49-F238E27FC236}">
                  <a16:creationId xmlns:a16="http://schemas.microsoft.com/office/drawing/2014/main" id="{92856DC2-F458-44CF-9F04-C24E098BAC7B}"/>
                </a:ext>
              </a:extLst>
            </p:cNvPr>
            <p:cNvSpPr>
              <a:spLocks noChangeAspect="1"/>
            </p:cNvSpPr>
            <p:nvPr/>
          </p:nvSpPr>
          <p:spPr>
            <a:xfrm>
              <a:off x="1510740" y="1505744"/>
              <a:ext cx="1772423" cy="1772423"/>
            </a:xfrm>
            <a:prstGeom prst="diamond">
              <a:avLst/>
            </a:prstGeom>
            <a:solidFill>
              <a:srgbClr val="1565C0">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0" name="Diamond 29">
              <a:extLst>
                <a:ext uri="{FF2B5EF4-FFF2-40B4-BE49-F238E27FC236}">
                  <a16:creationId xmlns:a16="http://schemas.microsoft.com/office/drawing/2014/main" id="{374CB6CF-29FC-4276-A8A3-1B5128474E2F}"/>
                </a:ext>
              </a:extLst>
            </p:cNvPr>
            <p:cNvSpPr>
              <a:spLocks noChangeAspect="1"/>
            </p:cNvSpPr>
            <p:nvPr/>
          </p:nvSpPr>
          <p:spPr>
            <a:xfrm>
              <a:off x="2791359" y="1506397"/>
              <a:ext cx="1772423" cy="1772423"/>
            </a:xfrm>
            <a:prstGeom prst="diamond">
              <a:avLst/>
            </a:prstGeom>
            <a:solidFill>
              <a:srgbClr val="1976D2">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1" name="Diamond 30">
              <a:extLst>
                <a:ext uri="{FF2B5EF4-FFF2-40B4-BE49-F238E27FC236}">
                  <a16:creationId xmlns:a16="http://schemas.microsoft.com/office/drawing/2014/main" id="{6E587663-E73A-469D-A2FA-13977C00CC0B}"/>
                </a:ext>
              </a:extLst>
            </p:cNvPr>
            <p:cNvSpPr>
              <a:spLocks noChangeAspect="1"/>
            </p:cNvSpPr>
            <p:nvPr/>
          </p:nvSpPr>
          <p:spPr>
            <a:xfrm>
              <a:off x="4071988" y="1506397"/>
              <a:ext cx="1772423" cy="1772423"/>
            </a:xfrm>
            <a:prstGeom prst="diamond">
              <a:avLst/>
            </a:prstGeom>
            <a:solidFill>
              <a:srgbClr val="1E88E5">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2" name="Diamond 31">
              <a:extLst>
                <a:ext uri="{FF2B5EF4-FFF2-40B4-BE49-F238E27FC236}">
                  <a16:creationId xmlns:a16="http://schemas.microsoft.com/office/drawing/2014/main" id="{0ACB4021-F6C1-48F4-815C-CACFB6A51968}"/>
                </a:ext>
              </a:extLst>
            </p:cNvPr>
            <p:cNvSpPr>
              <a:spLocks noChangeAspect="1"/>
            </p:cNvSpPr>
            <p:nvPr/>
          </p:nvSpPr>
          <p:spPr>
            <a:xfrm>
              <a:off x="5352601" y="1506397"/>
              <a:ext cx="1772423" cy="1772423"/>
            </a:xfrm>
            <a:prstGeom prst="diamond">
              <a:avLst/>
            </a:prstGeom>
            <a:solidFill>
              <a:srgbClr val="2196F3">
                <a:alpha val="90000"/>
              </a:srgbClr>
            </a:solidFill>
            <a:ln w="9525" cap="flat" cmpd="sng" algn="ctr">
              <a:noFill/>
              <a:prstDash val="solid"/>
            </a:ln>
            <a:effectLst/>
          </p:spPr>
          <p:txBody>
            <a:bodyPr rtlCol="0" anchor="ctr"/>
            <a:lstStyle/>
            <a:p>
              <a:pPr algn="ctr">
                <a:defRPr/>
              </a:pPr>
              <a:endParaRPr lang="en-US" kern="0" dirty="0">
                <a:solidFill>
                  <a:srgbClr val="FFFFFF"/>
                </a:solidFill>
                <a:latin typeface="Arial"/>
              </a:endParaRPr>
            </a:p>
          </p:txBody>
        </p:sp>
        <p:sp>
          <p:nvSpPr>
            <p:cNvPr id="33" name="TextBox 32">
              <a:extLst>
                <a:ext uri="{FF2B5EF4-FFF2-40B4-BE49-F238E27FC236}">
                  <a16:creationId xmlns:a16="http://schemas.microsoft.com/office/drawing/2014/main" id="{19177674-8EDD-4390-91EB-265C810A1442}"/>
                </a:ext>
              </a:extLst>
            </p:cNvPr>
            <p:cNvSpPr txBox="1"/>
            <p:nvPr/>
          </p:nvSpPr>
          <p:spPr>
            <a:xfrm>
              <a:off x="394619" y="2176831"/>
              <a:ext cx="1394671" cy="620585"/>
            </a:xfrm>
            <a:prstGeom prst="rect">
              <a:avLst/>
            </a:prstGeom>
            <a:noFill/>
          </p:spPr>
          <p:txBody>
            <a:bodyPr wrap="square" rtlCol="0">
              <a:spAutoFit/>
            </a:bodyPr>
            <a:lstStyle/>
            <a:p>
              <a:pPr marL="12700" marR="5080" algn="ctr">
                <a:lnSpc>
                  <a:spcPts val="1340"/>
                </a:lnSpc>
                <a:spcBef>
                  <a:spcPts val="320"/>
                </a:spcBef>
              </a:pPr>
              <a:r>
                <a:rPr lang="en-US" sz="1600" spc="-5" dirty="0">
                  <a:solidFill>
                    <a:schemeClr val="bg1"/>
                  </a:solidFill>
                  <a:latin typeface="Arial"/>
                  <a:cs typeface="Arial"/>
                </a:rPr>
                <a:t>Should push and get more votes</a:t>
              </a:r>
              <a:endParaRPr lang="en-US" sz="1600" dirty="0">
                <a:solidFill>
                  <a:schemeClr val="bg1"/>
                </a:solidFill>
                <a:latin typeface="Arial"/>
                <a:cs typeface="Arial"/>
              </a:endParaRPr>
            </a:p>
          </p:txBody>
        </p:sp>
        <p:sp>
          <p:nvSpPr>
            <p:cNvPr id="34" name="TextBox 33">
              <a:extLst>
                <a:ext uri="{FF2B5EF4-FFF2-40B4-BE49-F238E27FC236}">
                  <a16:creationId xmlns:a16="http://schemas.microsoft.com/office/drawing/2014/main" id="{2F85646F-7618-495C-9499-E5F5F8C832D1}"/>
                </a:ext>
              </a:extLst>
            </p:cNvPr>
            <p:cNvSpPr txBox="1"/>
            <p:nvPr/>
          </p:nvSpPr>
          <p:spPr>
            <a:xfrm>
              <a:off x="2019151" y="2131870"/>
              <a:ext cx="1109245" cy="700505"/>
            </a:xfrm>
            <a:prstGeom prst="rect">
              <a:avLst/>
            </a:prstGeom>
            <a:noFill/>
          </p:spPr>
          <p:txBody>
            <a:bodyPr wrap="square" rtlCol="0">
              <a:spAutoFit/>
            </a:bodyPr>
            <a:lstStyle/>
            <a:p>
              <a:pPr marL="30480" marR="5080" indent="-18415" algn="just">
                <a:lnSpc>
                  <a:spcPts val="1340"/>
                </a:lnSpc>
                <a:spcBef>
                  <a:spcPts val="320"/>
                </a:spcBef>
              </a:pPr>
              <a:r>
                <a:rPr lang="en-US" sz="1600" dirty="0">
                  <a:solidFill>
                    <a:schemeClr val="bg1"/>
                  </a:solidFill>
                  <a:latin typeface="Arial"/>
                  <a:cs typeface="Arial"/>
                </a:rPr>
                <a:t>Increase </a:t>
              </a:r>
            </a:p>
            <a:p>
              <a:pPr marL="30480" marR="5080" indent="-18415" algn="just">
                <a:lnSpc>
                  <a:spcPts val="1340"/>
                </a:lnSpc>
                <a:spcBef>
                  <a:spcPts val="320"/>
                </a:spcBef>
              </a:pPr>
              <a:r>
                <a:rPr lang="en-US" sz="1600" dirty="0">
                  <a:solidFill>
                    <a:schemeClr val="bg1"/>
                  </a:solidFill>
                  <a:latin typeface="Arial"/>
                  <a:cs typeface="Arial"/>
                </a:rPr>
                <a:t>variety of </a:t>
              </a:r>
            </a:p>
            <a:p>
              <a:pPr marL="30480" marR="5080" indent="-18415" algn="just">
                <a:lnSpc>
                  <a:spcPts val="1340"/>
                </a:lnSpc>
                <a:spcBef>
                  <a:spcPts val="320"/>
                </a:spcBef>
              </a:pPr>
              <a:r>
                <a:rPr lang="en-US" sz="1600" dirty="0">
                  <a:solidFill>
                    <a:schemeClr val="bg1"/>
                  </a:solidFill>
                  <a:latin typeface="Arial"/>
                  <a:cs typeface="Arial"/>
                </a:rPr>
                <a:t>dishes</a:t>
              </a:r>
            </a:p>
          </p:txBody>
        </p:sp>
        <p:sp>
          <p:nvSpPr>
            <p:cNvPr id="35" name="TextBox 34">
              <a:extLst>
                <a:ext uri="{FF2B5EF4-FFF2-40B4-BE49-F238E27FC236}">
                  <a16:creationId xmlns:a16="http://schemas.microsoft.com/office/drawing/2014/main" id="{F4C20C0F-1363-42B0-810B-5F63D285E29E}"/>
                </a:ext>
              </a:extLst>
            </p:cNvPr>
            <p:cNvSpPr txBox="1"/>
            <p:nvPr/>
          </p:nvSpPr>
          <p:spPr>
            <a:xfrm>
              <a:off x="3109517" y="2166119"/>
              <a:ext cx="1224404" cy="620585"/>
            </a:xfrm>
            <a:prstGeom prst="rect">
              <a:avLst/>
            </a:prstGeom>
            <a:noFill/>
          </p:spPr>
          <p:txBody>
            <a:bodyPr wrap="square" rtlCol="0">
              <a:spAutoFit/>
            </a:bodyPr>
            <a:lstStyle/>
            <a:p>
              <a:pPr marL="12700" marR="5080" indent="-635" algn="ctr">
                <a:lnSpc>
                  <a:spcPts val="1340"/>
                </a:lnSpc>
                <a:spcBef>
                  <a:spcPts val="320"/>
                </a:spcBef>
              </a:pPr>
              <a:r>
                <a:rPr lang="en-US" sz="1600" spc="-5" dirty="0">
                  <a:solidFill>
                    <a:schemeClr val="bg1"/>
                  </a:solidFill>
                  <a:latin typeface="Arial"/>
                  <a:cs typeface="Arial"/>
                </a:rPr>
                <a:t>Should start to have online order</a:t>
              </a:r>
              <a:endParaRPr lang="en-US" sz="1600" dirty="0">
                <a:solidFill>
                  <a:schemeClr val="bg1"/>
                </a:solidFill>
                <a:latin typeface="Arial"/>
                <a:cs typeface="Arial"/>
              </a:endParaRPr>
            </a:p>
          </p:txBody>
        </p:sp>
        <p:sp>
          <p:nvSpPr>
            <p:cNvPr id="36" name="TextBox 35">
              <a:extLst>
                <a:ext uri="{FF2B5EF4-FFF2-40B4-BE49-F238E27FC236}">
                  <a16:creationId xmlns:a16="http://schemas.microsoft.com/office/drawing/2014/main" id="{0C0169B6-D4A8-4FDF-B2D0-E74D2C1AC48C}"/>
                </a:ext>
              </a:extLst>
            </p:cNvPr>
            <p:cNvSpPr txBox="1"/>
            <p:nvPr/>
          </p:nvSpPr>
          <p:spPr>
            <a:xfrm>
              <a:off x="4281079" y="2147554"/>
              <a:ext cx="1453339" cy="620585"/>
            </a:xfrm>
            <a:prstGeom prst="rect">
              <a:avLst/>
            </a:prstGeom>
            <a:noFill/>
          </p:spPr>
          <p:txBody>
            <a:bodyPr wrap="square" rtlCol="0">
              <a:spAutoFit/>
            </a:bodyPr>
            <a:lstStyle/>
            <a:p>
              <a:pPr marL="12700" marR="5080" indent="-635" algn="ctr">
                <a:lnSpc>
                  <a:spcPts val="1340"/>
                </a:lnSpc>
                <a:spcBef>
                  <a:spcPts val="320"/>
                </a:spcBef>
              </a:pPr>
              <a:r>
                <a:rPr lang="en-US" sz="1600" spc="-5" dirty="0">
                  <a:solidFill>
                    <a:schemeClr val="bg1"/>
                  </a:solidFill>
                  <a:latin typeface="Arial"/>
                  <a:cs typeface="Arial"/>
                </a:rPr>
                <a:t>Should have a table booking system</a:t>
              </a:r>
              <a:endParaRPr lang="en-US" sz="1600" dirty="0">
                <a:solidFill>
                  <a:schemeClr val="bg1"/>
                </a:solidFill>
                <a:latin typeface="Arial"/>
                <a:cs typeface="Arial"/>
              </a:endParaRPr>
            </a:p>
          </p:txBody>
        </p:sp>
        <p:sp>
          <p:nvSpPr>
            <p:cNvPr id="37" name="TextBox 36">
              <a:extLst>
                <a:ext uri="{FF2B5EF4-FFF2-40B4-BE49-F238E27FC236}">
                  <a16:creationId xmlns:a16="http://schemas.microsoft.com/office/drawing/2014/main" id="{331FB397-7415-4CBE-9D5C-0F80EC8279E2}"/>
                </a:ext>
              </a:extLst>
            </p:cNvPr>
            <p:cNvSpPr txBox="1"/>
            <p:nvPr/>
          </p:nvSpPr>
          <p:spPr>
            <a:xfrm>
              <a:off x="5584175" y="2128275"/>
              <a:ext cx="1447454" cy="620585"/>
            </a:xfrm>
            <a:prstGeom prst="rect">
              <a:avLst/>
            </a:prstGeom>
            <a:noFill/>
          </p:spPr>
          <p:txBody>
            <a:bodyPr wrap="square" rtlCol="0">
              <a:spAutoFit/>
            </a:bodyPr>
            <a:lstStyle/>
            <a:p>
              <a:pPr marL="12700" marR="5080" indent="635" algn="ctr">
                <a:lnSpc>
                  <a:spcPts val="1340"/>
                </a:lnSpc>
                <a:spcBef>
                  <a:spcPts val="320"/>
                </a:spcBef>
              </a:pPr>
              <a:r>
                <a:rPr lang="en-US" sz="1600" spc="-10" dirty="0">
                  <a:solidFill>
                    <a:schemeClr val="bg1"/>
                  </a:solidFill>
                  <a:latin typeface="Arial"/>
                  <a:cs typeface="Arial"/>
                </a:rPr>
                <a:t>Menu items should be increased</a:t>
              </a:r>
              <a:endParaRPr lang="en-US" sz="1600" dirty="0">
                <a:solidFill>
                  <a:schemeClr val="bg1"/>
                </a:solidFill>
                <a:latin typeface="Arial"/>
                <a:cs typeface="Arial"/>
              </a:endParaRPr>
            </a:p>
          </p:txBody>
        </p:sp>
      </p:grpSp>
    </p:spTree>
    <p:extLst>
      <p:ext uri="{BB962C8B-B14F-4D97-AF65-F5344CB8AC3E}">
        <p14:creationId xmlns:p14="http://schemas.microsoft.com/office/powerpoint/2010/main" val="303004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7406941"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rPr>
              <a:t>Recommender &amp; Simulator</a:t>
            </a:r>
          </a:p>
        </p:txBody>
      </p:sp>
    </p:spTree>
    <p:extLst>
      <p:ext uri="{BB962C8B-B14F-4D97-AF65-F5344CB8AC3E}">
        <p14:creationId xmlns:p14="http://schemas.microsoft.com/office/powerpoint/2010/main" val="47490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9E99-8F40-4941-9DB6-83190FC7CC14}"/>
              </a:ext>
            </a:extLst>
          </p:cNvPr>
          <p:cNvSpPr>
            <a:spLocks noGrp="1"/>
          </p:cNvSpPr>
          <p:nvPr>
            <p:ph type="title"/>
          </p:nvPr>
        </p:nvSpPr>
        <p:spPr/>
        <p:txBody>
          <a:bodyPr/>
          <a:lstStyle/>
          <a:p>
            <a:pPr algn="ctr"/>
            <a:r>
              <a:rPr lang="en-US" dirty="0"/>
              <a:t>Simulator and Target setting</a:t>
            </a:r>
          </a:p>
        </p:txBody>
      </p:sp>
      <p:sp>
        <p:nvSpPr>
          <p:cNvPr id="3" name="Content Placeholder 2">
            <a:extLst>
              <a:ext uri="{FF2B5EF4-FFF2-40B4-BE49-F238E27FC236}">
                <a16:creationId xmlns:a16="http://schemas.microsoft.com/office/drawing/2014/main" id="{A8DAE240-B9ED-4947-BDEA-EF490F406EE6}"/>
              </a:ext>
            </a:extLst>
          </p:cNvPr>
          <p:cNvSpPr>
            <a:spLocks noGrp="1"/>
          </p:cNvSpPr>
          <p:nvPr>
            <p:ph idx="1"/>
          </p:nvPr>
        </p:nvSpPr>
        <p:spPr>
          <a:xfrm>
            <a:off x="1154954" y="2414815"/>
            <a:ext cx="10485503" cy="3416300"/>
          </a:xfrm>
        </p:spPr>
        <p:txBody>
          <a:bodyPr/>
          <a:lstStyle/>
          <a:p>
            <a:r>
              <a:rPr lang="en-US" dirty="0"/>
              <a:t>Business Problem- Parameter benchmark to open a new successful restaurant</a:t>
            </a:r>
          </a:p>
        </p:txBody>
      </p:sp>
      <p:pic>
        <p:nvPicPr>
          <p:cNvPr id="5" name="Graphic 4" descr="Questions">
            <a:extLst>
              <a:ext uri="{FF2B5EF4-FFF2-40B4-BE49-F238E27FC236}">
                <a16:creationId xmlns:a16="http://schemas.microsoft.com/office/drawing/2014/main" id="{62D787D6-CB5B-4A06-9135-A5F84C51F8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5653" y="3252537"/>
            <a:ext cx="2414337" cy="2414337"/>
          </a:xfrm>
          <a:prstGeom prst="rect">
            <a:avLst/>
          </a:prstGeom>
        </p:spPr>
      </p:pic>
      <p:sp>
        <p:nvSpPr>
          <p:cNvPr id="8" name="Thought Bubble: Cloud 7">
            <a:extLst>
              <a:ext uri="{FF2B5EF4-FFF2-40B4-BE49-F238E27FC236}">
                <a16:creationId xmlns:a16="http://schemas.microsoft.com/office/drawing/2014/main" id="{BBCBC531-7950-42F8-B7DB-4667045B4D86}"/>
              </a:ext>
            </a:extLst>
          </p:cNvPr>
          <p:cNvSpPr/>
          <p:nvPr/>
        </p:nvSpPr>
        <p:spPr>
          <a:xfrm>
            <a:off x="7614465" y="3605463"/>
            <a:ext cx="2717926" cy="854242"/>
          </a:xfrm>
          <a:prstGeom prst="cloudCallout">
            <a:avLst>
              <a:gd name="adj1" fmla="val -65972"/>
              <a:gd name="adj2" fmla="val 49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menu item</a:t>
            </a:r>
          </a:p>
        </p:txBody>
      </p:sp>
      <p:sp>
        <p:nvSpPr>
          <p:cNvPr id="9" name="Thought Bubble: Cloud 8">
            <a:extLst>
              <a:ext uri="{FF2B5EF4-FFF2-40B4-BE49-F238E27FC236}">
                <a16:creationId xmlns:a16="http://schemas.microsoft.com/office/drawing/2014/main" id="{4E3C8E19-5354-4BFE-80A0-7AE1EBAA664B}"/>
              </a:ext>
            </a:extLst>
          </p:cNvPr>
          <p:cNvSpPr/>
          <p:nvPr/>
        </p:nvSpPr>
        <p:spPr>
          <a:xfrm>
            <a:off x="7918054" y="4781061"/>
            <a:ext cx="2414337" cy="854242"/>
          </a:xfrm>
          <a:prstGeom prst="cloudCallout">
            <a:avLst>
              <a:gd name="adj1" fmla="val -88194"/>
              <a:gd name="adj2" fmla="val -10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marketing strategy</a:t>
            </a:r>
          </a:p>
        </p:txBody>
      </p:sp>
      <p:sp>
        <p:nvSpPr>
          <p:cNvPr id="10" name="Thought Bubble: Cloud 9">
            <a:extLst>
              <a:ext uri="{FF2B5EF4-FFF2-40B4-BE49-F238E27FC236}">
                <a16:creationId xmlns:a16="http://schemas.microsoft.com/office/drawing/2014/main" id="{D6995670-3E2B-4116-BB96-A0F543E32139}"/>
              </a:ext>
            </a:extLst>
          </p:cNvPr>
          <p:cNvSpPr/>
          <p:nvPr/>
        </p:nvSpPr>
        <p:spPr>
          <a:xfrm>
            <a:off x="1935938" y="4616019"/>
            <a:ext cx="2414337" cy="956864"/>
          </a:xfrm>
          <a:prstGeom prst="cloudCallout">
            <a:avLst>
              <a:gd name="adj1" fmla="val 77836"/>
              <a:gd name="adj2" fmla="val -3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How many specialty dishes should I plan for</a:t>
            </a:r>
          </a:p>
        </p:txBody>
      </p:sp>
      <p:sp>
        <p:nvSpPr>
          <p:cNvPr id="11" name="Thought Bubble: Cloud 10">
            <a:extLst>
              <a:ext uri="{FF2B5EF4-FFF2-40B4-BE49-F238E27FC236}">
                <a16:creationId xmlns:a16="http://schemas.microsoft.com/office/drawing/2014/main" id="{E3268E80-02D5-4010-AE7C-68AA63214512}"/>
              </a:ext>
            </a:extLst>
          </p:cNvPr>
          <p:cNvSpPr/>
          <p:nvPr/>
        </p:nvSpPr>
        <p:spPr>
          <a:xfrm>
            <a:off x="5156389" y="5814595"/>
            <a:ext cx="2247106" cy="854242"/>
          </a:xfrm>
          <a:prstGeom prst="cloudCallout">
            <a:avLst>
              <a:gd name="adj1" fmla="val -1389"/>
              <a:gd name="adj2" fmla="val -82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should be my approximate cost</a:t>
            </a:r>
          </a:p>
        </p:txBody>
      </p:sp>
      <p:sp>
        <p:nvSpPr>
          <p:cNvPr id="12" name="Thought Bubble: Cloud 11">
            <a:extLst>
              <a:ext uri="{FF2B5EF4-FFF2-40B4-BE49-F238E27FC236}">
                <a16:creationId xmlns:a16="http://schemas.microsoft.com/office/drawing/2014/main" id="{B7053F94-4B49-4DEB-92A3-7446C1C37E27}"/>
              </a:ext>
            </a:extLst>
          </p:cNvPr>
          <p:cNvSpPr/>
          <p:nvPr/>
        </p:nvSpPr>
        <p:spPr>
          <a:xfrm>
            <a:off x="2246787" y="3088296"/>
            <a:ext cx="2698632" cy="854242"/>
          </a:xfrm>
          <a:prstGeom prst="cloudCallout">
            <a:avLst>
              <a:gd name="adj1" fmla="val 58334"/>
              <a:gd name="adj2" fmla="val 44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Should I have an online booking</a:t>
            </a:r>
          </a:p>
        </p:txBody>
      </p:sp>
      <p:sp>
        <p:nvSpPr>
          <p:cNvPr id="13" name="Rectangle 12">
            <a:extLst>
              <a:ext uri="{FF2B5EF4-FFF2-40B4-BE49-F238E27FC236}">
                <a16:creationId xmlns:a16="http://schemas.microsoft.com/office/drawing/2014/main" id="{29871F17-517C-4A98-8D78-B4388E781DDC}"/>
              </a:ext>
            </a:extLst>
          </p:cNvPr>
          <p:cNvSpPr/>
          <p:nvPr/>
        </p:nvSpPr>
        <p:spPr>
          <a:xfrm>
            <a:off x="5907314" y="2930256"/>
            <a:ext cx="1047004" cy="556197"/>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How do I become successful</a:t>
            </a:r>
          </a:p>
        </p:txBody>
      </p:sp>
    </p:spTree>
    <p:extLst>
      <p:ext uri="{BB962C8B-B14F-4D97-AF65-F5344CB8AC3E}">
        <p14:creationId xmlns:p14="http://schemas.microsoft.com/office/powerpoint/2010/main" val="339281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1575-F300-4774-84F5-3553E5C852AF}"/>
              </a:ext>
            </a:extLst>
          </p:cNvPr>
          <p:cNvSpPr txBox="1">
            <a:spLocks noGrp="1"/>
          </p:cNvSpPr>
          <p:nvPr>
            <p:ph type="title"/>
          </p:nvPr>
        </p:nvSpPr>
        <p:spPr>
          <a:xfrm>
            <a:off x="1154951" y="973671"/>
            <a:ext cx="8761415" cy="706968"/>
          </a:xfrm>
          <a:prstGeom prst="rect">
            <a:avLst/>
          </a:prstGeom>
          <a:noFill/>
          <a:ln>
            <a:noFill/>
          </a:ln>
        </p:spPr>
        <p:txBody>
          <a:bodyPr vert="horz" wrap="square" lIns="91440" tIns="45720" rIns="91440" bIns="45720" anchor="ctr" anchorCtr="0" compatLnSpc="1">
            <a:noAutofit/>
          </a:bodyPr>
          <a:lstStyle/>
          <a:p>
            <a:pPr lvl="0" algn="ctr"/>
            <a:r>
              <a:rPr lang="en-US" dirty="0"/>
              <a:t>Recommendation </a:t>
            </a:r>
          </a:p>
        </p:txBody>
      </p:sp>
      <p:pic>
        <p:nvPicPr>
          <p:cNvPr id="3" name="Picture 5" descr="A picture containing text, vector graphics&#10;&#10;Description generated with high confidence">
            <a:extLst>
              <a:ext uri="{FF2B5EF4-FFF2-40B4-BE49-F238E27FC236}">
                <a16:creationId xmlns:a16="http://schemas.microsoft.com/office/drawing/2014/main" id="{9FCED68A-F060-49A8-BEB2-B6F3E92E278A}"/>
              </a:ext>
            </a:extLst>
          </p:cNvPr>
          <p:cNvPicPr>
            <a:picLocks noChangeAspect="1"/>
          </p:cNvPicPr>
          <p:nvPr/>
        </p:nvPicPr>
        <p:blipFill>
          <a:blip r:embed="rId2"/>
          <a:stretch>
            <a:fillRect/>
          </a:stretch>
        </p:blipFill>
        <p:spPr>
          <a:xfrm>
            <a:off x="6391729" y="2560219"/>
            <a:ext cx="5697251" cy="3889811"/>
          </a:xfrm>
          <a:prstGeom prst="rect">
            <a:avLst/>
          </a:prstGeom>
          <a:noFill/>
          <a:ln cap="flat">
            <a:noFill/>
          </a:ln>
        </p:spPr>
      </p:pic>
      <p:grpSp>
        <p:nvGrpSpPr>
          <p:cNvPr id="4" name="Diagram 23">
            <a:extLst>
              <a:ext uri="{FF2B5EF4-FFF2-40B4-BE49-F238E27FC236}">
                <a16:creationId xmlns:a16="http://schemas.microsoft.com/office/drawing/2014/main" id="{32E731C9-9DEA-4EBD-8763-145606A32F42}"/>
              </a:ext>
            </a:extLst>
          </p:cNvPr>
          <p:cNvGrpSpPr/>
          <p:nvPr/>
        </p:nvGrpSpPr>
        <p:grpSpPr>
          <a:xfrm>
            <a:off x="1136562" y="2196443"/>
            <a:ext cx="4489082" cy="4535624"/>
            <a:chOff x="1136562" y="2196443"/>
            <a:chExt cx="4489082" cy="4535624"/>
          </a:xfrm>
        </p:grpSpPr>
        <p:sp>
          <p:nvSpPr>
            <p:cNvPr id="5" name="Freeform: Shape 4">
              <a:extLst>
                <a:ext uri="{FF2B5EF4-FFF2-40B4-BE49-F238E27FC236}">
                  <a16:creationId xmlns:a16="http://schemas.microsoft.com/office/drawing/2014/main" id="{1C3BDA11-E240-45B6-89AE-7AF0ED7F0BFF}"/>
                </a:ext>
              </a:extLst>
            </p:cNvPr>
            <p:cNvSpPr/>
            <p:nvPr/>
          </p:nvSpPr>
          <p:spPr>
            <a:xfrm>
              <a:off x="2253374" y="3428981"/>
              <a:ext cx="2299313" cy="2314190"/>
            </a:xfrm>
            <a:custGeom>
              <a:avLst/>
              <a:gdLst>
                <a:gd name="f0" fmla="val 10800000"/>
                <a:gd name="f1" fmla="val 5400000"/>
                <a:gd name="f2" fmla="val 180"/>
                <a:gd name="f3" fmla="val w"/>
                <a:gd name="f4" fmla="val h"/>
                <a:gd name="f5" fmla="val 0"/>
                <a:gd name="f6" fmla="val 2299318"/>
                <a:gd name="f7" fmla="val 2314192"/>
                <a:gd name="f8" fmla="val 1157096"/>
                <a:gd name="f9" fmla="val 518050"/>
                <a:gd name="f10" fmla="val 514720"/>
                <a:gd name="f11" fmla="val 1149659"/>
                <a:gd name="f12" fmla="val 1784598"/>
                <a:gd name="f13" fmla="val 1796142"/>
                <a:gd name="f14" fmla="+- 0 0 -90"/>
                <a:gd name="f15" fmla="*/ f3 1 2299318"/>
                <a:gd name="f16" fmla="*/ f4 1 2314192"/>
                <a:gd name="f17" fmla="val f5"/>
                <a:gd name="f18" fmla="val f6"/>
                <a:gd name="f19" fmla="val f7"/>
                <a:gd name="f20" fmla="*/ f14 f0 1"/>
                <a:gd name="f21" fmla="+- f19 0 f17"/>
                <a:gd name="f22" fmla="+- f18 0 f17"/>
                <a:gd name="f23" fmla="*/ f20 1 f2"/>
                <a:gd name="f24" fmla="*/ f22 1 2299318"/>
                <a:gd name="f25" fmla="*/ f21 1 2314192"/>
                <a:gd name="f26" fmla="*/ 0 f22 1"/>
                <a:gd name="f27" fmla="*/ 1157096 f21 1"/>
                <a:gd name="f28" fmla="*/ 1149659 f22 1"/>
                <a:gd name="f29" fmla="*/ 0 f21 1"/>
                <a:gd name="f30" fmla="*/ 2299318 f22 1"/>
                <a:gd name="f31" fmla="*/ 2314192 f21 1"/>
                <a:gd name="f32" fmla="+- f23 0 f1"/>
                <a:gd name="f33" fmla="*/ f26 1 2299318"/>
                <a:gd name="f34" fmla="*/ f27 1 2314192"/>
                <a:gd name="f35" fmla="*/ f28 1 2299318"/>
                <a:gd name="f36" fmla="*/ f29 1 2314192"/>
                <a:gd name="f37" fmla="*/ f30 1 2299318"/>
                <a:gd name="f38" fmla="*/ f31 1 2314192"/>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2299318" h="2314192">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2060">
                <a:alpha val="50000"/>
              </a:srgbClr>
            </a:solidFill>
            <a:ln w="12701" cap="flat">
              <a:solidFill>
                <a:srgbClr val="FFFFFF"/>
              </a:solidFill>
              <a:prstDash val="solid"/>
              <a:miter/>
            </a:ln>
          </p:spPr>
          <p:txBody>
            <a:bodyPr vert="horz" wrap="square" lIns="384989" tIns="387166" rIns="384989" bIns="387166" anchor="ctr" anchorCtr="1" compatLnSpc="1">
              <a:noAutofit/>
            </a:bodyPr>
            <a:lstStyle/>
            <a:p>
              <a:pPr marL="0" marR="0" lvl="0" indent="0" algn="ctr" defTabSz="1689097"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800" b="0" i="0" u="none" strike="noStrike" kern="1200" cap="none" spc="0" baseline="0" dirty="0">
                  <a:solidFill>
                    <a:srgbClr val="000000"/>
                  </a:solidFill>
                  <a:uFillTx/>
                  <a:latin typeface="Calibri"/>
                </a:rPr>
                <a:t>Success Factors</a:t>
              </a:r>
            </a:p>
          </p:txBody>
        </p:sp>
        <p:sp>
          <p:nvSpPr>
            <p:cNvPr id="6" name="Freeform: Shape 5">
              <a:extLst>
                <a:ext uri="{FF2B5EF4-FFF2-40B4-BE49-F238E27FC236}">
                  <a16:creationId xmlns:a16="http://schemas.microsoft.com/office/drawing/2014/main" id="{7CD96787-9BC2-498B-AFC5-F8F345F78D79}"/>
                </a:ext>
              </a:extLst>
            </p:cNvPr>
            <p:cNvSpPr/>
            <p:nvPr/>
          </p:nvSpPr>
          <p:spPr>
            <a:xfrm>
              <a:off x="4228642" y="3612035"/>
              <a:ext cx="1397002" cy="1364367"/>
            </a:xfrm>
            <a:custGeom>
              <a:avLst/>
              <a:gdLst>
                <a:gd name="f0" fmla="val 10800000"/>
                <a:gd name="f1" fmla="val 5400000"/>
                <a:gd name="f2" fmla="val 180"/>
                <a:gd name="f3" fmla="val w"/>
                <a:gd name="f4" fmla="val h"/>
                <a:gd name="f5" fmla="val 0"/>
                <a:gd name="f6" fmla="val 1396999"/>
                <a:gd name="f7" fmla="val 1364366"/>
                <a:gd name="f8" fmla="val 682183"/>
                <a:gd name="f9" fmla="val 305424"/>
                <a:gd name="f10" fmla="val 312729"/>
                <a:gd name="f11" fmla="val 698500"/>
                <a:gd name="f12" fmla="val 1084271"/>
                <a:gd name="f13" fmla="val 1397000"/>
                <a:gd name="f14" fmla="val 1058942"/>
                <a:gd name="f15" fmla="+- 0 0 -90"/>
                <a:gd name="f16" fmla="*/ f3 1 1396999"/>
                <a:gd name="f17" fmla="*/ f4 1 1364366"/>
                <a:gd name="f18" fmla="val f5"/>
                <a:gd name="f19" fmla="val f6"/>
                <a:gd name="f20" fmla="val f7"/>
                <a:gd name="f21" fmla="*/ f15 f0 1"/>
                <a:gd name="f22" fmla="+- f20 0 f18"/>
                <a:gd name="f23" fmla="+- f19 0 f18"/>
                <a:gd name="f24" fmla="*/ f21 1 f2"/>
                <a:gd name="f25" fmla="*/ f23 1 1396999"/>
                <a:gd name="f26" fmla="*/ f22 1 1364366"/>
                <a:gd name="f27" fmla="*/ 0 f23 1"/>
                <a:gd name="f28" fmla="*/ 682183 f22 1"/>
                <a:gd name="f29" fmla="*/ 698500 f23 1"/>
                <a:gd name="f30" fmla="*/ 0 f22 1"/>
                <a:gd name="f31" fmla="*/ 1397000 f23 1"/>
                <a:gd name="f32" fmla="*/ 1364366 f22 1"/>
                <a:gd name="f33" fmla="+- f24 0 f1"/>
                <a:gd name="f34" fmla="*/ f27 1 1396999"/>
                <a:gd name="f35" fmla="*/ f28 1 1364366"/>
                <a:gd name="f36" fmla="*/ f29 1 1396999"/>
                <a:gd name="f37" fmla="*/ f30 1 1364366"/>
                <a:gd name="f38" fmla="*/ f31 1 1396999"/>
                <a:gd name="f39" fmla="*/ f32 1 1364366"/>
                <a:gd name="f40" fmla="*/ f18 1 f25"/>
                <a:gd name="f41" fmla="*/ f19 1 f25"/>
                <a:gd name="f42" fmla="*/ f18 1 f26"/>
                <a:gd name="f43" fmla="*/ f20 1 f26"/>
                <a:gd name="f44" fmla="*/ f34 1 f25"/>
                <a:gd name="f45" fmla="*/ f35 1 f26"/>
                <a:gd name="f46" fmla="*/ f36 1 f25"/>
                <a:gd name="f47" fmla="*/ f37 1 f26"/>
                <a:gd name="f48" fmla="*/ f38 1 f25"/>
                <a:gd name="f49" fmla="*/ f39 1 f26"/>
                <a:gd name="f50" fmla="*/ f40 f16 1"/>
                <a:gd name="f51" fmla="*/ f41 f16 1"/>
                <a:gd name="f52" fmla="*/ f43 f17 1"/>
                <a:gd name="f53" fmla="*/ f42 f17 1"/>
                <a:gd name="f54" fmla="*/ f44 f16 1"/>
                <a:gd name="f55" fmla="*/ f45 f17 1"/>
                <a:gd name="f56" fmla="*/ f46 f16 1"/>
                <a:gd name="f57" fmla="*/ f47 f17 1"/>
                <a:gd name="f58" fmla="*/ f48 f16 1"/>
                <a:gd name="f59" fmla="*/ f49 f17 1"/>
              </a:gdLst>
              <a:ahLst/>
              <a:cxnLst>
                <a:cxn ang="3cd4">
                  <a:pos x="hc" y="t"/>
                </a:cxn>
                <a:cxn ang="0">
                  <a:pos x="r" y="vc"/>
                </a:cxn>
                <a:cxn ang="cd4">
                  <a:pos x="hc" y="b"/>
                </a:cxn>
                <a:cxn ang="cd2">
                  <a:pos x="l" y="vc"/>
                </a:cxn>
                <a:cxn ang="f33">
                  <a:pos x="f54" y="f55"/>
                </a:cxn>
                <a:cxn ang="f33">
                  <a:pos x="f56" y="f57"/>
                </a:cxn>
                <a:cxn ang="f33">
                  <a:pos x="f58" y="f55"/>
                </a:cxn>
                <a:cxn ang="f33">
                  <a:pos x="f56" y="f59"/>
                </a:cxn>
                <a:cxn ang="f33">
                  <a:pos x="f54" y="f55"/>
                </a:cxn>
              </a:cxnLst>
              <a:rect l="f50" t="f53" r="f51" b="f52"/>
              <a:pathLst>
                <a:path w="1396999" h="1364366">
                  <a:moveTo>
                    <a:pt x="f5" y="f8"/>
                  </a:moveTo>
                  <a:cubicBezTo>
                    <a:pt x="f5" y="f9"/>
                    <a:pt x="f10" y="f5"/>
                    <a:pt x="f11" y="f5"/>
                  </a:cubicBezTo>
                  <a:cubicBezTo>
                    <a:pt x="f12" y="f5"/>
                    <a:pt x="f13" y="f9"/>
                    <a:pt x="f13" y="f8"/>
                  </a:cubicBezTo>
                  <a:cubicBezTo>
                    <a:pt x="f13" y="f14"/>
                    <a:pt x="f12" y="f7"/>
                    <a:pt x="f11" y="f7"/>
                  </a:cubicBezTo>
                  <a:cubicBezTo>
                    <a:pt x="f10" y="f7"/>
                    <a:pt x="f5" y="f14"/>
                    <a:pt x="f5" y="f8"/>
                  </a:cubicBezTo>
                  <a:close/>
                </a:path>
              </a:pathLst>
            </a:custGeom>
            <a:solidFill>
              <a:srgbClr val="0070C0">
                <a:alpha val="50000"/>
              </a:srgbClr>
            </a:solidFill>
            <a:ln w="12701" cap="flat">
              <a:solidFill>
                <a:srgbClr val="FFFFFF"/>
              </a:solidFill>
              <a:prstDash val="solid"/>
              <a:miter/>
            </a:ln>
          </p:spPr>
          <p:txBody>
            <a:bodyPr vert="horz" wrap="square" lIns="228718" tIns="223936" rIns="228718" bIns="223936"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1. Dishes liked: 7 </a:t>
              </a:r>
            </a:p>
          </p:txBody>
        </p:sp>
        <p:sp>
          <p:nvSpPr>
            <p:cNvPr id="7" name="Freeform: Shape 6">
              <a:extLst>
                <a:ext uri="{FF2B5EF4-FFF2-40B4-BE49-F238E27FC236}">
                  <a16:creationId xmlns:a16="http://schemas.microsoft.com/office/drawing/2014/main" id="{CFA20CEA-8F28-4A47-B880-CDA043690986}"/>
                </a:ext>
              </a:extLst>
            </p:cNvPr>
            <p:cNvSpPr/>
            <p:nvPr/>
          </p:nvSpPr>
          <p:spPr>
            <a:xfrm>
              <a:off x="1136562" y="3666753"/>
              <a:ext cx="1395977" cy="1423693"/>
            </a:xfrm>
            <a:custGeom>
              <a:avLst/>
              <a:gdLst>
                <a:gd name="f0" fmla="val 10800000"/>
                <a:gd name="f1" fmla="val 5400000"/>
                <a:gd name="f2" fmla="val 180"/>
                <a:gd name="f3" fmla="val w"/>
                <a:gd name="f4" fmla="val h"/>
                <a:gd name="f5" fmla="val 0"/>
                <a:gd name="f6" fmla="val 1395982"/>
                <a:gd name="f7" fmla="val 1423696"/>
                <a:gd name="f8" fmla="val 711848"/>
                <a:gd name="f9" fmla="val 318705"/>
                <a:gd name="f10" fmla="val 312501"/>
                <a:gd name="f11" fmla="val 697991"/>
                <a:gd name="f12" fmla="val 1083481"/>
                <a:gd name="f13" fmla="val 1104991"/>
                <a:gd name="f14" fmla="+- 0 0 -90"/>
                <a:gd name="f15" fmla="*/ f3 1 1395982"/>
                <a:gd name="f16" fmla="*/ f4 1 1423696"/>
                <a:gd name="f17" fmla="val f5"/>
                <a:gd name="f18" fmla="val f6"/>
                <a:gd name="f19" fmla="val f7"/>
                <a:gd name="f20" fmla="*/ f14 f0 1"/>
                <a:gd name="f21" fmla="+- f19 0 f17"/>
                <a:gd name="f22" fmla="+- f18 0 f17"/>
                <a:gd name="f23" fmla="*/ f20 1 f2"/>
                <a:gd name="f24" fmla="*/ f22 1 1395982"/>
                <a:gd name="f25" fmla="*/ f21 1 1423696"/>
                <a:gd name="f26" fmla="*/ 0 f22 1"/>
                <a:gd name="f27" fmla="*/ 711848 f21 1"/>
                <a:gd name="f28" fmla="*/ 697991 f22 1"/>
                <a:gd name="f29" fmla="*/ 0 f21 1"/>
                <a:gd name="f30" fmla="*/ 1395982 f22 1"/>
                <a:gd name="f31" fmla="*/ 1423696 f21 1"/>
                <a:gd name="f32" fmla="+- f23 0 f1"/>
                <a:gd name="f33" fmla="*/ f26 1 1395982"/>
                <a:gd name="f34" fmla="*/ f27 1 1423696"/>
                <a:gd name="f35" fmla="*/ f28 1 1395982"/>
                <a:gd name="f36" fmla="*/ f29 1 1423696"/>
                <a:gd name="f37" fmla="*/ f30 1 1395982"/>
                <a:gd name="f38" fmla="*/ f31 1 1423696"/>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1395982" h="1423696">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70C0">
                <a:alpha val="50000"/>
              </a:srgbClr>
            </a:solidFill>
            <a:ln w="12701" cap="flat">
              <a:solidFill>
                <a:srgbClr val="FFFFFF"/>
              </a:solidFill>
              <a:prstDash val="solid"/>
              <a:miter/>
            </a:ln>
          </p:spPr>
          <p:txBody>
            <a:bodyPr vert="horz" wrap="square" lIns="228563" tIns="232623" rIns="228563" bIns="232623"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2. # of Menu Items: 18</a:t>
              </a:r>
            </a:p>
          </p:txBody>
        </p:sp>
        <p:sp>
          <p:nvSpPr>
            <p:cNvPr id="8" name="Freeform: Shape 7">
              <a:extLst>
                <a:ext uri="{FF2B5EF4-FFF2-40B4-BE49-F238E27FC236}">
                  <a16:creationId xmlns:a16="http://schemas.microsoft.com/office/drawing/2014/main" id="{7177A2E6-D0CD-4B02-B9D4-97411C7F4135}"/>
                </a:ext>
              </a:extLst>
            </p:cNvPr>
            <p:cNvSpPr/>
            <p:nvPr/>
          </p:nvSpPr>
          <p:spPr>
            <a:xfrm>
              <a:off x="2644939" y="5255760"/>
              <a:ext cx="1494294" cy="1476307"/>
            </a:xfrm>
            <a:custGeom>
              <a:avLst/>
              <a:gdLst>
                <a:gd name="f0" fmla="val 10800000"/>
                <a:gd name="f1" fmla="val 5400000"/>
                <a:gd name="f2" fmla="val 180"/>
                <a:gd name="f3" fmla="val w"/>
                <a:gd name="f4" fmla="val h"/>
                <a:gd name="f5" fmla="val 0"/>
                <a:gd name="f6" fmla="val 1494298"/>
                <a:gd name="f7" fmla="val 1476306"/>
                <a:gd name="f8" fmla="val 738153"/>
                <a:gd name="f9" fmla="val 330482"/>
                <a:gd name="f10" fmla="val 334510"/>
                <a:gd name="f11" fmla="val 747149"/>
                <a:gd name="f12" fmla="val 1159788"/>
                <a:gd name="f13" fmla="val 1145824"/>
                <a:gd name="f14" fmla="+- 0 0 -90"/>
                <a:gd name="f15" fmla="*/ f3 1 1494298"/>
                <a:gd name="f16" fmla="*/ f4 1 1476306"/>
                <a:gd name="f17" fmla="val f5"/>
                <a:gd name="f18" fmla="val f6"/>
                <a:gd name="f19" fmla="val f7"/>
                <a:gd name="f20" fmla="*/ f14 f0 1"/>
                <a:gd name="f21" fmla="+- f19 0 f17"/>
                <a:gd name="f22" fmla="+- f18 0 f17"/>
                <a:gd name="f23" fmla="*/ f20 1 f2"/>
                <a:gd name="f24" fmla="*/ f22 1 1494298"/>
                <a:gd name="f25" fmla="*/ f21 1 1476306"/>
                <a:gd name="f26" fmla="*/ 0 f22 1"/>
                <a:gd name="f27" fmla="*/ 738153 f21 1"/>
                <a:gd name="f28" fmla="*/ 747149 f22 1"/>
                <a:gd name="f29" fmla="*/ 0 f21 1"/>
                <a:gd name="f30" fmla="*/ 1494298 f22 1"/>
                <a:gd name="f31" fmla="*/ 1476306 f21 1"/>
                <a:gd name="f32" fmla="+- f23 0 f1"/>
                <a:gd name="f33" fmla="*/ f26 1 1494298"/>
                <a:gd name="f34" fmla="*/ f27 1 1476306"/>
                <a:gd name="f35" fmla="*/ f28 1 1494298"/>
                <a:gd name="f36" fmla="*/ f29 1 1476306"/>
                <a:gd name="f37" fmla="*/ f30 1 1494298"/>
                <a:gd name="f38" fmla="*/ f31 1 1476306"/>
                <a:gd name="f39" fmla="*/ f17 1 f24"/>
                <a:gd name="f40" fmla="*/ f18 1 f24"/>
                <a:gd name="f41" fmla="*/ f17 1 f25"/>
                <a:gd name="f42" fmla="*/ f19 1 f25"/>
                <a:gd name="f43" fmla="*/ f33 1 f24"/>
                <a:gd name="f44" fmla="*/ f34 1 f25"/>
                <a:gd name="f45" fmla="*/ f35 1 f24"/>
                <a:gd name="f46" fmla="*/ f36 1 f25"/>
                <a:gd name="f47" fmla="*/ f37 1 f24"/>
                <a:gd name="f48" fmla="*/ f38 1 f25"/>
                <a:gd name="f49" fmla="*/ f39 f15 1"/>
                <a:gd name="f50" fmla="*/ f40 f15 1"/>
                <a:gd name="f51" fmla="*/ f42 f16 1"/>
                <a:gd name="f52" fmla="*/ f41 f16 1"/>
                <a:gd name="f53" fmla="*/ f43 f15 1"/>
                <a:gd name="f54" fmla="*/ f44 f16 1"/>
                <a:gd name="f55" fmla="*/ f45 f15 1"/>
                <a:gd name="f56" fmla="*/ f46 f16 1"/>
                <a:gd name="f57" fmla="*/ f47 f15 1"/>
                <a:gd name="f58" fmla="*/ f48 f16 1"/>
              </a:gdLst>
              <a:ahLst/>
              <a:cxnLst>
                <a:cxn ang="3cd4">
                  <a:pos x="hc" y="t"/>
                </a:cxn>
                <a:cxn ang="0">
                  <a:pos x="r" y="vc"/>
                </a:cxn>
                <a:cxn ang="cd4">
                  <a:pos x="hc" y="b"/>
                </a:cxn>
                <a:cxn ang="cd2">
                  <a:pos x="l" y="vc"/>
                </a:cxn>
                <a:cxn ang="f32">
                  <a:pos x="f53" y="f54"/>
                </a:cxn>
                <a:cxn ang="f32">
                  <a:pos x="f55" y="f56"/>
                </a:cxn>
                <a:cxn ang="f32">
                  <a:pos x="f57" y="f54"/>
                </a:cxn>
                <a:cxn ang="f32">
                  <a:pos x="f55" y="f58"/>
                </a:cxn>
                <a:cxn ang="f32">
                  <a:pos x="f53" y="f54"/>
                </a:cxn>
              </a:cxnLst>
              <a:rect l="f49" t="f52" r="f50" b="f51"/>
              <a:pathLst>
                <a:path w="1494298" h="1476306">
                  <a:moveTo>
                    <a:pt x="f5" y="f8"/>
                  </a:moveTo>
                  <a:cubicBezTo>
                    <a:pt x="f5" y="f9"/>
                    <a:pt x="f10" y="f5"/>
                    <a:pt x="f11" y="f5"/>
                  </a:cubicBezTo>
                  <a:cubicBezTo>
                    <a:pt x="f12" y="f5"/>
                    <a:pt x="f6" y="f9"/>
                    <a:pt x="f6" y="f8"/>
                  </a:cubicBezTo>
                  <a:cubicBezTo>
                    <a:pt x="f6" y="f13"/>
                    <a:pt x="f12" y="f7"/>
                    <a:pt x="f11" y="f7"/>
                  </a:cubicBezTo>
                  <a:cubicBezTo>
                    <a:pt x="f10" y="f7"/>
                    <a:pt x="f5" y="f13"/>
                    <a:pt x="f5" y="f8"/>
                  </a:cubicBezTo>
                  <a:close/>
                </a:path>
              </a:pathLst>
            </a:custGeom>
            <a:solidFill>
              <a:srgbClr val="0070C0">
                <a:alpha val="50000"/>
              </a:srgbClr>
            </a:solidFill>
            <a:ln w="12701" cap="flat">
              <a:solidFill>
                <a:srgbClr val="FFFFFF"/>
              </a:solidFill>
              <a:prstDash val="solid"/>
              <a:miter/>
            </a:ln>
          </p:spPr>
          <p:txBody>
            <a:bodyPr vert="horz" wrap="square" lIns="242965" tIns="240331" rIns="242965" bIns="240331"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4. Votes: 700</a:t>
              </a:r>
            </a:p>
          </p:txBody>
        </p:sp>
        <p:sp>
          <p:nvSpPr>
            <p:cNvPr id="9" name="Freeform: Shape 8">
              <a:extLst>
                <a:ext uri="{FF2B5EF4-FFF2-40B4-BE49-F238E27FC236}">
                  <a16:creationId xmlns:a16="http://schemas.microsoft.com/office/drawing/2014/main" id="{3D4A90B1-17CE-4498-9DB2-89B0D6FDC179}"/>
                </a:ext>
              </a:extLst>
            </p:cNvPr>
            <p:cNvSpPr/>
            <p:nvPr/>
          </p:nvSpPr>
          <p:spPr>
            <a:xfrm>
              <a:off x="2593878" y="2196443"/>
              <a:ext cx="1544961" cy="1402634"/>
            </a:xfrm>
            <a:custGeom>
              <a:avLst/>
              <a:gdLst>
                <a:gd name="f0" fmla="val 10800000"/>
                <a:gd name="f1" fmla="val 5400000"/>
                <a:gd name="f2" fmla="val 180"/>
                <a:gd name="f3" fmla="val w"/>
                <a:gd name="f4" fmla="val h"/>
                <a:gd name="f5" fmla="val 0"/>
                <a:gd name="f6" fmla="val 1544957"/>
                <a:gd name="f7" fmla="val 1402635"/>
                <a:gd name="f8" fmla="val 701318"/>
                <a:gd name="f9" fmla="val 313991"/>
                <a:gd name="f10" fmla="val 345851"/>
                <a:gd name="f11" fmla="val 772479"/>
                <a:gd name="f12" fmla="val 1199107"/>
                <a:gd name="f13" fmla="val 1544958"/>
                <a:gd name="f14" fmla="val 1088645"/>
                <a:gd name="f15" fmla="val 1402636"/>
                <a:gd name="f16" fmla="+- 0 0 -90"/>
                <a:gd name="f17" fmla="*/ f3 1 1544957"/>
                <a:gd name="f18" fmla="*/ f4 1 1402635"/>
                <a:gd name="f19" fmla="val f5"/>
                <a:gd name="f20" fmla="val f6"/>
                <a:gd name="f21" fmla="val f7"/>
                <a:gd name="f22" fmla="*/ f16 f0 1"/>
                <a:gd name="f23" fmla="+- f21 0 f19"/>
                <a:gd name="f24" fmla="+- f20 0 f19"/>
                <a:gd name="f25" fmla="*/ f22 1 f2"/>
                <a:gd name="f26" fmla="*/ f24 1 1544957"/>
                <a:gd name="f27" fmla="*/ f23 1 1402635"/>
                <a:gd name="f28" fmla="*/ 0 f24 1"/>
                <a:gd name="f29" fmla="*/ 701318 f23 1"/>
                <a:gd name="f30" fmla="*/ 772479 f24 1"/>
                <a:gd name="f31" fmla="*/ 0 f23 1"/>
                <a:gd name="f32" fmla="*/ 1544958 f24 1"/>
                <a:gd name="f33" fmla="*/ 1402636 f23 1"/>
                <a:gd name="f34" fmla="+- f25 0 f1"/>
                <a:gd name="f35" fmla="*/ f28 1 1544957"/>
                <a:gd name="f36" fmla="*/ f29 1 1402635"/>
                <a:gd name="f37" fmla="*/ f30 1 1544957"/>
                <a:gd name="f38" fmla="*/ f31 1 1402635"/>
                <a:gd name="f39" fmla="*/ f32 1 1544957"/>
                <a:gd name="f40" fmla="*/ f33 1 1402635"/>
                <a:gd name="f41" fmla="*/ f19 1 f26"/>
                <a:gd name="f42" fmla="*/ f20 1 f26"/>
                <a:gd name="f43" fmla="*/ f19 1 f27"/>
                <a:gd name="f44" fmla="*/ f21 1 f27"/>
                <a:gd name="f45" fmla="*/ f35 1 f26"/>
                <a:gd name="f46" fmla="*/ f36 1 f27"/>
                <a:gd name="f47" fmla="*/ f37 1 f26"/>
                <a:gd name="f48" fmla="*/ f38 1 f27"/>
                <a:gd name="f49" fmla="*/ f39 1 f26"/>
                <a:gd name="f50" fmla="*/ f40 1 f27"/>
                <a:gd name="f51" fmla="*/ f41 f17 1"/>
                <a:gd name="f52" fmla="*/ f42 f17 1"/>
                <a:gd name="f53" fmla="*/ f44 f18 1"/>
                <a:gd name="f54" fmla="*/ f43 f18 1"/>
                <a:gd name="f55" fmla="*/ f45 f17 1"/>
                <a:gd name="f56" fmla="*/ f46 f18 1"/>
                <a:gd name="f57" fmla="*/ f47 f17 1"/>
                <a:gd name="f58" fmla="*/ f48 f18 1"/>
                <a:gd name="f59" fmla="*/ f49 f17 1"/>
                <a:gd name="f60" fmla="*/ f50 f18 1"/>
              </a:gdLst>
              <a:ahLst/>
              <a:cxnLst>
                <a:cxn ang="3cd4">
                  <a:pos x="hc" y="t"/>
                </a:cxn>
                <a:cxn ang="0">
                  <a:pos x="r" y="vc"/>
                </a:cxn>
                <a:cxn ang="cd4">
                  <a:pos x="hc" y="b"/>
                </a:cxn>
                <a:cxn ang="cd2">
                  <a:pos x="l" y="vc"/>
                </a:cxn>
                <a:cxn ang="f34">
                  <a:pos x="f55" y="f56"/>
                </a:cxn>
                <a:cxn ang="f34">
                  <a:pos x="f57" y="f58"/>
                </a:cxn>
                <a:cxn ang="f34">
                  <a:pos x="f59" y="f56"/>
                </a:cxn>
                <a:cxn ang="f34">
                  <a:pos x="f57" y="f60"/>
                </a:cxn>
                <a:cxn ang="f34">
                  <a:pos x="f55" y="f56"/>
                </a:cxn>
              </a:cxnLst>
              <a:rect l="f51" t="f54" r="f52" b="f53"/>
              <a:pathLst>
                <a:path w="1544957" h="1402635">
                  <a:moveTo>
                    <a:pt x="f5" y="f8"/>
                  </a:moveTo>
                  <a:cubicBezTo>
                    <a:pt x="f5" y="f9"/>
                    <a:pt x="f10" y="f5"/>
                    <a:pt x="f11" y="f5"/>
                  </a:cubicBezTo>
                  <a:cubicBezTo>
                    <a:pt x="f12" y="f5"/>
                    <a:pt x="f13" y="f9"/>
                    <a:pt x="f13" y="f8"/>
                  </a:cubicBezTo>
                  <a:cubicBezTo>
                    <a:pt x="f13" y="f14"/>
                    <a:pt x="f12" y="f15"/>
                    <a:pt x="f11" y="f15"/>
                  </a:cubicBezTo>
                  <a:cubicBezTo>
                    <a:pt x="f10" y="f15"/>
                    <a:pt x="f5" y="f14"/>
                    <a:pt x="f5" y="f8"/>
                  </a:cubicBezTo>
                  <a:close/>
                </a:path>
              </a:pathLst>
            </a:custGeom>
            <a:solidFill>
              <a:srgbClr val="0070C0">
                <a:alpha val="50000"/>
              </a:srgbClr>
            </a:solidFill>
            <a:ln w="12701" cap="flat">
              <a:solidFill>
                <a:srgbClr val="FFFFFF"/>
              </a:solidFill>
              <a:prstDash val="solid"/>
              <a:miter/>
            </a:ln>
          </p:spPr>
          <p:txBody>
            <a:bodyPr vert="horz" wrap="square" lIns="250381" tIns="229541" rIns="250381" bIns="229541" anchor="ctr" anchorCtr="1" compatLnSpc="1">
              <a:noAutofit/>
            </a:body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900" b="0" i="0" u="none" strike="noStrike" kern="1200" cap="none" spc="0" baseline="0" dirty="0">
                  <a:solidFill>
                    <a:srgbClr val="000000"/>
                  </a:solidFill>
                  <a:uFillTx/>
                  <a:latin typeface="Calibri"/>
                </a:rPr>
                <a:t>3. Approx cost~2: 870</a:t>
              </a:r>
            </a:p>
          </p:txBody>
        </p:sp>
      </p:grpSp>
      <p:sp>
        <p:nvSpPr>
          <p:cNvPr id="10" name="TextBox 24">
            <a:extLst>
              <a:ext uri="{FF2B5EF4-FFF2-40B4-BE49-F238E27FC236}">
                <a16:creationId xmlns:a16="http://schemas.microsoft.com/office/drawing/2014/main" id="{1B14C9C6-9455-48CC-9E04-E9DE4DA02DB1}"/>
              </a:ext>
            </a:extLst>
          </p:cNvPr>
          <p:cNvSpPr txBox="1"/>
          <p:nvPr/>
        </p:nvSpPr>
        <p:spPr>
          <a:xfrm>
            <a:off x="7456602" y="2326608"/>
            <a:ext cx="112178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1</a:t>
            </a:r>
          </a:p>
        </p:txBody>
      </p:sp>
      <p:sp>
        <p:nvSpPr>
          <p:cNvPr id="11" name="TextBox 25">
            <a:extLst>
              <a:ext uri="{FF2B5EF4-FFF2-40B4-BE49-F238E27FC236}">
                <a16:creationId xmlns:a16="http://schemas.microsoft.com/office/drawing/2014/main" id="{B80C6422-E6EE-4E27-BD67-66331D380AB0}"/>
              </a:ext>
            </a:extLst>
          </p:cNvPr>
          <p:cNvSpPr txBox="1"/>
          <p:nvPr/>
        </p:nvSpPr>
        <p:spPr>
          <a:xfrm>
            <a:off x="10159998" y="2275795"/>
            <a:ext cx="12841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2</a:t>
            </a:r>
          </a:p>
        </p:txBody>
      </p:sp>
      <p:sp>
        <p:nvSpPr>
          <p:cNvPr id="12" name="TextBox 27">
            <a:extLst>
              <a:ext uri="{FF2B5EF4-FFF2-40B4-BE49-F238E27FC236}">
                <a16:creationId xmlns:a16="http://schemas.microsoft.com/office/drawing/2014/main" id="{FE243366-0647-4B8C-9162-9E0A38D707EA}"/>
              </a:ext>
            </a:extLst>
          </p:cNvPr>
          <p:cNvSpPr txBox="1"/>
          <p:nvPr/>
        </p:nvSpPr>
        <p:spPr>
          <a:xfrm>
            <a:off x="7305772" y="6314306"/>
            <a:ext cx="127261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4</a:t>
            </a:r>
          </a:p>
        </p:txBody>
      </p:sp>
      <p:sp>
        <p:nvSpPr>
          <p:cNvPr id="13" name="TextBox 28">
            <a:extLst>
              <a:ext uri="{FF2B5EF4-FFF2-40B4-BE49-F238E27FC236}">
                <a16:creationId xmlns:a16="http://schemas.microsoft.com/office/drawing/2014/main" id="{54BAE152-F027-4AF2-83D9-88852C43F804}"/>
              </a:ext>
            </a:extLst>
          </p:cNvPr>
          <p:cNvSpPr txBox="1"/>
          <p:nvPr/>
        </p:nvSpPr>
        <p:spPr>
          <a:xfrm>
            <a:off x="10080921" y="6278700"/>
            <a:ext cx="108408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3</a:t>
            </a:r>
          </a:p>
        </p:txBody>
      </p:sp>
      <p:sp>
        <p:nvSpPr>
          <p:cNvPr id="14" name="Arrow: Left 29">
            <a:extLst>
              <a:ext uri="{FF2B5EF4-FFF2-40B4-BE49-F238E27FC236}">
                <a16:creationId xmlns:a16="http://schemas.microsoft.com/office/drawing/2014/main" id="{AD56BE26-422B-4118-976B-EDE2A21AD77C}"/>
              </a:ext>
            </a:extLst>
          </p:cNvPr>
          <p:cNvSpPr/>
          <p:nvPr/>
        </p:nvSpPr>
        <p:spPr>
          <a:xfrm>
            <a:off x="4996208" y="2875175"/>
            <a:ext cx="1099794" cy="386498"/>
          </a:xfrm>
          <a:custGeom>
            <a:avLst>
              <a:gd name="f0" fmla="val 379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15" name="Arrow: Left 30">
            <a:extLst>
              <a:ext uri="{FF2B5EF4-FFF2-40B4-BE49-F238E27FC236}">
                <a16:creationId xmlns:a16="http://schemas.microsoft.com/office/drawing/2014/main" id="{DADCFE6D-1514-4332-A39C-67B1D9BD6CDE}"/>
              </a:ext>
            </a:extLst>
          </p:cNvPr>
          <p:cNvSpPr/>
          <p:nvPr/>
        </p:nvSpPr>
        <p:spPr>
          <a:xfrm>
            <a:off x="4996208" y="5497829"/>
            <a:ext cx="1099794" cy="386498"/>
          </a:xfrm>
          <a:custGeom>
            <a:avLst>
              <a:gd name="f0" fmla="val 379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21600 f12 1"/>
              <a:gd name="f24" fmla="*/ 0 f13 1"/>
              <a:gd name="f25" fmla="*/ f16 1 f4"/>
              <a:gd name="f26" fmla="*/ 21600 f13 1"/>
              <a:gd name="f27" fmla="*/ f17 1 f4"/>
              <a:gd name="f28" fmla="*/ f19 f18 1"/>
              <a:gd name="f29" fmla="*/ f20 f13 1"/>
              <a:gd name="f30" fmla="*/ f18 f13 1"/>
              <a:gd name="f31" fmla="*/ f19 f12 1"/>
              <a:gd name="f32" fmla="+- f25 0 f3"/>
              <a:gd name="f33" fmla="+- f27 0 f3"/>
              <a:gd name="f34" fmla="*/ f28 1 10800"/>
              <a:gd name="f35" fmla="+- f19 0 f34"/>
              <a:gd name="f36" fmla="*/ f35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36" t="f30" r="f23" b="f29"/>
            <a:pathLst>
              <a:path w="21600" h="21600">
                <a:moveTo>
                  <a:pt x="f8" y="f18"/>
                </a:moveTo>
                <a:lnTo>
                  <a:pt x="f19" y="f18"/>
                </a:lnTo>
                <a:lnTo>
                  <a:pt x="f19" y="f7"/>
                </a:lnTo>
                <a:lnTo>
                  <a:pt x="f7" y="f9"/>
                </a:lnTo>
                <a:lnTo>
                  <a:pt x="f19" y="f8"/>
                </a:lnTo>
                <a:lnTo>
                  <a:pt x="f19" y="f20"/>
                </a:lnTo>
                <a:lnTo>
                  <a:pt x="f8" y="f20"/>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5960745"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Introduction</a:t>
            </a:r>
          </a:p>
        </p:txBody>
      </p:sp>
    </p:spTree>
    <p:extLst>
      <p:ext uri="{BB962C8B-B14F-4D97-AF65-F5344CB8AC3E}">
        <p14:creationId xmlns:p14="http://schemas.microsoft.com/office/powerpoint/2010/main" val="750252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E839-1A92-40DD-AD05-BC573E67EC1A}"/>
              </a:ext>
            </a:extLst>
          </p:cNvPr>
          <p:cNvSpPr>
            <a:spLocks noGrp="1"/>
          </p:cNvSpPr>
          <p:nvPr>
            <p:ph type="title"/>
          </p:nvPr>
        </p:nvSpPr>
        <p:spPr/>
        <p:txBody>
          <a:bodyPr/>
          <a:lstStyle/>
          <a:p>
            <a:pPr algn="ctr"/>
            <a:r>
              <a:rPr lang="en-US" dirty="0"/>
              <a:t>Recommender</a:t>
            </a:r>
          </a:p>
        </p:txBody>
      </p:sp>
      <p:sp>
        <p:nvSpPr>
          <p:cNvPr id="47" name="Content Placeholder 2">
            <a:extLst>
              <a:ext uri="{FF2B5EF4-FFF2-40B4-BE49-F238E27FC236}">
                <a16:creationId xmlns:a16="http://schemas.microsoft.com/office/drawing/2014/main" id="{1B4D5AE4-FF81-4F6C-BAEA-10EE52155F8C}"/>
              </a:ext>
            </a:extLst>
          </p:cNvPr>
          <p:cNvSpPr>
            <a:spLocks noGrp="1"/>
          </p:cNvSpPr>
          <p:nvPr>
            <p:ph idx="1"/>
          </p:nvPr>
        </p:nvSpPr>
        <p:spPr>
          <a:xfrm>
            <a:off x="517358" y="2489200"/>
            <a:ext cx="10816389" cy="867618"/>
          </a:xfrm>
        </p:spPr>
        <p:txBody>
          <a:bodyPr>
            <a:normAutofit lnSpcReduction="10000"/>
          </a:bodyPr>
          <a:lstStyle/>
          <a:p>
            <a:r>
              <a:rPr lang="en-US" dirty="0"/>
              <a:t>Business Problem – Suggest me the next best restaurant that I should visit. Methodology similar to the Amazon recommender system. The only difference is data does not allows us to peep into the past orders/places visited.</a:t>
            </a:r>
          </a:p>
          <a:p>
            <a:pPr lvl="1"/>
            <a:endParaRPr lang="en-US" dirty="0"/>
          </a:p>
        </p:txBody>
      </p:sp>
      <p:sp>
        <p:nvSpPr>
          <p:cNvPr id="4" name="object 3">
            <a:extLst>
              <a:ext uri="{FF2B5EF4-FFF2-40B4-BE49-F238E27FC236}">
                <a16:creationId xmlns:a16="http://schemas.microsoft.com/office/drawing/2014/main" id="{DB157D12-4F50-4493-8B06-15B167F32B24}"/>
              </a:ext>
            </a:extLst>
          </p:cNvPr>
          <p:cNvSpPr/>
          <p:nvPr/>
        </p:nvSpPr>
        <p:spPr>
          <a:xfrm>
            <a:off x="5435935" y="5504910"/>
            <a:ext cx="393192" cy="393192"/>
          </a:xfrm>
          <a:prstGeom prst="rect">
            <a:avLst/>
          </a:prstGeom>
          <a:blipFill>
            <a:blip r:embed="rId2" cstate="print"/>
            <a:stretch>
              <a:fillRect/>
            </a:stretch>
          </a:blipFill>
        </p:spPr>
        <p:txBody>
          <a:bodyPr wrap="square" lIns="0" tIns="0" rIns="0" bIns="0" rtlCol="0"/>
          <a:lstStyle/>
          <a:p>
            <a:endParaRPr dirty="0"/>
          </a:p>
        </p:txBody>
      </p:sp>
      <p:sp>
        <p:nvSpPr>
          <p:cNvPr id="5" name="object 4">
            <a:extLst>
              <a:ext uri="{FF2B5EF4-FFF2-40B4-BE49-F238E27FC236}">
                <a16:creationId xmlns:a16="http://schemas.microsoft.com/office/drawing/2014/main" id="{FD66056E-93CA-499F-84B8-E0796E52132F}"/>
              </a:ext>
            </a:extLst>
          </p:cNvPr>
          <p:cNvSpPr/>
          <p:nvPr/>
        </p:nvSpPr>
        <p:spPr>
          <a:xfrm>
            <a:off x="4488346" y="5544578"/>
            <a:ext cx="339851" cy="338327"/>
          </a:xfrm>
          <a:prstGeom prst="rect">
            <a:avLst/>
          </a:prstGeom>
          <a:blipFill>
            <a:blip r:embed="rId3" cstate="print"/>
            <a:stretch>
              <a:fillRect/>
            </a:stretch>
          </a:blipFill>
        </p:spPr>
        <p:txBody>
          <a:bodyPr wrap="square" lIns="0" tIns="0" rIns="0" bIns="0" rtlCol="0"/>
          <a:lstStyle/>
          <a:p>
            <a:endParaRPr dirty="0"/>
          </a:p>
        </p:txBody>
      </p:sp>
      <p:sp>
        <p:nvSpPr>
          <p:cNvPr id="6" name="object 5">
            <a:extLst>
              <a:ext uri="{FF2B5EF4-FFF2-40B4-BE49-F238E27FC236}">
                <a16:creationId xmlns:a16="http://schemas.microsoft.com/office/drawing/2014/main" id="{D894A0D9-F369-4243-9346-2778E472248D}"/>
              </a:ext>
            </a:extLst>
          </p:cNvPr>
          <p:cNvSpPr/>
          <p:nvPr/>
        </p:nvSpPr>
        <p:spPr>
          <a:xfrm>
            <a:off x="3532422" y="5511256"/>
            <a:ext cx="320040" cy="403860"/>
          </a:xfrm>
          <a:prstGeom prst="rect">
            <a:avLst/>
          </a:prstGeom>
          <a:blipFill>
            <a:blip r:embed="rId4" cstate="print"/>
            <a:stretch>
              <a:fillRect/>
            </a:stretch>
          </a:blipFill>
        </p:spPr>
        <p:txBody>
          <a:bodyPr wrap="square" lIns="0" tIns="0" rIns="0" bIns="0" rtlCol="0"/>
          <a:lstStyle/>
          <a:p>
            <a:endParaRPr dirty="0"/>
          </a:p>
        </p:txBody>
      </p:sp>
      <p:sp>
        <p:nvSpPr>
          <p:cNvPr id="7" name="object 6">
            <a:extLst>
              <a:ext uri="{FF2B5EF4-FFF2-40B4-BE49-F238E27FC236}">
                <a16:creationId xmlns:a16="http://schemas.microsoft.com/office/drawing/2014/main" id="{2B5CDEE7-59B1-4FBD-BAD3-741F36E2B477}"/>
              </a:ext>
            </a:extLst>
          </p:cNvPr>
          <p:cNvSpPr/>
          <p:nvPr/>
        </p:nvSpPr>
        <p:spPr>
          <a:xfrm>
            <a:off x="6497867" y="5570692"/>
            <a:ext cx="342900" cy="344424"/>
          </a:xfrm>
          <a:prstGeom prst="rect">
            <a:avLst/>
          </a:prstGeom>
          <a:blipFill>
            <a:blip r:embed="rId5" cstate="print"/>
            <a:stretch>
              <a:fillRect/>
            </a:stretch>
          </a:blipFill>
        </p:spPr>
        <p:txBody>
          <a:bodyPr wrap="square" lIns="0" tIns="0" rIns="0" bIns="0" rtlCol="0"/>
          <a:lstStyle/>
          <a:p>
            <a:endParaRPr dirty="0"/>
          </a:p>
        </p:txBody>
      </p:sp>
      <p:sp>
        <p:nvSpPr>
          <p:cNvPr id="8" name="object 7">
            <a:extLst>
              <a:ext uri="{FF2B5EF4-FFF2-40B4-BE49-F238E27FC236}">
                <a16:creationId xmlns:a16="http://schemas.microsoft.com/office/drawing/2014/main" id="{CA3B1809-7003-4158-AF0E-C99EDBE1683A}"/>
              </a:ext>
            </a:extLst>
          </p:cNvPr>
          <p:cNvSpPr txBox="1"/>
          <p:nvPr/>
        </p:nvSpPr>
        <p:spPr>
          <a:xfrm>
            <a:off x="3436462" y="6023981"/>
            <a:ext cx="60388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Location</a:t>
            </a:r>
            <a:endParaRPr sz="1200" dirty="0">
              <a:latin typeface="Arial"/>
              <a:cs typeface="Arial"/>
            </a:endParaRPr>
          </a:p>
        </p:txBody>
      </p:sp>
      <p:sp>
        <p:nvSpPr>
          <p:cNvPr id="9" name="object 8">
            <a:extLst>
              <a:ext uri="{FF2B5EF4-FFF2-40B4-BE49-F238E27FC236}">
                <a16:creationId xmlns:a16="http://schemas.microsoft.com/office/drawing/2014/main" id="{3AAA094E-D1CA-4D44-8C14-997FA4DD6840}"/>
              </a:ext>
            </a:extLst>
          </p:cNvPr>
          <p:cNvSpPr txBox="1"/>
          <p:nvPr/>
        </p:nvSpPr>
        <p:spPr>
          <a:xfrm>
            <a:off x="4466684" y="6032917"/>
            <a:ext cx="42481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Rates</a:t>
            </a:r>
            <a:endParaRPr sz="1200" dirty="0">
              <a:latin typeface="Arial"/>
              <a:cs typeface="Arial"/>
            </a:endParaRPr>
          </a:p>
        </p:txBody>
      </p:sp>
      <p:sp>
        <p:nvSpPr>
          <p:cNvPr id="10" name="object 9">
            <a:extLst>
              <a:ext uri="{FF2B5EF4-FFF2-40B4-BE49-F238E27FC236}">
                <a16:creationId xmlns:a16="http://schemas.microsoft.com/office/drawing/2014/main" id="{8D9AAF9D-D33D-45AE-A27E-B4DE9388AE16}"/>
              </a:ext>
            </a:extLst>
          </p:cNvPr>
          <p:cNvSpPr txBox="1"/>
          <p:nvPr/>
        </p:nvSpPr>
        <p:spPr>
          <a:xfrm>
            <a:off x="5428814" y="6027262"/>
            <a:ext cx="407034"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Menu</a:t>
            </a:r>
            <a:endParaRPr sz="1200" dirty="0">
              <a:latin typeface="Arial"/>
              <a:cs typeface="Arial"/>
            </a:endParaRPr>
          </a:p>
        </p:txBody>
      </p:sp>
      <p:sp>
        <p:nvSpPr>
          <p:cNvPr id="11" name="object 10">
            <a:extLst>
              <a:ext uri="{FF2B5EF4-FFF2-40B4-BE49-F238E27FC236}">
                <a16:creationId xmlns:a16="http://schemas.microsoft.com/office/drawing/2014/main" id="{C4E12C41-B552-4FB4-9FC7-90676C812A62}"/>
              </a:ext>
            </a:extLst>
          </p:cNvPr>
          <p:cNvSpPr txBox="1"/>
          <p:nvPr/>
        </p:nvSpPr>
        <p:spPr>
          <a:xfrm>
            <a:off x="6430581" y="6032917"/>
            <a:ext cx="598805" cy="197490"/>
          </a:xfrm>
          <a:prstGeom prst="rect">
            <a:avLst/>
          </a:prstGeom>
        </p:spPr>
        <p:txBody>
          <a:bodyPr vert="horz" wrap="square" lIns="0" tIns="12700" rIns="0" bIns="0" rtlCol="0">
            <a:spAutoFit/>
          </a:bodyPr>
          <a:lstStyle/>
          <a:p>
            <a:pPr marL="12700">
              <a:spcBef>
                <a:spcPts val="100"/>
              </a:spcBef>
            </a:pPr>
            <a:r>
              <a:rPr lang="en-US" sz="1200" spc="-5" dirty="0">
                <a:latin typeface="Arial"/>
                <a:cs typeface="Arial"/>
              </a:rPr>
              <a:t>Ratings</a:t>
            </a:r>
            <a:endParaRPr sz="1200" dirty="0">
              <a:latin typeface="Arial"/>
              <a:cs typeface="Arial"/>
            </a:endParaRPr>
          </a:p>
        </p:txBody>
      </p:sp>
      <p:sp>
        <p:nvSpPr>
          <p:cNvPr id="12" name="object 11">
            <a:extLst>
              <a:ext uri="{FF2B5EF4-FFF2-40B4-BE49-F238E27FC236}">
                <a16:creationId xmlns:a16="http://schemas.microsoft.com/office/drawing/2014/main" id="{F044C0F2-2F18-4429-999E-BF138F759603}"/>
              </a:ext>
            </a:extLst>
          </p:cNvPr>
          <p:cNvSpPr/>
          <p:nvPr/>
        </p:nvSpPr>
        <p:spPr>
          <a:xfrm>
            <a:off x="8570882" y="4734487"/>
            <a:ext cx="280415" cy="455676"/>
          </a:xfrm>
          <a:prstGeom prst="rect">
            <a:avLst/>
          </a:prstGeom>
          <a:blipFill>
            <a:blip r:embed="rId6" cstate="print"/>
            <a:stretch>
              <a:fillRect/>
            </a:stretch>
          </a:blipFill>
        </p:spPr>
        <p:txBody>
          <a:bodyPr wrap="square" lIns="0" tIns="0" rIns="0" bIns="0" rtlCol="0"/>
          <a:lstStyle/>
          <a:p>
            <a:endParaRPr dirty="0"/>
          </a:p>
        </p:txBody>
      </p:sp>
      <p:sp>
        <p:nvSpPr>
          <p:cNvPr id="16" name="object 15">
            <a:extLst>
              <a:ext uri="{FF2B5EF4-FFF2-40B4-BE49-F238E27FC236}">
                <a16:creationId xmlns:a16="http://schemas.microsoft.com/office/drawing/2014/main" id="{F06648C0-4921-48FB-BA80-EAA6387871B6}"/>
              </a:ext>
            </a:extLst>
          </p:cNvPr>
          <p:cNvSpPr txBox="1"/>
          <p:nvPr/>
        </p:nvSpPr>
        <p:spPr>
          <a:xfrm>
            <a:off x="6833702" y="4088403"/>
            <a:ext cx="1127760" cy="382156"/>
          </a:xfrm>
          <a:prstGeom prst="rect">
            <a:avLst/>
          </a:prstGeom>
        </p:spPr>
        <p:txBody>
          <a:bodyPr vert="horz" wrap="square" lIns="0" tIns="12700" rIns="0" bIns="0" rtlCol="0">
            <a:spAutoFit/>
          </a:bodyPr>
          <a:lstStyle/>
          <a:p>
            <a:pPr marL="12700" marR="5080">
              <a:spcBef>
                <a:spcPts val="100"/>
              </a:spcBef>
            </a:pPr>
            <a:r>
              <a:rPr lang="en-US" sz="1200" spc="-5" dirty="0">
                <a:latin typeface="Arial"/>
                <a:cs typeface="Arial"/>
              </a:rPr>
              <a:t>Regressive Model</a:t>
            </a:r>
            <a:endParaRPr sz="1200" dirty="0">
              <a:latin typeface="Arial"/>
              <a:cs typeface="Arial"/>
            </a:endParaRPr>
          </a:p>
        </p:txBody>
      </p:sp>
      <p:sp>
        <p:nvSpPr>
          <p:cNvPr id="17" name="object 16">
            <a:extLst>
              <a:ext uri="{FF2B5EF4-FFF2-40B4-BE49-F238E27FC236}">
                <a16:creationId xmlns:a16="http://schemas.microsoft.com/office/drawing/2014/main" id="{04BCC1D8-D6F2-4C51-8ACC-7C03254B6874}"/>
              </a:ext>
            </a:extLst>
          </p:cNvPr>
          <p:cNvSpPr/>
          <p:nvPr/>
        </p:nvSpPr>
        <p:spPr>
          <a:xfrm>
            <a:off x="4921401" y="4248682"/>
            <a:ext cx="768096" cy="768095"/>
          </a:xfrm>
          <a:prstGeom prst="rect">
            <a:avLst/>
          </a:prstGeom>
          <a:blipFill>
            <a:blip r:embed="rId7" cstate="print"/>
            <a:stretch>
              <a:fillRect/>
            </a:stretch>
          </a:blipFill>
        </p:spPr>
        <p:txBody>
          <a:bodyPr wrap="square" lIns="0" tIns="0" rIns="0" bIns="0" rtlCol="0"/>
          <a:lstStyle/>
          <a:p>
            <a:endParaRPr dirty="0"/>
          </a:p>
        </p:txBody>
      </p:sp>
      <p:sp>
        <p:nvSpPr>
          <p:cNvPr id="19" name="object 18">
            <a:extLst>
              <a:ext uri="{FF2B5EF4-FFF2-40B4-BE49-F238E27FC236}">
                <a16:creationId xmlns:a16="http://schemas.microsoft.com/office/drawing/2014/main" id="{EDDC41E2-34C2-4210-AD90-B5E4009F59A3}"/>
              </a:ext>
            </a:extLst>
          </p:cNvPr>
          <p:cNvSpPr txBox="1"/>
          <p:nvPr/>
        </p:nvSpPr>
        <p:spPr>
          <a:xfrm>
            <a:off x="8355146" y="4297121"/>
            <a:ext cx="976305" cy="382156"/>
          </a:xfrm>
          <a:prstGeom prst="rect">
            <a:avLst/>
          </a:prstGeom>
        </p:spPr>
        <p:txBody>
          <a:bodyPr vert="horz" wrap="square" lIns="0" tIns="12700" rIns="0" bIns="0" rtlCol="0">
            <a:spAutoFit/>
          </a:bodyPr>
          <a:lstStyle/>
          <a:p>
            <a:pPr marL="12700" marR="5080" indent="80645">
              <a:spcBef>
                <a:spcPts val="100"/>
              </a:spcBef>
            </a:pPr>
            <a:r>
              <a:rPr lang="en-US" sz="1200" dirty="0">
                <a:latin typeface="Arial"/>
                <a:cs typeface="Arial"/>
              </a:rPr>
              <a:t>Suggest Top        5 restaurant</a:t>
            </a:r>
            <a:endParaRPr sz="1200" dirty="0">
              <a:latin typeface="Arial"/>
              <a:cs typeface="Arial"/>
            </a:endParaRPr>
          </a:p>
        </p:txBody>
      </p:sp>
      <p:sp>
        <p:nvSpPr>
          <p:cNvPr id="22" name="object 21">
            <a:extLst>
              <a:ext uri="{FF2B5EF4-FFF2-40B4-BE49-F238E27FC236}">
                <a16:creationId xmlns:a16="http://schemas.microsoft.com/office/drawing/2014/main" id="{366E7F9A-AAA5-4FA2-A965-8E4125A277EB}"/>
              </a:ext>
            </a:extLst>
          </p:cNvPr>
          <p:cNvSpPr/>
          <p:nvPr/>
        </p:nvSpPr>
        <p:spPr>
          <a:xfrm rot="5400000">
            <a:off x="5004217" y="3662898"/>
            <a:ext cx="384175" cy="3032760"/>
          </a:xfrm>
          <a:custGeom>
            <a:avLst/>
            <a:gdLst/>
            <a:ahLst/>
            <a:cxnLst/>
            <a:rect l="l" t="t" r="r" b="b"/>
            <a:pathLst>
              <a:path w="384175" h="3032760">
                <a:moveTo>
                  <a:pt x="384048" y="3032760"/>
                </a:moveTo>
                <a:lnTo>
                  <a:pt x="309306" y="3030245"/>
                </a:lnTo>
                <a:lnTo>
                  <a:pt x="248269" y="3023387"/>
                </a:lnTo>
                <a:lnTo>
                  <a:pt x="207115" y="3013214"/>
                </a:lnTo>
                <a:lnTo>
                  <a:pt x="192024" y="3000756"/>
                </a:lnTo>
                <a:lnTo>
                  <a:pt x="192024" y="1548384"/>
                </a:lnTo>
                <a:lnTo>
                  <a:pt x="176932" y="1535936"/>
                </a:lnTo>
                <a:lnTo>
                  <a:pt x="135778" y="1525762"/>
                </a:lnTo>
                <a:lnTo>
                  <a:pt x="74741" y="1518898"/>
                </a:lnTo>
                <a:lnTo>
                  <a:pt x="0" y="1516380"/>
                </a:lnTo>
                <a:lnTo>
                  <a:pt x="74741" y="1513861"/>
                </a:lnTo>
                <a:lnTo>
                  <a:pt x="135778" y="1506997"/>
                </a:lnTo>
                <a:lnTo>
                  <a:pt x="176932" y="1496823"/>
                </a:lnTo>
                <a:lnTo>
                  <a:pt x="192024" y="1484376"/>
                </a:lnTo>
                <a:lnTo>
                  <a:pt x="192024" y="32004"/>
                </a:lnTo>
                <a:lnTo>
                  <a:pt x="207115" y="19556"/>
                </a:lnTo>
                <a:lnTo>
                  <a:pt x="248269" y="9382"/>
                </a:lnTo>
                <a:lnTo>
                  <a:pt x="309306" y="2518"/>
                </a:lnTo>
                <a:lnTo>
                  <a:pt x="384048" y="0"/>
                </a:lnTo>
              </a:path>
            </a:pathLst>
          </a:custGeom>
          <a:ln w="9144">
            <a:solidFill>
              <a:srgbClr val="C00000"/>
            </a:solidFill>
          </a:ln>
        </p:spPr>
        <p:txBody>
          <a:bodyPr wrap="square" lIns="0" tIns="0" rIns="0" bIns="0" rtlCol="0"/>
          <a:lstStyle/>
          <a:p>
            <a:endParaRPr dirty="0"/>
          </a:p>
        </p:txBody>
      </p:sp>
      <p:sp>
        <p:nvSpPr>
          <p:cNvPr id="23" name="object 22">
            <a:extLst>
              <a:ext uri="{FF2B5EF4-FFF2-40B4-BE49-F238E27FC236}">
                <a16:creationId xmlns:a16="http://schemas.microsoft.com/office/drawing/2014/main" id="{CB47549A-E12D-4871-95A8-F07ABB1A8B7B}"/>
              </a:ext>
            </a:extLst>
          </p:cNvPr>
          <p:cNvSpPr/>
          <p:nvPr/>
        </p:nvSpPr>
        <p:spPr>
          <a:xfrm>
            <a:off x="1924856" y="3720581"/>
            <a:ext cx="2305685" cy="684530"/>
          </a:xfrm>
          <a:custGeom>
            <a:avLst/>
            <a:gdLst/>
            <a:ahLst/>
            <a:cxnLst/>
            <a:rect l="l" t="t" r="r" b="b"/>
            <a:pathLst>
              <a:path w="2305685" h="684530">
                <a:moveTo>
                  <a:pt x="208744" y="225327"/>
                </a:moveTo>
                <a:lnTo>
                  <a:pt x="214135" y="173782"/>
                </a:lnTo>
                <a:lnTo>
                  <a:pt x="261409" y="127793"/>
                </a:lnTo>
                <a:lnTo>
                  <a:pt x="298575" y="108043"/>
                </a:lnTo>
                <a:lnTo>
                  <a:pt x="343600" y="91074"/>
                </a:lnTo>
                <a:lnTo>
                  <a:pt x="395611" y="77351"/>
                </a:lnTo>
                <a:lnTo>
                  <a:pt x="453739" y="67337"/>
                </a:lnTo>
                <a:lnTo>
                  <a:pt x="517112" y="61497"/>
                </a:lnTo>
                <a:lnTo>
                  <a:pt x="565092" y="60147"/>
                </a:lnTo>
                <a:lnTo>
                  <a:pt x="612771" y="61393"/>
                </a:lnTo>
                <a:lnTo>
                  <a:pt x="659524" y="65182"/>
                </a:lnTo>
                <a:lnTo>
                  <a:pt x="704727" y="71458"/>
                </a:lnTo>
                <a:lnTo>
                  <a:pt x="747757" y="80166"/>
                </a:lnTo>
                <a:lnTo>
                  <a:pt x="779756" y="60779"/>
                </a:lnTo>
                <a:lnTo>
                  <a:pt x="819449" y="44846"/>
                </a:lnTo>
                <a:lnTo>
                  <a:pt x="865285" y="32560"/>
                </a:lnTo>
                <a:lnTo>
                  <a:pt x="915716" y="24111"/>
                </a:lnTo>
                <a:lnTo>
                  <a:pt x="969194" y="19694"/>
                </a:lnTo>
                <a:lnTo>
                  <a:pt x="1024168" y="19498"/>
                </a:lnTo>
                <a:lnTo>
                  <a:pt x="1079092" y="23716"/>
                </a:lnTo>
                <a:lnTo>
                  <a:pt x="1132415" y="32541"/>
                </a:lnTo>
                <a:lnTo>
                  <a:pt x="1183350" y="46507"/>
                </a:lnTo>
                <a:lnTo>
                  <a:pt x="1198582" y="52099"/>
                </a:lnTo>
                <a:lnTo>
                  <a:pt x="1227870" y="33908"/>
                </a:lnTo>
                <a:lnTo>
                  <a:pt x="1265390" y="19347"/>
                </a:lnTo>
                <a:lnTo>
                  <a:pt x="1309263" y="8672"/>
                </a:lnTo>
                <a:lnTo>
                  <a:pt x="1357612" y="2137"/>
                </a:lnTo>
                <a:lnTo>
                  <a:pt x="1408561" y="0"/>
                </a:lnTo>
                <a:lnTo>
                  <a:pt x="1460232" y="2514"/>
                </a:lnTo>
                <a:lnTo>
                  <a:pt x="1510748" y="9935"/>
                </a:lnTo>
                <a:lnTo>
                  <a:pt x="1555245" y="21556"/>
                </a:lnTo>
                <a:lnTo>
                  <a:pt x="1592028" y="36986"/>
                </a:lnTo>
                <a:lnTo>
                  <a:pt x="1629787" y="22320"/>
                </a:lnTo>
                <a:lnTo>
                  <a:pt x="1672742" y="11312"/>
                </a:lnTo>
                <a:lnTo>
                  <a:pt x="1719421" y="4013"/>
                </a:lnTo>
                <a:lnTo>
                  <a:pt x="1768351" y="474"/>
                </a:lnTo>
                <a:lnTo>
                  <a:pt x="1818062" y="744"/>
                </a:lnTo>
                <a:lnTo>
                  <a:pt x="1867080" y="4875"/>
                </a:lnTo>
                <a:lnTo>
                  <a:pt x="1913934" y="12917"/>
                </a:lnTo>
                <a:lnTo>
                  <a:pt x="1957153" y="24921"/>
                </a:lnTo>
                <a:lnTo>
                  <a:pt x="2014096" y="52417"/>
                </a:lnTo>
                <a:lnTo>
                  <a:pt x="2044656" y="86008"/>
                </a:lnTo>
                <a:lnTo>
                  <a:pt x="2105587" y="95904"/>
                </a:lnTo>
                <a:lnTo>
                  <a:pt x="2157714" y="110657"/>
                </a:lnTo>
                <a:lnTo>
                  <a:pt x="2199837" y="129415"/>
                </a:lnTo>
                <a:lnTo>
                  <a:pt x="2249274" y="175545"/>
                </a:lnTo>
                <a:lnTo>
                  <a:pt x="2254188" y="201215"/>
                </a:lnTo>
                <a:lnTo>
                  <a:pt x="2244300" y="227486"/>
                </a:lnTo>
                <a:lnTo>
                  <a:pt x="2240871" y="232693"/>
                </a:lnTo>
                <a:lnTo>
                  <a:pt x="2236553" y="237646"/>
                </a:lnTo>
                <a:lnTo>
                  <a:pt x="2231346" y="242599"/>
                </a:lnTo>
                <a:lnTo>
                  <a:pt x="2269877" y="267763"/>
                </a:lnTo>
                <a:lnTo>
                  <a:pt x="2294492" y="294699"/>
                </a:lnTo>
                <a:lnTo>
                  <a:pt x="2305458" y="322585"/>
                </a:lnTo>
                <a:lnTo>
                  <a:pt x="2303037" y="350597"/>
                </a:lnTo>
                <a:lnTo>
                  <a:pt x="2259099" y="403709"/>
                </a:lnTo>
                <a:lnTo>
                  <a:pt x="2218111" y="427162"/>
                </a:lnTo>
                <a:lnTo>
                  <a:pt x="2164798" y="447450"/>
                </a:lnTo>
                <a:lnTo>
                  <a:pt x="2126261" y="457864"/>
                </a:lnTo>
                <a:lnTo>
                  <a:pt x="2084915" y="466183"/>
                </a:lnTo>
                <a:lnTo>
                  <a:pt x="2041282" y="472310"/>
                </a:lnTo>
                <a:lnTo>
                  <a:pt x="1995888" y="476152"/>
                </a:lnTo>
                <a:lnTo>
                  <a:pt x="1989113" y="501251"/>
                </a:lnTo>
                <a:lnTo>
                  <a:pt x="1941803" y="545668"/>
                </a:lnTo>
                <a:lnTo>
                  <a:pt x="1903765" y="563988"/>
                </a:lnTo>
                <a:lnTo>
                  <a:pt x="1857804" y="579053"/>
                </a:lnTo>
                <a:lnTo>
                  <a:pt x="1805167" y="590363"/>
                </a:lnTo>
                <a:lnTo>
                  <a:pt x="1747105" y="597419"/>
                </a:lnTo>
                <a:lnTo>
                  <a:pt x="1684865" y="599723"/>
                </a:lnTo>
                <a:lnTo>
                  <a:pt x="1642453" y="598427"/>
                </a:lnTo>
                <a:lnTo>
                  <a:pt x="1601124" y="594786"/>
                </a:lnTo>
                <a:lnTo>
                  <a:pt x="1561438" y="588882"/>
                </a:lnTo>
                <a:lnTo>
                  <a:pt x="1523956" y="580800"/>
                </a:lnTo>
                <a:lnTo>
                  <a:pt x="1502511" y="602922"/>
                </a:lnTo>
                <a:lnTo>
                  <a:pt x="1437509" y="640309"/>
                </a:lnTo>
                <a:lnTo>
                  <a:pt x="1395801" y="655175"/>
                </a:lnTo>
                <a:lnTo>
                  <a:pt x="1349188" y="667224"/>
                </a:lnTo>
                <a:lnTo>
                  <a:pt x="1298593" y="676254"/>
                </a:lnTo>
                <a:lnTo>
                  <a:pt x="1244940" y="682068"/>
                </a:lnTo>
                <a:lnTo>
                  <a:pt x="1189155" y="684465"/>
                </a:lnTo>
                <a:lnTo>
                  <a:pt x="1132161" y="683245"/>
                </a:lnTo>
                <a:lnTo>
                  <a:pt x="1074884" y="678209"/>
                </a:lnTo>
                <a:lnTo>
                  <a:pt x="1017222" y="668883"/>
                </a:lnTo>
                <a:lnTo>
                  <a:pt x="964775" y="655794"/>
                </a:lnTo>
                <a:lnTo>
                  <a:pt x="918614" y="639276"/>
                </a:lnTo>
                <a:lnTo>
                  <a:pt x="879812" y="619662"/>
                </a:lnTo>
                <a:lnTo>
                  <a:pt x="829978" y="630027"/>
                </a:lnTo>
                <a:lnTo>
                  <a:pt x="778399" y="637416"/>
                </a:lnTo>
                <a:lnTo>
                  <a:pt x="725748" y="641899"/>
                </a:lnTo>
                <a:lnTo>
                  <a:pt x="672697" y="643543"/>
                </a:lnTo>
                <a:lnTo>
                  <a:pt x="619920" y="642416"/>
                </a:lnTo>
                <a:lnTo>
                  <a:pt x="568090" y="638585"/>
                </a:lnTo>
                <a:lnTo>
                  <a:pt x="517881" y="632119"/>
                </a:lnTo>
                <a:lnTo>
                  <a:pt x="469965" y="623086"/>
                </a:lnTo>
                <a:lnTo>
                  <a:pt x="425015" y="611554"/>
                </a:lnTo>
                <a:lnTo>
                  <a:pt x="383706" y="597590"/>
                </a:lnTo>
                <a:lnTo>
                  <a:pt x="346710" y="581262"/>
                </a:lnTo>
                <a:lnTo>
                  <a:pt x="313227" y="561623"/>
                </a:lnTo>
                <a:lnTo>
                  <a:pt x="310356" y="559591"/>
                </a:lnTo>
                <a:lnTo>
                  <a:pt x="247983" y="559149"/>
                </a:lnTo>
                <a:lnTo>
                  <a:pt x="190073" y="552371"/>
                </a:lnTo>
                <a:lnTo>
                  <a:pt x="139087" y="540033"/>
                </a:lnTo>
                <a:lnTo>
                  <a:pt x="97485" y="522912"/>
                </a:lnTo>
                <a:lnTo>
                  <a:pt x="52267" y="477422"/>
                </a:lnTo>
                <a:lnTo>
                  <a:pt x="51884" y="456961"/>
                </a:lnTo>
                <a:lnTo>
                  <a:pt x="62325" y="437179"/>
                </a:lnTo>
                <a:lnTo>
                  <a:pt x="83035" y="418754"/>
                </a:lnTo>
                <a:lnTo>
                  <a:pt x="113456" y="402365"/>
                </a:lnTo>
                <a:lnTo>
                  <a:pt x="56213" y="383181"/>
                </a:lnTo>
                <a:lnTo>
                  <a:pt x="17939" y="358590"/>
                </a:lnTo>
                <a:lnTo>
                  <a:pt x="0" y="330713"/>
                </a:lnTo>
                <a:lnTo>
                  <a:pt x="3760" y="301671"/>
                </a:lnTo>
                <a:lnTo>
                  <a:pt x="30588" y="273587"/>
                </a:lnTo>
                <a:lnTo>
                  <a:pt x="105140" y="241964"/>
                </a:lnTo>
                <a:lnTo>
                  <a:pt x="153525" y="232332"/>
                </a:lnTo>
                <a:lnTo>
                  <a:pt x="206801" y="227486"/>
                </a:lnTo>
                <a:lnTo>
                  <a:pt x="208744" y="225327"/>
                </a:lnTo>
                <a:close/>
              </a:path>
            </a:pathLst>
          </a:custGeom>
          <a:ln w="25908">
            <a:solidFill>
              <a:srgbClr val="C00000"/>
            </a:solidFill>
          </a:ln>
        </p:spPr>
        <p:txBody>
          <a:bodyPr wrap="square" lIns="0" tIns="0" rIns="0" bIns="0" rtlCol="0"/>
          <a:lstStyle/>
          <a:p>
            <a:endParaRPr dirty="0"/>
          </a:p>
        </p:txBody>
      </p:sp>
      <p:sp>
        <p:nvSpPr>
          <p:cNvPr id="24" name="object 23">
            <a:extLst>
              <a:ext uri="{FF2B5EF4-FFF2-40B4-BE49-F238E27FC236}">
                <a16:creationId xmlns:a16="http://schemas.microsoft.com/office/drawing/2014/main" id="{A0BDE053-2483-4D73-937C-63B456541D29}"/>
              </a:ext>
            </a:extLst>
          </p:cNvPr>
          <p:cNvSpPr/>
          <p:nvPr/>
        </p:nvSpPr>
        <p:spPr>
          <a:xfrm>
            <a:off x="2578658" y="4469149"/>
            <a:ext cx="38100" cy="38100"/>
          </a:xfrm>
          <a:custGeom>
            <a:avLst/>
            <a:gdLst/>
            <a:ahLst/>
            <a:cxnLst/>
            <a:rect l="l" t="t" r="r" b="b"/>
            <a:pathLst>
              <a:path w="38100" h="38100">
                <a:moveTo>
                  <a:pt x="38011" y="18923"/>
                </a:moveTo>
                <a:lnTo>
                  <a:pt x="36517" y="26346"/>
                </a:lnTo>
                <a:lnTo>
                  <a:pt x="32445" y="32400"/>
                </a:lnTo>
                <a:lnTo>
                  <a:pt x="26406" y="36478"/>
                </a:lnTo>
                <a:lnTo>
                  <a:pt x="19011" y="37973"/>
                </a:lnTo>
                <a:lnTo>
                  <a:pt x="11610" y="36478"/>
                </a:lnTo>
                <a:lnTo>
                  <a:pt x="5567" y="32400"/>
                </a:lnTo>
                <a:lnTo>
                  <a:pt x="1493" y="26346"/>
                </a:lnTo>
                <a:lnTo>
                  <a:pt x="0" y="18923"/>
                </a:lnTo>
                <a:lnTo>
                  <a:pt x="1493" y="11572"/>
                </a:lnTo>
                <a:lnTo>
                  <a:pt x="5567" y="5556"/>
                </a:lnTo>
                <a:lnTo>
                  <a:pt x="11610" y="1492"/>
                </a:lnTo>
                <a:lnTo>
                  <a:pt x="19011" y="0"/>
                </a:lnTo>
                <a:lnTo>
                  <a:pt x="26406" y="1492"/>
                </a:lnTo>
                <a:lnTo>
                  <a:pt x="32445" y="5556"/>
                </a:lnTo>
                <a:lnTo>
                  <a:pt x="36517" y="11572"/>
                </a:lnTo>
                <a:lnTo>
                  <a:pt x="38011" y="18923"/>
                </a:lnTo>
                <a:close/>
              </a:path>
            </a:pathLst>
          </a:custGeom>
          <a:ln w="25908">
            <a:solidFill>
              <a:srgbClr val="C00000"/>
            </a:solidFill>
          </a:ln>
        </p:spPr>
        <p:txBody>
          <a:bodyPr wrap="square" lIns="0" tIns="0" rIns="0" bIns="0" rtlCol="0"/>
          <a:lstStyle/>
          <a:p>
            <a:endParaRPr dirty="0"/>
          </a:p>
        </p:txBody>
      </p:sp>
      <p:sp>
        <p:nvSpPr>
          <p:cNvPr id="25" name="object 24">
            <a:extLst>
              <a:ext uri="{FF2B5EF4-FFF2-40B4-BE49-F238E27FC236}">
                <a16:creationId xmlns:a16="http://schemas.microsoft.com/office/drawing/2014/main" id="{F8C03E9A-D750-4BE2-A01B-B9938F55682D}"/>
              </a:ext>
            </a:extLst>
          </p:cNvPr>
          <p:cNvSpPr/>
          <p:nvPr/>
        </p:nvSpPr>
        <p:spPr>
          <a:xfrm>
            <a:off x="2588767" y="4424190"/>
            <a:ext cx="76200" cy="76200"/>
          </a:xfrm>
          <a:custGeom>
            <a:avLst/>
            <a:gdLst/>
            <a:ahLst/>
            <a:cxnLst/>
            <a:rect l="l" t="t" r="r" b="b"/>
            <a:pathLst>
              <a:path w="76200" h="76200">
                <a:moveTo>
                  <a:pt x="76022" y="37973"/>
                </a:moveTo>
                <a:lnTo>
                  <a:pt x="73035" y="52820"/>
                </a:lnTo>
                <a:lnTo>
                  <a:pt x="64889" y="64928"/>
                </a:lnTo>
                <a:lnTo>
                  <a:pt x="52806" y="73084"/>
                </a:lnTo>
                <a:lnTo>
                  <a:pt x="38011" y="76073"/>
                </a:lnTo>
                <a:lnTo>
                  <a:pt x="23215" y="73084"/>
                </a:lnTo>
                <a:lnTo>
                  <a:pt x="11133" y="64928"/>
                </a:lnTo>
                <a:lnTo>
                  <a:pt x="2987" y="52820"/>
                </a:lnTo>
                <a:lnTo>
                  <a:pt x="0" y="37973"/>
                </a:lnTo>
                <a:lnTo>
                  <a:pt x="2987" y="23199"/>
                </a:lnTo>
                <a:lnTo>
                  <a:pt x="11133" y="11128"/>
                </a:lnTo>
                <a:lnTo>
                  <a:pt x="23215" y="2986"/>
                </a:lnTo>
                <a:lnTo>
                  <a:pt x="38011" y="0"/>
                </a:lnTo>
                <a:lnTo>
                  <a:pt x="52806" y="2986"/>
                </a:lnTo>
                <a:lnTo>
                  <a:pt x="64889" y="11128"/>
                </a:lnTo>
                <a:lnTo>
                  <a:pt x="73035" y="23199"/>
                </a:lnTo>
                <a:lnTo>
                  <a:pt x="76022" y="37973"/>
                </a:lnTo>
                <a:close/>
              </a:path>
            </a:pathLst>
          </a:custGeom>
          <a:ln w="25908">
            <a:solidFill>
              <a:srgbClr val="C00000"/>
            </a:solidFill>
          </a:ln>
        </p:spPr>
        <p:txBody>
          <a:bodyPr wrap="square" lIns="0" tIns="0" rIns="0" bIns="0" rtlCol="0"/>
          <a:lstStyle/>
          <a:p>
            <a:endParaRPr dirty="0"/>
          </a:p>
        </p:txBody>
      </p:sp>
      <p:sp>
        <p:nvSpPr>
          <p:cNvPr id="26" name="object 25">
            <a:extLst>
              <a:ext uri="{FF2B5EF4-FFF2-40B4-BE49-F238E27FC236}">
                <a16:creationId xmlns:a16="http://schemas.microsoft.com/office/drawing/2014/main" id="{7E5CECB2-2649-4182-AC4E-FDF3D78A53E1}"/>
              </a:ext>
            </a:extLst>
          </p:cNvPr>
          <p:cNvSpPr/>
          <p:nvPr/>
        </p:nvSpPr>
        <p:spPr>
          <a:xfrm>
            <a:off x="2627249" y="4353959"/>
            <a:ext cx="114300" cy="114300"/>
          </a:xfrm>
          <a:custGeom>
            <a:avLst/>
            <a:gdLst/>
            <a:ahLst/>
            <a:cxnLst/>
            <a:rect l="l" t="t" r="r" b="b"/>
            <a:pathLst>
              <a:path w="114300" h="114300">
                <a:moveTo>
                  <a:pt x="114045" y="57023"/>
                </a:moveTo>
                <a:lnTo>
                  <a:pt x="109565" y="79220"/>
                </a:lnTo>
                <a:lnTo>
                  <a:pt x="97345" y="97345"/>
                </a:lnTo>
                <a:lnTo>
                  <a:pt x="79220" y="109565"/>
                </a:lnTo>
                <a:lnTo>
                  <a:pt x="57022" y="114045"/>
                </a:lnTo>
                <a:lnTo>
                  <a:pt x="34825" y="109565"/>
                </a:lnTo>
                <a:lnTo>
                  <a:pt x="16700" y="97345"/>
                </a:lnTo>
                <a:lnTo>
                  <a:pt x="4480" y="79220"/>
                </a:lnTo>
                <a:lnTo>
                  <a:pt x="0" y="57023"/>
                </a:lnTo>
                <a:lnTo>
                  <a:pt x="4480" y="34825"/>
                </a:lnTo>
                <a:lnTo>
                  <a:pt x="16700" y="16700"/>
                </a:lnTo>
                <a:lnTo>
                  <a:pt x="34825" y="4480"/>
                </a:lnTo>
                <a:lnTo>
                  <a:pt x="57022" y="0"/>
                </a:lnTo>
                <a:lnTo>
                  <a:pt x="79220" y="4480"/>
                </a:lnTo>
                <a:lnTo>
                  <a:pt x="97345" y="16700"/>
                </a:lnTo>
                <a:lnTo>
                  <a:pt x="109565" y="34825"/>
                </a:lnTo>
                <a:lnTo>
                  <a:pt x="114045" y="57023"/>
                </a:lnTo>
                <a:close/>
              </a:path>
            </a:pathLst>
          </a:custGeom>
          <a:ln w="25908">
            <a:solidFill>
              <a:srgbClr val="C00000"/>
            </a:solidFill>
          </a:ln>
        </p:spPr>
        <p:txBody>
          <a:bodyPr wrap="square" lIns="0" tIns="0" rIns="0" bIns="0" rtlCol="0"/>
          <a:lstStyle/>
          <a:p>
            <a:endParaRPr dirty="0"/>
          </a:p>
        </p:txBody>
      </p:sp>
      <p:sp>
        <p:nvSpPr>
          <p:cNvPr id="27" name="object 26">
            <a:extLst>
              <a:ext uri="{FF2B5EF4-FFF2-40B4-BE49-F238E27FC236}">
                <a16:creationId xmlns:a16="http://schemas.microsoft.com/office/drawing/2014/main" id="{6FC7A739-36D4-4AF8-BF77-2C38B88871A2}"/>
              </a:ext>
            </a:extLst>
          </p:cNvPr>
          <p:cNvSpPr/>
          <p:nvPr/>
        </p:nvSpPr>
        <p:spPr>
          <a:xfrm>
            <a:off x="2040789" y="4120281"/>
            <a:ext cx="135255" cy="13335"/>
          </a:xfrm>
          <a:custGeom>
            <a:avLst/>
            <a:gdLst/>
            <a:ahLst/>
            <a:cxnLst/>
            <a:rect l="l" t="t" r="r" b="b"/>
            <a:pathLst>
              <a:path w="135254" h="13335">
                <a:moveTo>
                  <a:pt x="135115" y="12700"/>
                </a:moveTo>
                <a:lnTo>
                  <a:pt x="99848" y="12733"/>
                </a:lnTo>
                <a:lnTo>
                  <a:pt x="65176" y="10588"/>
                </a:lnTo>
                <a:lnTo>
                  <a:pt x="31695" y="6324"/>
                </a:lnTo>
                <a:lnTo>
                  <a:pt x="0" y="0"/>
                </a:lnTo>
              </a:path>
            </a:pathLst>
          </a:custGeom>
          <a:ln w="25908">
            <a:solidFill>
              <a:srgbClr val="C00000"/>
            </a:solidFill>
          </a:ln>
        </p:spPr>
        <p:txBody>
          <a:bodyPr wrap="square" lIns="0" tIns="0" rIns="0" bIns="0" rtlCol="0"/>
          <a:lstStyle/>
          <a:p>
            <a:endParaRPr dirty="0"/>
          </a:p>
        </p:txBody>
      </p:sp>
      <p:sp>
        <p:nvSpPr>
          <p:cNvPr id="28" name="object 27">
            <a:extLst>
              <a:ext uri="{FF2B5EF4-FFF2-40B4-BE49-F238E27FC236}">
                <a16:creationId xmlns:a16="http://schemas.microsoft.com/office/drawing/2014/main" id="{D4EB70E4-4C57-4313-894E-80E62C50F297}"/>
              </a:ext>
            </a:extLst>
          </p:cNvPr>
          <p:cNvSpPr/>
          <p:nvPr/>
        </p:nvSpPr>
        <p:spPr>
          <a:xfrm>
            <a:off x="2236000" y="4271155"/>
            <a:ext cx="59690" cy="6350"/>
          </a:xfrm>
          <a:custGeom>
            <a:avLst/>
            <a:gdLst/>
            <a:ahLst/>
            <a:cxnLst/>
            <a:rect l="l" t="t" r="r" b="b"/>
            <a:pathLst>
              <a:path w="59690" h="6350">
                <a:moveTo>
                  <a:pt x="59118" y="0"/>
                </a:moveTo>
                <a:lnTo>
                  <a:pt x="44732" y="2093"/>
                </a:lnTo>
                <a:lnTo>
                  <a:pt x="30049" y="3794"/>
                </a:lnTo>
                <a:lnTo>
                  <a:pt x="15121" y="5089"/>
                </a:lnTo>
                <a:lnTo>
                  <a:pt x="0" y="5968"/>
                </a:lnTo>
              </a:path>
            </a:pathLst>
          </a:custGeom>
          <a:ln w="25908">
            <a:solidFill>
              <a:srgbClr val="C00000"/>
            </a:solidFill>
          </a:ln>
        </p:spPr>
        <p:txBody>
          <a:bodyPr wrap="square" lIns="0" tIns="0" rIns="0" bIns="0" rtlCol="0"/>
          <a:lstStyle/>
          <a:p>
            <a:endParaRPr dirty="0"/>
          </a:p>
        </p:txBody>
      </p:sp>
      <p:sp>
        <p:nvSpPr>
          <p:cNvPr id="29" name="object 28">
            <a:extLst>
              <a:ext uri="{FF2B5EF4-FFF2-40B4-BE49-F238E27FC236}">
                <a16:creationId xmlns:a16="http://schemas.microsoft.com/office/drawing/2014/main" id="{E517EAB8-FFD3-4AE5-B30E-370DF4C02322}"/>
              </a:ext>
            </a:extLst>
          </p:cNvPr>
          <p:cNvSpPr/>
          <p:nvPr/>
        </p:nvSpPr>
        <p:spPr>
          <a:xfrm>
            <a:off x="2768893" y="4309890"/>
            <a:ext cx="36195" cy="27940"/>
          </a:xfrm>
          <a:custGeom>
            <a:avLst/>
            <a:gdLst/>
            <a:ahLst/>
            <a:cxnLst/>
            <a:rect l="l" t="t" r="r" b="b"/>
            <a:pathLst>
              <a:path w="36194" h="27939">
                <a:moveTo>
                  <a:pt x="35648" y="27558"/>
                </a:moveTo>
                <a:lnTo>
                  <a:pt x="25374" y="20984"/>
                </a:lnTo>
                <a:lnTo>
                  <a:pt x="15995" y="14208"/>
                </a:lnTo>
                <a:lnTo>
                  <a:pt x="7531" y="7217"/>
                </a:lnTo>
                <a:lnTo>
                  <a:pt x="0" y="0"/>
                </a:lnTo>
              </a:path>
            </a:pathLst>
          </a:custGeom>
          <a:ln w="25907">
            <a:solidFill>
              <a:srgbClr val="C00000"/>
            </a:solidFill>
          </a:ln>
        </p:spPr>
        <p:txBody>
          <a:bodyPr wrap="square" lIns="0" tIns="0" rIns="0" bIns="0" rtlCol="0"/>
          <a:lstStyle/>
          <a:p>
            <a:endParaRPr dirty="0"/>
          </a:p>
        </p:txBody>
      </p:sp>
      <p:sp>
        <p:nvSpPr>
          <p:cNvPr id="30" name="object 29">
            <a:extLst>
              <a:ext uri="{FF2B5EF4-FFF2-40B4-BE49-F238E27FC236}">
                <a16:creationId xmlns:a16="http://schemas.microsoft.com/office/drawing/2014/main" id="{C8991E1A-9433-43E0-8C8A-37A64DE4275A}"/>
              </a:ext>
            </a:extLst>
          </p:cNvPr>
          <p:cNvSpPr/>
          <p:nvPr/>
        </p:nvSpPr>
        <p:spPr>
          <a:xfrm>
            <a:off x="3448939" y="4268743"/>
            <a:ext cx="14604" cy="30480"/>
          </a:xfrm>
          <a:custGeom>
            <a:avLst/>
            <a:gdLst/>
            <a:ahLst/>
            <a:cxnLst/>
            <a:rect l="l" t="t" r="r" b="b"/>
            <a:pathLst>
              <a:path w="14605" h="30480">
                <a:moveTo>
                  <a:pt x="14224" y="0"/>
                </a:moveTo>
                <a:lnTo>
                  <a:pt x="12180" y="7687"/>
                </a:lnTo>
                <a:lnTo>
                  <a:pt x="9112" y="15303"/>
                </a:lnTo>
                <a:lnTo>
                  <a:pt x="5044" y="22824"/>
                </a:lnTo>
                <a:lnTo>
                  <a:pt x="0" y="30225"/>
                </a:lnTo>
              </a:path>
            </a:pathLst>
          </a:custGeom>
          <a:ln w="25908">
            <a:solidFill>
              <a:srgbClr val="C00000"/>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923CACD8-DDBB-4EFC-B5AA-E7A60730B97E}"/>
              </a:ext>
            </a:extLst>
          </p:cNvPr>
          <p:cNvSpPr/>
          <p:nvPr/>
        </p:nvSpPr>
        <p:spPr>
          <a:xfrm>
            <a:off x="3745992" y="4081925"/>
            <a:ext cx="173990" cy="113030"/>
          </a:xfrm>
          <a:custGeom>
            <a:avLst/>
            <a:gdLst/>
            <a:ahLst/>
            <a:cxnLst/>
            <a:rect l="l" t="t" r="r" b="b"/>
            <a:pathLst>
              <a:path w="173989" h="113030">
                <a:moveTo>
                  <a:pt x="0" y="0"/>
                </a:moveTo>
                <a:lnTo>
                  <a:pt x="59190" y="15193"/>
                </a:lnTo>
                <a:lnTo>
                  <a:pt x="107517" y="35013"/>
                </a:lnTo>
                <a:lnTo>
                  <a:pt x="143597" y="58539"/>
                </a:lnTo>
                <a:lnTo>
                  <a:pt x="166046" y="84852"/>
                </a:lnTo>
                <a:lnTo>
                  <a:pt x="173481" y="113030"/>
                </a:lnTo>
              </a:path>
            </a:pathLst>
          </a:custGeom>
          <a:ln w="25908">
            <a:solidFill>
              <a:srgbClr val="C00000"/>
            </a:solidFill>
          </a:ln>
        </p:spPr>
        <p:txBody>
          <a:bodyPr wrap="square" lIns="0" tIns="0" rIns="0" bIns="0" rtlCol="0"/>
          <a:lstStyle/>
          <a:p>
            <a:endParaRPr dirty="0"/>
          </a:p>
        </p:txBody>
      </p:sp>
      <p:sp>
        <p:nvSpPr>
          <p:cNvPr id="32" name="object 31">
            <a:extLst>
              <a:ext uri="{FF2B5EF4-FFF2-40B4-BE49-F238E27FC236}">
                <a16:creationId xmlns:a16="http://schemas.microsoft.com/office/drawing/2014/main" id="{A1FBB6E2-69B1-4E4A-8502-1133354159EA}"/>
              </a:ext>
            </a:extLst>
          </p:cNvPr>
          <p:cNvSpPr/>
          <p:nvPr/>
        </p:nvSpPr>
        <p:spPr>
          <a:xfrm>
            <a:off x="4077842" y="3961531"/>
            <a:ext cx="77470" cy="42545"/>
          </a:xfrm>
          <a:custGeom>
            <a:avLst/>
            <a:gdLst/>
            <a:ahLst/>
            <a:cxnLst/>
            <a:rect l="l" t="t" r="r" b="b"/>
            <a:pathLst>
              <a:path w="77469" h="42544">
                <a:moveTo>
                  <a:pt x="77215" y="0"/>
                </a:moveTo>
                <a:lnTo>
                  <a:pt x="62579" y="11914"/>
                </a:lnTo>
                <a:lnTo>
                  <a:pt x="44703" y="23018"/>
                </a:lnTo>
                <a:lnTo>
                  <a:pt x="23780" y="33218"/>
                </a:lnTo>
                <a:lnTo>
                  <a:pt x="0" y="42418"/>
                </a:lnTo>
              </a:path>
            </a:pathLst>
          </a:custGeom>
          <a:ln w="25908">
            <a:solidFill>
              <a:srgbClr val="C00000"/>
            </a:solidFill>
          </a:ln>
        </p:spPr>
        <p:txBody>
          <a:bodyPr wrap="square" lIns="0" tIns="0" rIns="0" bIns="0" rtlCol="0"/>
          <a:lstStyle/>
          <a:p>
            <a:endParaRPr dirty="0"/>
          </a:p>
        </p:txBody>
      </p:sp>
      <p:sp>
        <p:nvSpPr>
          <p:cNvPr id="33" name="object 32">
            <a:extLst>
              <a:ext uri="{FF2B5EF4-FFF2-40B4-BE49-F238E27FC236}">
                <a16:creationId xmlns:a16="http://schemas.microsoft.com/office/drawing/2014/main" id="{CEC0DB66-3CBD-47F9-9C0E-D9A74DAE3D0A}"/>
              </a:ext>
            </a:extLst>
          </p:cNvPr>
          <p:cNvSpPr/>
          <p:nvPr/>
        </p:nvSpPr>
        <p:spPr>
          <a:xfrm>
            <a:off x="3969767" y="3804303"/>
            <a:ext cx="4445" cy="20320"/>
          </a:xfrm>
          <a:custGeom>
            <a:avLst/>
            <a:gdLst/>
            <a:ahLst/>
            <a:cxnLst/>
            <a:rect l="l" t="t" r="r" b="b"/>
            <a:pathLst>
              <a:path w="4444" h="20319">
                <a:moveTo>
                  <a:pt x="0" y="0"/>
                </a:moveTo>
                <a:lnTo>
                  <a:pt x="2920" y="6604"/>
                </a:lnTo>
                <a:lnTo>
                  <a:pt x="4317" y="13335"/>
                </a:lnTo>
                <a:lnTo>
                  <a:pt x="4063" y="19938"/>
                </a:lnTo>
              </a:path>
            </a:pathLst>
          </a:custGeom>
          <a:ln w="25908">
            <a:solidFill>
              <a:srgbClr val="C00000"/>
            </a:solidFill>
          </a:ln>
        </p:spPr>
        <p:txBody>
          <a:bodyPr wrap="square" lIns="0" tIns="0" rIns="0" bIns="0" rtlCol="0"/>
          <a:lstStyle/>
          <a:p>
            <a:endParaRPr dirty="0"/>
          </a:p>
        </p:txBody>
      </p:sp>
      <p:sp>
        <p:nvSpPr>
          <p:cNvPr id="34" name="object 33">
            <a:extLst>
              <a:ext uri="{FF2B5EF4-FFF2-40B4-BE49-F238E27FC236}">
                <a16:creationId xmlns:a16="http://schemas.microsoft.com/office/drawing/2014/main" id="{927CF807-738E-485A-8993-6E467C5994C9}"/>
              </a:ext>
            </a:extLst>
          </p:cNvPr>
          <p:cNvSpPr/>
          <p:nvPr/>
        </p:nvSpPr>
        <p:spPr>
          <a:xfrm>
            <a:off x="3476626" y="3755408"/>
            <a:ext cx="40005" cy="26034"/>
          </a:xfrm>
          <a:custGeom>
            <a:avLst/>
            <a:gdLst/>
            <a:ahLst/>
            <a:cxnLst/>
            <a:rect l="l" t="t" r="r" b="b"/>
            <a:pathLst>
              <a:path w="40005" h="26035">
                <a:moveTo>
                  <a:pt x="0" y="25526"/>
                </a:moveTo>
                <a:lnTo>
                  <a:pt x="8135" y="18698"/>
                </a:lnTo>
                <a:lnTo>
                  <a:pt x="17462" y="12144"/>
                </a:lnTo>
                <a:lnTo>
                  <a:pt x="27932" y="5899"/>
                </a:lnTo>
                <a:lnTo>
                  <a:pt x="39497" y="0"/>
                </a:lnTo>
              </a:path>
            </a:pathLst>
          </a:custGeom>
          <a:ln w="25908">
            <a:solidFill>
              <a:srgbClr val="C00000"/>
            </a:solidFill>
          </a:ln>
        </p:spPr>
        <p:txBody>
          <a:bodyPr wrap="square" lIns="0" tIns="0" rIns="0" bIns="0" rtlCol="0"/>
          <a:lstStyle/>
          <a:p>
            <a:endParaRPr dirty="0"/>
          </a:p>
        </p:txBody>
      </p:sp>
      <p:sp>
        <p:nvSpPr>
          <p:cNvPr id="35" name="object 34">
            <a:extLst>
              <a:ext uri="{FF2B5EF4-FFF2-40B4-BE49-F238E27FC236}">
                <a16:creationId xmlns:a16="http://schemas.microsoft.com/office/drawing/2014/main" id="{D3D5D806-253F-4877-8375-B97143BBA7CD}"/>
              </a:ext>
            </a:extLst>
          </p:cNvPr>
          <p:cNvSpPr/>
          <p:nvPr/>
        </p:nvSpPr>
        <p:spPr>
          <a:xfrm>
            <a:off x="3106548" y="3771031"/>
            <a:ext cx="19685" cy="22225"/>
          </a:xfrm>
          <a:custGeom>
            <a:avLst/>
            <a:gdLst/>
            <a:ahLst/>
            <a:cxnLst/>
            <a:rect l="l" t="t" r="r" b="b"/>
            <a:pathLst>
              <a:path w="19684" h="22225">
                <a:moveTo>
                  <a:pt x="0" y="22098"/>
                </a:moveTo>
                <a:lnTo>
                  <a:pt x="3550" y="16412"/>
                </a:lnTo>
                <a:lnTo>
                  <a:pt x="7921" y="10810"/>
                </a:lnTo>
                <a:lnTo>
                  <a:pt x="13126" y="5328"/>
                </a:lnTo>
                <a:lnTo>
                  <a:pt x="19177" y="0"/>
                </a:lnTo>
              </a:path>
            </a:pathLst>
          </a:custGeom>
          <a:ln w="25908">
            <a:solidFill>
              <a:srgbClr val="C00000"/>
            </a:solidFill>
          </a:ln>
        </p:spPr>
        <p:txBody>
          <a:bodyPr wrap="square" lIns="0" tIns="0" rIns="0" bIns="0" rtlCol="0"/>
          <a:lstStyle/>
          <a:p>
            <a:endParaRPr dirty="0"/>
          </a:p>
        </p:txBody>
      </p:sp>
      <p:sp>
        <p:nvSpPr>
          <p:cNvPr id="36" name="object 35">
            <a:extLst>
              <a:ext uri="{FF2B5EF4-FFF2-40B4-BE49-F238E27FC236}">
                <a16:creationId xmlns:a16="http://schemas.microsoft.com/office/drawing/2014/main" id="{9B7DEA77-3F83-48E8-9BFE-9BFA78BC81E6}"/>
              </a:ext>
            </a:extLst>
          </p:cNvPr>
          <p:cNvSpPr/>
          <p:nvPr/>
        </p:nvSpPr>
        <p:spPr>
          <a:xfrm>
            <a:off x="2672333" y="3800621"/>
            <a:ext cx="69850" cy="21590"/>
          </a:xfrm>
          <a:custGeom>
            <a:avLst/>
            <a:gdLst/>
            <a:ahLst/>
            <a:cxnLst/>
            <a:rect l="l" t="t" r="r" b="b"/>
            <a:pathLst>
              <a:path w="69850" h="21589">
                <a:moveTo>
                  <a:pt x="0" y="0"/>
                </a:moveTo>
                <a:lnTo>
                  <a:pt x="18515" y="4637"/>
                </a:lnTo>
                <a:lnTo>
                  <a:pt x="36274" y="9763"/>
                </a:lnTo>
                <a:lnTo>
                  <a:pt x="53228" y="15341"/>
                </a:lnTo>
                <a:lnTo>
                  <a:pt x="69329" y="21335"/>
                </a:lnTo>
              </a:path>
            </a:pathLst>
          </a:custGeom>
          <a:ln w="25908">
            <a:solidFill>
              <a:srgbClr val="C00000"/>
            </a:solidFill>
          </a:ln>
        </p:spPr>
        <p:txBody>
          <a:bodyPr wrap="square" lIns="0" tIns="0" rIns="0" bIns="0" rtlCol="0"/>
          <a:lstStyle/>
          <a:p>
            <a:endParaRPr dirty="0"/>
          </a:p>
        </p:txBody>
      </p:sp>
      <p:sp>
        <p:nvSpPr>
          <p:cNvPr id="37" name="object 36">
            <a:extLst>
              <a:ext uri="{FF2B5EF4-FFF2-40B4-BE49-F238E27FC236}">
                <a16:creationId xmlns:a16="http://schemas.microsoft.com/office/drawing/2014/main" id="{8A12A33C-A389-491F-B18D-D5AEA06F219D}"/>
              </a:ext>
            </a:extLst>
          </p:cNvPr>
          <p:cNvSpPr/>
          <p:nvPr/>
        </p:nvSpPr>
        <p:spPr>
          <a:xfrm>
            <a:off x="2133612" y="3945908"/>
            <a:ext cx="12700" cy="22860"/>
          </a:xfrm>
          <a:custGeom>
            <a:avLst/>
            <a:gdLst/>
            <a:ahLst/>
            <a:cxnLst/>
            <a:rect l="l" t="t" r="r" b="b"/>
            <a:pathLst>
              <a:path w="12700" h="22860">
                <a:moveTo>
                  <a:pt x="12090" y="22478"/>
                </a:moveTo>
                <a:lnTo>
                  <a:pt x="8245" y="16930"/>
                </a:lnTo>
                <a:lnTo>
                  <a:pt x="4945" y="11334"/>
                </a:lnTo>
                <a:lnTo>
                  <a:pt x="2194" y="5691"/>
                </a:lnTo>
                <a:lnTo>
                  <a:pt x="0" y="0"/>
                </a:lnTo>
              </a:path>
            </a:pathLst>
          </a:custGeom>
          <a:ln w="25908">
            <a:solidFill>
              <a:srgbClr val="C00000"/>
            </a:solidFill>
          </a:ln>
        </p:spPr>
        <p:txBody>
          <a:bodyPr wrap="square" lIns="0" tIns="0" rIns="0" bIns="0" rtlCol="0"/>
          <a:lstStyle/>
          <a:p>
            <a:endParaRPr dirty="0"/>
          </a:p>
        </p:txBody>
      </p:sp>
      <p:sp>
        <p:nvSpPr>
          <p:cNvPr id="38" name="object 37">
            <a:extLst>
              <a:ext uri="{FF2B5EF4-FFF2-40B4-BE49-F238E27FC236}">
                <a16:creationId xmlns:a16="http://schemas.microsoft.com/office/drawing/2014/main" id="{BBFFC8BF-9E67-41F4-B35F-5EAAB6A80500}"/>
              </a:ext>
            </a:extLst>
          </p:cNvPr>
          <p:cNvSpPr txBox="1"/>
          <p:nvPr/>
        </p:nvSpPr>
        <p:spPr>
          <a:xfrm>
            <a:off x="2329384" y="3843496"/>
            <a:ext cx="1329055" cy="392430"/>
          </a:xfrm>
          <a:prstGeom prst="rect">
            <a:avLst/>
          </a:prstGeom>
        </p:spPr>
        <p:txBody>
          <a:bodyPr vert="horz" wrap="square" lIns="0" tIns="12700" rIns="0" bIns="0" rtlCol="0">
            <a:spAutoFit/>
          </a:bodyPr>
          <a:lstStyle/>
          <a:p>
            <a:pPr algn="ctr">
              <a:spcBef>
                <a:spcPts val="100"/>
              </a:spcBef>
            </a:pPr>
            <a:r>
              <a:rPr sz="1200" dirty="0">
                <a:latin typeface="Arial"/>
                <a:cs typeface="Arial"/>
              </a:rPr>
              <a:t>Its </a:t>
            </a:r>
            <a:r>
              <a:rPr sz="1200" spc="-5" dirty="0">
                <a:latin typeface="Arial"/>
                <a:cs typeface="Arial"/>
              </a:rPr>
              <a:t>weekend. </a:t>
            </a:r>
            <a:r>
              <a:rPr sz="1200" dirty="0">
                <a:latin typeface="Arial"/>
                <a:cs typeface="Arial"/>
              </a:rPr>
              <a:t>I</a:t>
            </a:r>
            <a:r>
              <a:rPr sz="1200" spc="-60" dirty="0">
                <a:latin typeface="Arial"/>
                <a:cs typeface="Arial"/>
              </a:rPr>
              <a:t> </a:t>
            </a:r>
            <a:r>
              <a:rPr sz="1200" spc="-5" dirty="0">
                <a:latin typeface="Arial"/>
                <a:cs typeface="Arial"/>
              </a:rPr>
              <a:t>want</a:t>
            </a:r>
            <a:endParaRPr sz="1200" dirty="0">
              <a:latin typeface="Arial"/>
              <a:cs typeface="Arial"/>
            </a:endParaRPr>
          </a:p>
          <a:p>
            <a:pPr marL="635" algn="ctr">
              <a:spcBef>
                <a:spcPts val="5"/>
              </a:spcBef>
            </a:pPr>
            <a:r>
              <a:rPr sz="1200" dirty="0">
                <a:latin typeface="Arial"/>
                <a:cs typeface="Arial"/>
              </a:rPr>
              <a:t>to </a:t>
            </a:r>
            <a:r>
              <a:rPr sz="1200" spc="-5" dirty="0">
                <a:latin typeface="Arial"/>
                <a:cs typeface="Arial"/>
              </a:rPr>
              <a:t>eat</a:t>
            </a:r>
            <a:r>
              <a:rPr sz="1200" spc="-35" dirty="0">
                <a:latin typeface="Arial"/>
                <a:cs typeface="Arial"/>
              </a:rPr>
              <a:t> </a:t>
            </a:r>
            <a:r>
              <a:rPr sz="1200" spc="-5" dirty="0">
                <a:latin typeface="Arial"/>
                <a:cs typeface="Arial"/>
              </a:rPr>
              <a:t>something</a:t>
            </a:r>
            <a:endParaRPr sz="1200" dirty="0">
              <a:latin typeface="Arial"/>
              <a:cs typeface="Arial"/>
            </a:endParaRPr>
          </a:p>
        </p:txBody>
      </p:sp>
      <p:sp>
        <p:nvSpPr>
          <p:cNvPr id="39" name="object 38">
            <a:extLst>
              <a:ext uri="{FF2B5EF4-FFF2-40B4-BE49-F238E27FC236}">
                <a16:creationId xmlns:a16="http://schemas.microsoft.com/office/drawing/2014/main" id="{1B9DC44B-7504-4B19-9A13-7B2A81257E17}"/>
              </a:ext>
            </a:extLst>
          </p:cNvPr>
          <p:cNvSpPr/>
          <p:nvPr/>
        </p:nvSpPr>
        <p:spPr>
          <a:xfrm>
            <a:off x="4065016" y="4315099"/>
            <a:ext cx="897890" cy="206375"/>
          </a:xfrm>
          <a:custGeom>
            <a:avLst/>
            <a:gdLst/>
            <a:ahLst/>
            <a:cxnLst/>
            <a:rect l="l" t="t" r="r" b="b"/>
            <a:pathLst>
              <a:path w="897889" h="206375">
                <a:moveTo>
                  <a:pt x="840784" y="167645"/>
                </a:moveTo>
                <a:lnTo>
                  <a:pt x="792353" y="185547"/>
                </a:lnTo>
                <a:lnTo>
                  <a:pt x="787272" y="187325"/>
                </a:lnTo>
                <a:lnTo>
                  <a:pt x="784606" y="193039"/>
                </a:lnTo>
                <a:lnTo>
                  <a:pt x="786510" y="198247"/>
                </a:lnTo>
                <a:lnTo>
                  <a:pt x="788416" y="203326"/>
                </a:lnTo>
                <a:lnTo>
                  <a:pt x="794131" y="205994"/>
                </a:lnTo>
                <a:lnTo>
                  <a:pt x="880698" y="173989"/>
                </a:lnTo>
                <a:lnTo>
                  <a:pt x="876807" y="173989"/>
                </a:lnTo>
                <a:lnTo>
                  <a:pt x="840784" y="167645"/>
                </a:lnTo>
                <a:close/>
              </a:path>
              <a:path w="897889" h="206375">
                <a:moveTo>
                  <a:pt x="859154" y="160855"/>
                </a:moveTo>
                <a:lnTo>
                  <a:pt x="840784" y="167645"/>
                </a:lnTo>
                <a:lnTo>
                  <a:pt x="876807" y="173989"/>
                </a:lnTo>
                <a:lnTo>
                  <a:pt x="877186" y="171831"/>
                </a:lnTo>
                <a:lnTo>
                  <a:pt x="872108" y="171831"/>
                </a:lnTo>
                <a:lnTo>
                  <a:pt x="859154" y="160855"/>
                </a:lnTo>
                <a:close/>
              </a:path>
              <a:path w="897889" h="206375">
                <a:moveTo>
                  <a:pt x="813434" y="96138"/>
                </a:moveTo>
                <a:lnTo>
                  <a:pt x="807211" y="96647"/>
                </a:lnTo>
                <a:lnTo>
                  <a:pt x="800099" y="105029"/>
                </a:lnTo>
                <a:lnTo>
                  <a:pt x="800607" y="111251"/>
                </a:lnTo>
                <a:lnTo>
                  <a:pt x="844049" y="148057"/>
                </a:lnTo>
                <a:lnTo>
                  <a:pt x="880236" y="154431"/>
                </a:lnTo>
                <a:lnTo>
                  <a:pt x="876807" y="173989"/>
                </a:lnTo>
                <a:lnTo>
                  <a:pt x="880698" y="173989"/>
                </a:lnTo>
                <a:lnTo>
                  <a:pt x="897889" y="167639"/>
                </a:lnTo>
                <a:lnTo>
                  <a:pt x="813434" y="96138"/>
                </a:lnTo>
                <a:close/>
              </a:path>
              <a:path w="897889" h="206375">
                <a:moveTo>
                  <a:pt x="875157" y="154939"/>
                </a:moveTo>
                <a:lnTo>
                  <a:pt x="859154" y="160855"/>
                </a:lnTo>
                <a:lnTo>
                  <a:pt x="872108" y="171831"/>
                </a:lnTo>
                <a:lnTo>
                  <a:pt x="875157" y="154939"/>
                </a:lnTo>
                <a:close/>
              </a:path>
              <a:path w="897889" h="206375">
                <a:moveTo>
                  <a:pt x="880147" y="154939"/>
                </a:moveTo>
                <a:lnTo>
                  <a:pt x="875157" y="154939"/>
                </a:lnTo>
                <a:lnTo>
                  <a:pt x="872108" y="171831"/>
                </a:lnTo>
                <a:lnTo>
                  <a:pt x="877186" y="171831"/>
                </a:lnTo>
                <a:lnTo>
                  <a:pt x="880147" y="154939"/>
                </a:lnTo>
                <a:close/>
              </a:path>
              <a:path w="897889" h="206375">
                <a:moveTo>
                  <a:pt x="3556" y="0"/>
                </a:moveTo>
                <a:lnTo>
                  <a:pt x="0" y="19557"/>
                </a:lnTo>
                <a:lnTo>
                  <a:pt x="840798" y="167639"/>
                </a:lnTo>
                <a:lnTo>
                  <a:pt x="859154" y="160855"/>
                </a:lnTo>
                <a:lnTo>
                  <a:pt x="844049" y="148057"/>
                </a:lnTo>
                <a:lnTo>
                  <a:pt x="3556" y="0"/>
                </a:lnTo>
                <a:close/>
              </a:path>
              <a:path w="897889" h="206375">
                <a:moveTo>
                  <a:pt x="844049" y="148057"/>
                </a:moveTo>
                <a:lnTo>
                  <a:pt x="859154" y="160855"/>
                </a:lnTo>
                <a:lnTo>
                  <a:pt x="875157" y="154939"/>
                </a:lnTo>
                <a:lnTo>
                  <a:pt x="880147" y="154939"/>
                </a:lnTo>
                <a:lnTo>
                  <a:pt x="880236" y="154431"/>
                </a:lnTo>
                <a:lnTo>
                  <a:pt x="844049" y="148057"/>
                </a:lnTo>
                <a:close/>
              </a:path>
            </a:pathLst>
          </a:custGeom>
          <a:solidFill>
            <a:srgbClr val="C00000"/>
          </a:solidFill>
        </p:spPr>
        <p:txBody>
          <a:bodyPr wrap="square" lIns="0" tIns="0" rIns="0" bIns="0" rtlCol="0"/>
          <a:lstStyle/>
          <a:p>
            <a:endParaRPr dirty="0"/>
          </a:p>
        </p:txBody>
      </p:sp>
      <p:sp>
        <p:nvSpPr>
          <p:cNvPr id="40" name="object 39">
            <a:extLst>
              <a:ext uri="{FF2B5EF4-FFF2-40B4-BE49-F238E27FC236}">
                <a16:creationId xmlns:a16="http://schemas.microsoft.com/office/drawing/2014/main" id="{819CC17C-D2D6-4EB4-8E58-25C03E8940B4}"/>
              </a:ext>
            </a:extLst>
          </p:cNvPr>
          <p:cNvSpPr/>
          <p:nvPr/>
        </p:nvSpPr>
        <p:spPr>
          <a:xfrm rot="20978602">
            <a:off x="7564405" y="4765298"/>
            <a:ext cx="767377" cy="358811"/>
          </a:xfrm>
          <a:custGeom>
            <a:avLst/>
            <a:gdLst/>
            <a:ahLst/>
            <a:cxnLst/>
            <a:rect l="l" t="t" r="r" b="b"/>
            <a:pathLst>
              <a:path w="449579" h="249554">
                <a:moveTo>
                  <a:pt x="395088" y="227160"/>
                </a:moveTo>
                <a:lnTo>
                  <a:pt x="338200" y="229488"/>
                </a:lnTo>
                <a:lnTo>
                  <a:pt x="333883" y="234060"/>
                </a:lnTo>
                <a:lnTo>
                  <a:pt x="334390" y="244982"/>
                </a:lnTo>
                <a:lnTo>
                  <a:pt x="338963" y="249174"/>
                </a:lnTo>
                <a:lnTo>
                  <a:pt x="344424" y="249046"/>
                </a:lnTo>
                <a:lnTo>
                  <a:pt x="449579" y="244728"/>
                </a:lnTo>
                <a:lnTo>
                  <a:pt x="449343" y="244347"/>
                </a:lnTo>
                <a:lnTo>
                  <a:pt x="427482" y="244347"/>
                </a:lnTo>
                <a:lnTo>
                  <a:pt x="395088" y="227160"/>
                </a:lnTo>
                <a:close/>
              </a:path>
              <a:path w="449579" h="249554">
                <a:moveTo>
                  <a:pt x="414847" y="226362"/>
                </a:moveTo>
                <a:lnTo>
                  <a:pt x="395088" y="227160"/>
                </a:lnTo>
                <a:lnTo>
                  <a:pt x="427482" y="244347"/>
                </a:lnTo>
                <a:lnTo>
                  <a:pt x="429363" y="240791"/>
                </a:lnTo>
                <a:lnTo>
                  <a:pt x="423799" y="240791"/>
                </a:lnTo>
                <a:lnTo>
                  <a:pt x="414847" y="226362"/>
                </a:lnTo>
                <a:close/>
              </a:path>
              <a:path w="449579" h="249554">
                <a:moveTo>
                  <a:pt x="385063" y="149225"/>
                </a:moveTo>
                <a:lnTo>
                  <a:pt x="380491" y="152145"/>
                </a:lnTo>
                <a:lnTo>
                  <a:pt x="375792" y="155066"/>
                </a:lnTo>
                <a:lnTo>
                  <a:pt x="374396" y="161162"/>
                </a:lnTo>
                <a:lnTo>
                  <a:pt x="404516" y="209712"/>
                </a:lnTo>
                <a:lnTo>
                  <a:pt x="436752" y="226821"/>
                </a:lnTo>
                <a:lnTo>
                  <a:pt x="427482" y="244347"/>
                </a:lnTo>
                <a:lnTo>
                  <a:pt x="449343" y="244347"/>
                </a:lnTo>
                <a:lnTo>
                  <a:pt x="394081" y="155320"/>
                </a:lnTo>
                <a:lnTo>
                  <a:pt x="391160" y="150749"/>
                </a:lnTo>
                <a:lnTo>
                  <a:pt x="385063" y="149225"/>
                </a:lnTo>
                <a:close/>
              </a:path>
              <a:path w="449579" h="249554">
                <a:moveTo>
                  <a:pt x="431800" y="225678"/>
                </a:moveTo>
                <a:lnTo>
                  <a:pt x="414847" y="226362"/>
                </a:lnTo>
                <a:lnTo>
                  <a:pt x="423799" y="240791"/>
                </a:lnTo>
                <a:lnTo>
                  <a:pt x="431800" y="225678"/>
                </a:lnTo>
                <a:close/>
              </a:path>
              <a:path w="449579" h="249554">
                <a:moveTo>
                  <a:pt x="434599" y="225678"/>
                </a:moveTo>
                <a:lnTo>
                  <a:pt x="431800" y="225678"/>
                </a:lnTo>
                <a:lnTo>
                  <a:pt x="423799" y="240791"/>
                </a:lnTo>
                <a:lnTo>
                  <a:pt x="429363" y="240791"/>
                </a:lnTo>
                <a:lnTo>
                  <a:pt x="436752" y="226821"/>
                </a:lnTo>
                <a:lnTo>
                  <a:pt x="434599" y="225678"/>
                </a:lnTo>
                <a:close/>
              </a:path>
              <a:path w="449579" h="249554">
                <a:moveTo>
                  <a:pt x="9398" y="0"/>
                </a:moveTo>
                <a:lnTo>
                  <a:pt x="0" y="17525"/>
                </a:lnTo>
                <a:lnTo>
                  <a:pt x="395088" y="227160"/>
                </a:lnTo>
                <a:lnTo>
                  <a:pt x="414847" y="226362"/>
                </a:lnTo>
                <a:lnTo>
                  <a:pt x="404516" y="209712"/>
                </a:lnTo>
                <a:lnTo>
                  <a:pt x="9398" y="0"/>
                </a:lnTo>
                <a:close/>
              </a:path>
              <a:path w="449579" h="249554">
                <a:moveTo>
                  <a:pt x="404516" y="209712"/>
                </a:moveTo>
                <a:lnTo>
                  <a:pt x="414847" y="226362"/>
                </a:lnTo>
                <a:lnTo>
                  <a:pt x="431800" y="225678"/>
                </a:lnTo>
                <a:lnTo>
                  <a:pt x="434599" y="225678"/>
                </a:lnTo>
                <a:lnTo>
                  <a:pt x="404516" y="209712"/>
                </a:lnTo>
                <a:close/>
              </a:path>
            </a:pathLst>
          </a:custGeom>
          <a:solidFill>
            <a:srgbClr val="C00000"/>
          </a:solidFill>
        </p:spPr>
        <p:txBody>
          <a:bodyPr wrap="square" lIns="0" tIns="0" rIns="0" bIns="0" rtlCol="0"/>
          <a:lstStyle/>
          <a:p>
            <a:endParaRPr dirty="0"/>
          </a:p>
        </p:txBody>
      </p:sp>
      <p:sp>
        <p:nvSpPr>
          <p:cNvPr id="44" name="object 43">
            <a:extLst>
              <a:ext uri="{FF2B5EF4-FFF2-40B4-BE49-F238E27FC236}">
                <a16:creationId xmlns:a16="http://schemas.microsoft.com/office/drawing/2014/main" id="{2D46F791-3DCE-4F02-8318-3C6EBB7EED09}"/>
              </a:ext>
            </a:extLst>
          </p:cNvPr>
          <p:cNvSpPr/>
          <p:nvPr/>
        </p:nvSpPr>
        <p:spPr>
          <a:xfrm>
            <a:off x="5761609" y="4553096"/>
            <a:ext cx="842853" cy="252770"/>
          </a:xfrm>
          <a:custGeom>
            <a:avLst/>
            <a:gdLst/>
            <a:ahLst/>
            <a:cxnLst/>
            <a:rect l="l" t="t" r="r" b="b"/>
            <a:pathLst>
              <a:path w="574039" h="210185">
                <a:moveTo>
                  <a:pt x="516837" y="177729"/>
                </a:moveTo>
                <a:lnTo>
                  <a:pt x="466470" y="189483"/>
                </a:lnTo>
                <a:lnTo>
                  <a:pt x="461263" y="190753"/>
                </a:lnTo>
                <a:lnTo>
                  <a:pt x="457835" y="196087"/>
                </a:lnTo>
                <a:lnTo>
                  <a:pt x="460375" y="206756"/>
                </a:lnTo>
                <a:lnTo>
                  <a:pt x="465708" y="210057"/>
                </a:lnTo>
                <a:lnTo>
                  <a:pt x="557806" y="188468"/>
                </a:lnTo>
                <a:lnTo>
                  <a:pt x="551814" y="188468"/>
                </a:lnTo>
                <a:lnTo>
                  <a:pt x="516837" y="177729"/>
                </a:lnTo>
                <a:close/>
              </a:path>
              <a:path w="574039" h="210185">
                <a:moveTo>
                  <a:pt x="535842" y="173294"/>
                </a:moveTo>
                <a:lnTo>
                  <a:pt x="516837" y="177729"/>
                </a:lnTo>
                <a:lnTo>
                  <a:pt x="551814" y="188468"/>
                </a:lnTo>
                <a:lnTo>
                  <a:pt x="552638" y="185800"/>
                </a:lnTo>
                <a:lnTo>
                  <a:pt x="547369" y="185800"/>
                </a:lnTo>
                <a:lnTo>
                  <a:pt x="535842" y="173294"/>
                </a:lnTo>
                <a:close/>
              </a:path>
              <a:path w="574039" h="210185">
                <a:moveTo>
                  <a:pt x="492251" y="103124"/>
                </a:moveTo>
                <a:lnTo>
                  <a:pt x="488188" y="106933"/>
                </a:lnTo>
                <a:lnTo>
                  <a:pt x="484124" y="110616"/>
                </a:lnTo>
                <a:lnTo>
                  <a:pt x="483869" y="116839"/>
                </a:lnTo>
                <a:lnTo>
                  <a:pt x="487552" y="120903"/>
                </a:lnTo>
                <a:lnTo>
                  <a:pt x="522402" y="158713"/>
                </a:lnTo>
                <a:lnTo>
                  <a:pt x="557656" y="169544"/>
                </a:lnTo>
                <a:lnTo>
                  <a:pt x="551814" y="188468"/>
                </a:lnTo>
                <a:lnTo>
                  <a:pt x="557806" y="188468"/>
                </a:lnTo>
                <a:lnTo>
                  <a:pt x="573531" y="184784"/>
                </a:lnTo>
                <a:lnTo>
                  <a:pt x="502157" y="107441"/>
                </a:lnTo>
                <a:lnTo>
                  <a:pt x="498475" y="103504"/>
                </a:lnTo>
                <a:lnTo>
                  <a:pt x="492251" y="103124"/>
                </a:lnTo>
                <a:close/>
              </a:path>
              <a:path w="574039" h="210185">
                <a:moveTo>
                  <a:pt x="552450" y="169418"/>
                </a:moveTo>
                <a:lnTo>
                  <a:pt x="535842" y="173294"/>
                </a:lnTo>
                <a:lnTo>
                  <a:pt x="547369" y="185800"/>
                </a:lnTo>
                <a:lnTo>
                  <a:pt x="552450" y="169418"/>
                </a:lnTo>
                <a:close/>
              </a:path>
              <a:path w="574039" h="210185">
                <a:moveTo>
                  <a:pt x="557243" y="169418"/>
                </a:moveTo>
                <a:lnTo>
                  <a:pt x="552450" y="169418"/>
                </a:lnTo>
                <a:lnTo>
                  <a:pt x="547369" y="185800"/>
                </a:lnTo>
                <a:lnTo>
                  <a:pt x="552638" y="185800"/>
                </a:lnTo>
                <a:lnTo>
                  <a:pt x="557656" y="169544"/>
                </a:lnTo>
                <a:lnTo>
                  <a:pt x="557243" y="169418"/>
                </a:lnTo>
                <a:close/>
              </a:path>
              <a:path w="574039" h="210185">
                <a:moveTo>
                  <a:pt x="5841" y="0"/>
                </a:moveTo>
                <a:lnTo>
                  <a:pt x="0" y="19050"/>
                </a:lnTo>
                <a:lnTo>
                  <a:pt x="516837" y="177729"/>
                </a:lnTo>
                <a:lnTo>
                  <a:pt x="535842" y="173294"/>
                </a:lnTo>
                <a:lnTo>
                  <a:pt x="522402" y="158713"/>
                </a:lnTo>
                <a:lnTo>
                  <a:pt x="5841" y="0"/>
                </a:lnTo>
                <a:close/>
              </a:path>
              <a:path w="574039" h="210185">
                <a:moveTo>
                  <a:pt x="522402" y="158713"/>
                </a:moveTo>
                <a:lnTo>
                  <a:pt x="535842" y="173294"/>
                </a:lnTo>
                <a:lnTo>
                  <a:pt x="552450" y="169418"/>
                </a:lnTo>
                <a:lnTo>
                  <a:pt x="557243" y="169418"/>
                </a:lnTo>
                <a:lnTo>
                  <a:pt x="522402" y="158713"/>
                </a:lnTo>
                <a:close/>
              </a:path>
            </a:pathLst>
          </a:custGeom>
          <a:solidFill>
            <a:srgbClr val="C00000"/>
          </a:solidFill>
        </p:spPr>
        <p:txBody>
          <a:bodyPr wrap="square" lIns="0" tIns="0" rIns="0" bIns="0" rtlCol="0"/>
          <a:lstStyle/>
          <a:p>
            <a:endParaRPr dirty="0"/>
          </a:p>
        </p:txBody>
      </p:sp>
      <p:sp>
        <p:nvSpPr>
          <p:cNvPr id="46" name="object 15">
            <a:extLst>
              <a:ext uri="{FF2B5EF4-FFF2-40B4-BE49-F238E27FC236}">
                <a16:creationId xmlns:a16="http://schemas.microsoft.com/office/drawing/2014/main" id="{C3646AB2-2AC0-4357-BE38-E6408888DBF8}"/>
              </a:ext>
            </a:extLst>
          </p:cNvPr>
          <p:cNvSpPr txBox="1"/>
          <p:nvPr/>
        </p:nvSpPr>
        <p:spPr>
          <a:xfrm>
            <a:off x="4826119" y="3991843"/>
            <a:ext cx="1304936" cy="197490"/>
          </a:xfrm>
          <a:prstGeom prst="rect">
            <a:avLst/>
          </a:prstGeom>
        </p:spPr>
        <p:txBody>
          <a:bodyPr vert="horz" wrap="square" lIns="0" tIns="12700" rIns="0" bIns="0" rtlCol="0">
            <a:spAutoFit/>
          </a:bodyPr>
          <a:lstStyle/>
          <a:p>
            <a:pPr marL="12700" marR="5080">
              <a:spcBef>
                <a:spcPts val="100"/>
              </a:spcBef>
            </a:pPr>
            <a:r>
              <a:rPr lang="en-US" sz="1200" spc="-5" dirty="0">
                <a:latin typeface="Arial"/>
                <a:cs typeface="Arial"/>
              </a:rPr>
              <a:t>Enter the Wishes</a:t>
            </a:r>
            <a:endParaRPr sz="1200" dirty="0">
              <a:latin typeface="Arial"/>
              <a:cs typeface="Arial"/>
            </a:endParaRPr>
          </a:p>
        </p:txBody>
      </p:sp>
      <p:pic>
        <p:nvPicPr>
          <p:cNvPr id="15" name="Graphic 14" descr="Research">
            <a:extLst>
              <a:ext uri="{FF2B5EF4-FFF2-40B4-BE49-F238E27FC236}">
                <a16:creationId xmlns:a16="http://schemas.microsoft.com/office/drawing/2014/main" id="{E178440F-E8D5-4399-A881-0C574C680C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02791" y="4447089"/>
            <a:ext cx="812262" cy="812262"/>
          </a:xfrm>
          <a:prstGeom prst="rect">
            <a:avLst/>
          </a:prstGeom>
        </p:spPr>
      </p:pic>
    </p:spTree>
    <p:extLst>
      <p:ext uri="{BB962C8B-B14F-4D97-AF65-F5344CB8AC3E}">
        <p14:creationId xmlns:p14="http://schemas.microsoft.com/office/powerpoint/2010/main" val="20715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E839-1A92-40DD-AD05-BC573E67EC1A}"/>
              </a:ext>
            </a:extLst>
          </p:cNvPr>
          <p:cNvSpPr>
            <a:spLocks noGrp="1"/>
          </p:cNvSpPr>
          <p:nvPr>
            <p:ph type="title"/>
          </p:nvPr>
        </p:nvSpPr>
        <p:spPr/>
        <p:txBody>
          <a:bodyPr/>
          <a:lstStyle/>
          <a:p>
            <a:pPr algn="ctr"/>
            <a:r>
              <a:rPr lang="en-US" dirty="0"/>
              <a:t>Recommender Output</a:t>
            </a:r>
          </a:p>
        </p:txBody>
      </p:sp>
      <p:sp>
        <p:nvSpPr>
          <p:cNvPr id="3" name="Rectangle 2">
            <a:extLst>
              <a:ext uri="{FF2B5EF4-FFF2-40B4-BE49-F238E27FC236}">
                <a16:creationId xmlns:a16="http://schemas.microsoft.com/office/drawing/2014/main" id="{F83B0225-D75A-4B89-A20F-AEAFAD02698F}"/>
              </a:ext>
            </a:extLst>
          </p:cNvPr>
          <p:cNvSpPr/>
          <p:nvPr/>
        </p:nvSpPr>
        <p:spPr>
          <a:xfrm>
            <a:off x="7588416" y="2322288"/>
            <a:ext cx="4458113" cy="443411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Random forest regression model</a:t>
            </a:r>
          </a:p>
          <a:p>
            <a:r>
              <a:rPr lang="en-US" sz="1400" dirty="0">
                <a:solidFill>
                  <a:srgbClr val="00B050"/>
                </a:solidFill>
              </a:rPr>
              <a:t>X_train = sc.fit_transform(X_train)</a:t>
            </a:r>
          </a:p>
          <a:p>
            <a:r>
              <a:rPr lang="en-US" sz="1400" dirty="0">
                <a:solidFill>
                  <a:srgbClr val="00B050"/>
                </a:solidFill>
              </a:rPr>
              <a:t>regressor = RandomForestRegressor(n_estimators=20, random_state=0)</a:t>
            </a:r>
          </a:p>
          <a:p>
            <a:r>
              <a:rPr lang="en-US" sz="1400" dirty="0">
                <a:solidFill>
                  <a:srgbClr val="00B050"/>
                </a:solidFill>
              </a:rPr>
              <a:t>regressor.fit(X_train, y_train)</a:t>
            </a:r>
          </a:p>
          <a:p>
            <a:endParaRPr lang="en-US" sz="1400" dirty="0">
              <a:solidFill>
                <a:srgbClr val="00B050"/>
              </a:solidFill>
            </a:endParaRPr>
          </a:p>
          <a:p>
            <a:endParaRPr lang="en-US" sz="1400" dirty="0">
              <a:solidFill>
                <a:srgbClr val="00B050"/>
              </a:solidFill>
            </a:endParaRPr>
          </a:p>
          <a:p>
            <a:r>
              <a:rPr lang="en-US" sz="1400" dirty="0">
                <a:solidFill>
                  <a:schemeClr val="tx1"/>
                </a:solidFill>
              </a:rPr>
              <a:t># Apply the filters</a:t>
            </a:r>
          </a:p>
          <a:p>
            <a:r>
              <a:rPr lang="en-US" sz="1400" dirty="0">
                <a:solidFill>
                  <a:srgbClr val="00B050"/>
                </a:solidFill>
              </a:rPr>
              <a:t>df_rec_loc = df_rec.location == 'Banashankari'</a:t>
            </a:r>
          </a:p>
          <a:p>
            <a:r>
              <a:rPr lang="en-US" sz="1400" dirty="0">
                <a:solidFill>
                  <a:srgbClr val="00B050"/>
                </a:solidFill>
              </a:rPr>
              <a:t># df_rec_rat = df_rec.rating &gt;= 4</a:t>
            </a:r>
          </a:p>
          <a:p>
            <a:endParaRPr lang="en-US" sz="1400" dirty="0">
              <a:solidFill>
                <a:srgbClr val="00B050"/>
              </a:solidFill>
            </a:endParaRPr>
          </a:p>
          <a:p>
            <a:endParaRPr lang="en-US" sz="1400" dirty="0">
              <a:solidFill>
                <a:srgbClr val="00B050"/>
              </a:solidFill>
            </a:endParaRPr>
          </a:p>
          <a:p>
            <a:r>
              <a:rPr lang="en-US" sz="1400" dirty="0">
                <a:solidFill>
                  <a:schemeClr val="tx1"/>
                </a:solidFill>
              </a:rPr>
              <a:t># Output- Top 5 restaurant</a:t>
            </a:r>
          </a:p>
          <a:p>
            <a:r>
              <a:rPr lang="en-US" sz="1400" dirty="0">
                <a:solidFill>
                  <a:srgbClr val="00B050"/>
                </a:solidFill>
              </a:rPr>
              <a:t>df_rec2.sort_values(by=['ypred','rating’])</a:t>
            </a:r>
            <a:endParaRPr lang="en-US" sz="1400" dirty="0">
              <a:solidFill>
                <a:schemeClr val="tx1"/>
              </a:solidFill>
            </a:endParaRPr>
          </a:p>
          <a:p>
            <a:r>
              <a:rPr lang="en-US" sz="1400" dirty="0">
                <a:solidFill>
                  <a:srgbClr val="00B050"/>
                </a:solidFill>
              </a:rPr>
              <a:t>df_rec3.UID.head(5)</a:t>
            </a:r>
          </a:p>
          <a:p>
            <a:endParaRPr lang="en-US" sz="1400" dirty="0">
              <a:solidFill>
                <a:srgbClr val="00B050"/>
              </a:solidFill>
            </a:endParaRPr>
          </a:p>
        </p:txBody>
      </p:sp>
      <p:sp>
        <p:nvSpPr>
          <p:cNvPr id="4" name="Rectangle 3">
            <a:extLst>
              <a:ext uri="{FF2B5EF4-FFF2-40B4-BE49-F238E27FC236}">
                <a16:creationId xmlns:a16="http://schemas.microsoft.com/office/drawing/2014/main" id="{8FAF5524-5F50-40FE-BC18-4ACCA07D7ADE}"/>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27E69DA8-C985-4BD7-9966-21243B354FE2}"/>
              </a:ext>
            </a:extLst>
          </p:cNvPr>
          <p:cNvCxnSpPr>
            <a:cxnSpLocks/>
          </p:cNvCxnSpPr>
          <p:nvPr/>
        </p:nvCxnSpPr>
        <p:spPr>
          <a:xfrm>
            <a:off x="477118" y="2890333"/>
            <a:ext cx="6475225" cy="0"/>
          </a:xfrm>
          <a:prstGeom prst="line">
            <a:avLst/>
          </a:prstGeom>
          <a:noFill/>
          <a:ln w="57150">
            <a:solidFill>
              <a:srgbClr val="C1C6C8"/>
            </a:solidFill>
            <a:round/>
            <a:headEnd/>
            <a:tailEnd/>
          </a:ln>
          <a:scene3d>
            <a:camera prst="orthographicFront"/>
            <a:lightRig rig="threePt" dir="t"/>
          </a:scene3d>
          <a:sp3d>
            <a:bevelT/>
          </a:sp3d>
        </p:spPr>
      </p:cxnSp>
      <p:cxnSp>
        <p:nvCxnSpPr>
          <p:cNvPr id="37" name="Straight Connector 36">
            <a:extLst>
              <a:ext uri="{FF2B5EF4-FFF2-40B4-BE49-F238E27FC236}">
                <a16:creationId xmlns:a16="http://schemas.microsoft.com/office/drawing/2014/main" id="{E4EC4178-CC8E-444E-9174-89F2E4110EC4}"/>
              </a:ext>
            </a:extLst>
          </p:cNvPr>
          <p:cNvCxnSpPr/>
          <p:nvPr/>
        </p:nvCxnSpPr>
        <p:spPr>
          <a:xfrm>
            <a:off x="1435883" y="3669910"/>
            <a:ext cx="0" cy="207214"/>
          </a:xfrm>
          <a:prstGeom prst="line">
            <a:avLst/>
          </a:prstGeom>
          <a:noFill/>
          <a:ln w="9525" cap="flat" cmpd="sng" algn="ctr">
            <a:solidFill>
              <a:sysClr val="window" lastClr="FFFFFF">
                <a:lumMod val="50000"/>
              </a:sysClr>
            </a:solidFill>
            <a:prstDash val="solid"/>
          </a:ln>
          <a:effectLst/>
        </p:spPr>
      </p:cxnSp>
      <p:sp>
        <p:nvSpPr>
          <p:cNvPr id="39" name="Rectangle 22">
            <a:extLst>
              <a:ext uri="{FF2B5EF4-FFF2-40B4-BE49-F238E27FC236}">
                <a16:creationId xmlns:a16="http://schemas.microsoft.com/office/drawing/2014/main" id="{D78DFEE4-A6BB-47AD-8E94-FB3C929AEDFD}"/>
              </a:ext>
            </a:extLst>
          </p:cNvPr>
          <p:cNvSpPr>
            <a:spLocks noChangeArrowheads="1"/>
          </p:cNvSpPr>
          <p:nvPr/>
        </p:nvSpPr>
        <p:spPr bwMode="gray">
          <a:xfrm>
            <a:off x="534156" y="3822533"/>
            <a:ext cx="1711473" cy="710535"/>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Enter types (e.g.) 1.Location</a:t>
            </a:r>
          </a:p>
          <a:p>
            <a:pPr marL="0" marR="0" lvl="0" indent="0" algn="ctr" defTabSz="914400" eaLnBrk="1" fontAlgn="base" latinLnBrk="0" hangingPunct="1">
              <a:lnSpc>
                <a:spcPct val="100000"/>
              </a:lnSpc>
              <a:spcBef>
                <a:spcPct val="20000"/>
              </a:spcBef>
              <a:spcAft>
                <a:spcPct val="0"/>
              </a:spcAft>
              <a:buClrTx/>
              <a:buSzTx/>
              <a:buFontTx/>
              <a:buNone/>
              <a:tabLst/>
              <a:defRPr/>
            </a:pPr>
            <a:r>
              <a:rPr lang="en-US" sz="1400" b="1" kern="0" dirty="0">
                <a:solidFill>
                  <a:srgbClr val="53565A"/>
                </a:solidFill>
                <a:latin typeface="Arial" charset="0"/>
                <a:sym typeface="Wingdings" pitchFamily="2" charset="2"/>
              </a:rPr>
              <a:t>2.Cuisines (e.g.)</a:t>
            </a:r>
            <a:endParaRPr kumimoji="0" lang="en-US" sz="1400" b="1" i="0" u="none" strike="noStrike" kern="0" cap="none" spc="0" normalizeH="0" baseline="0" noProof="0" dirty="0">
              <a:ln>
                <a:noFill/>
              </a:ln>
              <a:solidFill>
                <a:srgbClr val="53565A"/>
              </a:solidFill>
              <a:effectLst/>
              <a:uLnTx/>
              <a:uFillTx/>
              <a:latin typeface="Arial" charset="0"/>
              <a:sym typeface="Wingdings" pitchFamily="2" charset="2"/>
            </a:endParaRPr>
          </a:p>
        </p:txBody>
      </p:sp>
      <p:cxnSp>
        <p:nvCxnSpPr>
          <p:cNvPr id="40" name="Straight Connector 39">
            <a:extLst>
              <a:ext uri="{FF2B5EF4-FFF2-40B4-BE49-F238E27FC236}">
                <a16:creationId xmlns:a16="http://schemas.microsoft.com/office/drawing/2014/main" id="{BC1888E5-E0FA-493C-990D-3C911F347A5D}"/>
              </a:ext>
            </a:extLst>
          </p:cNvPr>
          <p:cNvCxnSpPr/>
          <p:nvPr/>
        </p:nvCxnSpPr>
        <p:spPr>
          <a:xfrm>
            <a:off x="3527907" y="3669910"/>
            <a:ext cx="0" cy="207214"/>
          </a:xfrm>
          <a:prstGeom prst="line">
            <a:avLst/>
          </a:prstGeom>
          <a:noFill/>
          <a:ln w="9525" cap="flat" cmpd="sng" algn="ctr">
            <a:solidFill>
              <a:sysClr val="window" lastClr="FFFFFF">
                <a:lumMod val="50000"/>
              </a:sysClr>
            </a:solidFill>
            <a:prstDash val="solid"/>
          </a:ln>
          <a:effectLst/>
        </p:spPr>
      </p:cxnSp>
      <p:sp>
        <p:nvSpPr>
          <p:cNvPr id="42" name="Rectangle 22">
            <a:extLst>
              <a:ext uri="{FF2B5EF4-FFF2-40B4-BE49-F238E27FC236}">
                <a16:creationId xmlns:a16="http://schemas.microsoft.com/office/drawing/2014/main" id="{1B4A6333-9D06-4D03-9396-71484339A4D2}"/>
              </a:ext>
            </a:extLst>
          </p:cNvPr>
          <p:cNvSpPr>
            <a:spLocks noChangeArrowheads="1"/>
          </p:cNvSpPr>
          <p:nvPr/>
        </p:nvSpPr>
        <p:spPr bwMode="gray">
          <a:xfrm>
            <a:off x="2675568" y="3822533"/>
            <a:ext cx="1711473" cy="656195"/>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Build a Random Forest Regressor </a:t>
            </a:r>
            <a:endParaRPr kumimoji="0" lang="en-US" sz="1400" b="1" i="1" u="none" strike="noStrike" kern="0" cap="none" spc="0" normalizeH="0" baseline="0" noProof="0" dirty="0">
              <a:ln>
                <a:noFill/>
              </a:ln>
              <a:solidFill>
                <a:srgbClr val="53565A"/>
              </a:solidFill>
              <a:effectLst/>
              <a:uLnTx/>
              <a:uFillTx/>
              <a:latin typeface="Arial" charset="0"/>
            </a:endParaRPr>
          </a:p>
        </p:txBody>
      </p:sp>
      <p:cxnSp>
        <p:nvCxnSpPr>
          <p:cNvPr id="43" name="Straight Connector 42">
            <a:extLst>
              <a:ext uri="{FF2B5EF4-FFF2-40B4-BE49-F238E27FC236}">
                <a16:creationId xmlns:a16="http://schemas.microsoft.com/office/drawing/2014/main" id="{1EA79C76-2C1E-46B4-91F7-4614F52D3A05}"/>
              </a:ext>
            </a:extLst>
          </p:cNvPr>
          <p:cNvCxnSpPr/>
          <p:nvPr/>
        </p:nvCxnSpPr>
        <p:spPr>
          <a:xfrm>
            <a:off x="5619931" y="3669910"/>
            <a:ext cx="0" cy="207214"/>
          </a:xfrm>
          <a:prstGeom prst="line">
            <a:avLst/>
          </a:prstGeom>
          <a:noFill/>
          <a:ln w="9525" cap="flat" cmpd="sng" algn="ctr">
            <a:solidFill>
              <a:sysClr val="window" lastClr="FFFFFF">
                <a:lumMod val="50000"/>
              </a:sysClr>
            </a:solidFill>
            <a:prstDash val="solid"/>
          </a:ln>
          <a:effectLst/>
        </p:spPr>
      </p:cxnSp>
      <p:sp>
        <p:nvSpPr>
          <p:cNvPr id="45" name="Rectangle 22">
            <a:extLst>
              <a:ext uri="{FF2B5EF4-FFF2-40B4-BE49-F238E27FC236}">
                <a16:creationId xmlns:a16="http://schemas.microsoft.com/office/drawing/2014/main" id="{27DC4F19-8DFE-44CF-AFB6-D561DB312FDC}"/>
              </a:ext>
            </a:extLst>
          </p:cNvPr>
          <p:cNvSpPr>
            <a:spLocks noChangeArrowheads="1"/>
          </p:cNvSpPr>
          <p:nvPr/>
        </p:nvSpPr>
        <p:spPr bwMode="gray">
          <a:xfrm>
            <a:off x="4718204" y="3822533"/>
            <a:ext cx="1711473" cy="710540"/>
          </a:xfrm>
          <a:prstGeom prst="rect">
            <a:avLst/>
          </a:prstGeom>
          <a:solidFill>
            <a:srgbClr val="FFFFFF">
              <a:lumMod val="95000"/>
            </a:srgbClr>
          </a:solidFill>
          <a:ln w="19050" algn="ctr">
            <a:noFill/>
            <a:miter lim="800000"/>
            <a:headEnd/>
            <a:tailEnd/>
          </a:ln>
          <a:effectLst/>
        </p:spPr>
        <p:txBody>
          <a:bodyPr lIns="45720" tIns="45720" rIns="45720" bIns="45720" anchor="t">
            <a:noAutofit/>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400" b="1" i="0" u="none" strike="noStrike" kern="0" cap="none" spc="0" normalizeH="0" baseline="0" noProof="0" dirty="0">
                <a:ln>
                  <a:noFill/>
                </a:ln>
                <a:solidFill>
                  <a:srgbClr val="53565A"/>
                </a:solidFill>
                <a:effectLst/>
                <a:uLnTx/>
                <a:uFillTx/>
                <a:latin typeface="Arial" charset="0"/>
                <a:sym typeface="Wingdings" pitchFamily="2" charset="2"/>
              </a:rPr>
              <a:t>Top 5 Recommendations</a:t>
            </a:r>
            <a:endParaRPr kumimoji="0" lang="en-US" sz="1400" b="1" i="1" u="none" strike="noStrike" kern="0" cap="none" spc="0" normalizeH="0" baseline="0" noProof="0" dirty="0">
              <a:ln>
                <a:noFill/>
              </a:ln>
              <a:solidFill>
                <a:srgbClr val="53565A"/>
              </a:solidFill>
              <a:effectLst/>
              <a:uLnTx/>
              <a:uFillTx/>
              <a:latin typeface="Arial" charset="0"/>
              <a:sym typeface="Wingdings" pitchFamily="2" charset="2"/>
            </a:endParaRPr>
          </a:p>
        </p:txBody>
      </p:sp>
      <p:cxnSp>
        <p:nvCxnSpPr>
          <p:cNvPr id="46" name="Straight Connector 45">
            <a:extLst>
              <a:ext uri="{FF2B5EF4-FFF2-40B4-BE49-F238E27FC236}">
                <a16:creationId xmlns:a16="http://schemas.microsoft.com/office/drawing/2014/main" id="{13E00957-DE0A-4B53-BEAF-6B9E27C5B506}"/>
              </a:ext>
            </a:extLst>
          </p:cNvPr>
          <p:cNvCxnSpPr/>
          <p:nvPr/>
        </p:nvCxnSpPr>
        <p:spPr>
          <a:xfrm>
            <a:off x="7711954" y="3669910"/>
            <a:ext cx="0" cy="207214"/>
          </a:xfrm>
          <a:prstGeom prst="line">
            <a:avLst/>
          </a:prstGeom>
          <a:noFill/>
          <a:ln w="9525" cap="flat" cmpd="sng" algn="ctr">
            <a:solidFill>
              <a:sysClr val="window" lastClr="FFFFFF">
                <a:lumMod val="50000"/>
              </a:sysClr>
            </a:solidFill>
            <a:prstDash val="solid"/>
          </a:ln>
          <a:effectLst/>
        </p:spPr>
      </p:cxnSp>
      <p:grpSp>
        <p:nvGrpSpPr>
          <p:cNvPr id="49" name="Group 48">
            <a:extLst>
              <a:ext uri="{FF2B5EF4-FFF2-40B4-BE49-F238E27FC236}">
                <a16:creationId xmlns:a16="http://schemas.microsoft.com/office/drawing/2014/main" id="{347A9F22-B81B-4CB6-899B-2AE43EBDD592}"/>
              </a:ext>
            </a:extLst>
          </p:cNvPr>
          <p:cNvGrpSpPr/>
          <p:nvPr/>
        </p:nvGrpSpPr>
        <p:grpSpPr>
          <a:xfrm>
            <a:off x="2919831" y="2472472"/>
            <a:ext cx="1216152" cy="1218704"/>
            <a:chOff x="2919831" y="1735810"/>
            <a:chExt cx="1216152" cy="1218704"/>
          </a:xfrm>
        </p:grpSpPr>
        <p:grpSp>
          <p:nvGrpSpPr>
            <p:cNvPr id="50" name="Group 49">
              <a:extLst>
                <a:ext uri="{FF2B5EF4-FFF2-40B4-BE49-F238E27FC236}">
                  <a16:creationId xmlns:a16="http://schemas.microsoft.com/office/drawing/2014/main" id="{345EA6EC-9112-416C-88E5-F5DD8AA19C43}"/>
                </a:ext>
              </a:extLst>
            </p:cNvPr>
            <p:cNvGrpSpPr/>
            <p:nvPr/>
          </p:nvGrpSpPr>
          <p:grpSpPr>
            <a:xfrm>
              <a:off x="2919831" y="1735810"/>
              <a:ext cx="1216152" cy="1218704"/>
              <a:chOff x="842533" y="1836646"/>
              <a:chExt cx="1526528" cy="1508804"/>
            </a:xfrm>
          </p:grpSpPr>
          <p:sp>
            <p:nvSpPr>
              <p:cNvPr id="52" name="Oval 24">
                <a:extLst>
                  <a:ext uri="{FF2B5EF4-FFF2-40B4-BE49-F238E27FC236}">
                    <a16:creationId xmlns:a16="http://schemas.microsoft.com/office/drawing/2014/main" id="{D89BE1A0-A5A6-4B6E-86A3-109352C85FE5}"/>
                  </a:ext>
                </a:extLst>
              </p:cNvPr>
              <p:cNvSpPr>
                <a:spLocks noChangeArrowheads="1"/>
              </p:cNvSpPr>
              <p:nvPr/>
            </p:nvSpPr>
            <p:spPr bwMode="gray">
              <a:xfrm>
                <a:off x="842533" y="1836646"/>
                <a:ext cx="1526528" cy="15088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53" name="Oval 25">
                <a:extLst>
                  <a:ext uri="{FF2B5EF4-FFF2-40B4-BE49-F238E27FC236}">
                    <a16:creationId xmlns:a16="http://schemas.microsoft.com/office/drawing/2014/main" id="{DA4E900C-E705-4A64-8104-934C6259853D}"/>
                  </a:ext>
                </a:extLst>
              </p:cNvPr>
              <p:cNvSpPr>
                <a:spLocks noChangeArrowheads="1"/>
              </p:cNvSpPr>
              <p:nvPr/>
            </p:nvSpPr>
            <p:spPr bwMode="gray">
              <a:xfrm>
                <a:off x="951698" y="1944606"/>
                <a:ext cx="1308199" cy="1293762"/>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Model</a:t>
                </a:r>
              </a:p>
            </p:txBody>
          </p:sp>
        </p:grpSp>
        <p:pic>
          <p:nvPicPr>
            <p:cNvPr id="51" name="Picture 5" descr="C:\Users\ad10868\Downloads\Games_player_upgrading_level_symbol_512.png">
              <a:extLst>
                <a:ext uri="{FF2B5EF4-FFF2-40B4-BE49-F238E27FC236}">
                  <a16:creationId xmlns:a16="http://schemas.microsoft.com/office/drawing/2014/main" id="{9E2F22E2-F96E-4D55-8013-DBF95E6D019B}"/>
                </a:ext>
              </a:extLst>
            </p:cNvPr>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250383" y="1876563"/>
              <a:ext cx="523269" cy="523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925629BA-2A42-445E-A06E-FCB68738F3B5}"/>
              </a:ext>
            </a:extLst>
          </p:cNvPr>
          <p:cNvGrpSpPr/>
          <p:nvPr/>
        </p:nvGrpSpPr>
        <p:grpSpPr>
          <a:xfrm>
            <a:off x="827807" y="2472472"/>
            <a:ext cx="1216152" cy="1218704"/>
            <a:chOff x="827807" y="1735810"/>
            <a:chExt cx="1216152" cy="1218704"/>
          </a:xfrm>
        </p:grpSpPr>
        <p:grpSp>
          <p:nvGrpSpPr>
            <p:cNvPr id="59" name="Group 58">
              <a:extLst>
                <a:ext uri="{FF2B5EF4-FFF2-40B4-BE49-F238E27FC236}">
                  <a16:creationId xmlns:a16="http://schemas.microsoft.com/office/drawing/2014/main" id="{1B78D824-8E3D-4DC1-AD4B-44F2EEEC5D08}"/>
                </a:ext>
              </a:extLst>
            </p:cNvPr>
            <p:cNvGrpSpPr/>
            <p:nvPr/>
          </p:nvGrpSpPr>
          <p:grpSpPr>
            <a:xfrm>
              <a:off x="827807" y="1735810"/>
              <a:ext cx="1216152" cy="1218704"/>
              <a:chOff x="842533" y="1836646"/>
              <a:chExt cx="1526528" cy="1508804"/>
            </a:xfrm>
          </p:grpSpPr>
          <p:sp>
            <p:nvSpPr>
              <p:cNvPr id="61" name="Oval 24">
                <a:extLst>
                  <a:ext uri="{FF2B5EF4-FFF2-40B4-BE49-F238E27FC236}">
                    <a16:creationId xmlns:a16="http://schemas.microsoft.com/office/drawing/2014/main" id="{3E9B37EB-72C7-41CC-8C48-6AD06AB48D17}"/>
                  </a:ext>
                </a:extLst>
              </p:cNvPr>
              <p:cNvSpPr>
                <a:spLocks noChangeArrowheads="1"/>
              </p:cNvSpPr>
              <p:nvPr/>
            </p:nvSpPr>
            <p:spPr bwMode="gray">
              <a:xfrm>
                <a:off x="842533" y="1836646"/>
                <a:ext cx="1526528" cy="15088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62" name="Oval 25">
                <a:extLst>
                  <a:ext uri="{FF2B5EF4-FFF2-40B4-BE49-F238E27FC236}">
                    <a16:creationId xmlns:a16="http://schemas.microsoft.com/office/drawing/2014/main" id="{47BC2F86-C1C4-4706-8B1F-B0AD519BD8F5}"/>
                  </a:ext>
                </a:extLst>
              </p:cNvPr>
              <p:cNvSpPr>
                <a:spLocks noChangeArrowheads="1"/>
              </p:cNvSpPr>
              <p:nvPr/>
            </p:nvSpPr>
            <p:spPr bwMode="gray">
              <a:xfrm>
                <a:off x="951698" y="1944606"/>
                <a:ext cx="1308199" cy="1293762"/>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Input</a:t>
                </a:r>
              </a:p>
            </p:txBody>
          </p:sp>
        </p:grpSp>
        <p:pic>
          <p:nvPicPr>
            <p:cNvPr id="60" name="Picture 7" descr="C:\Users\ad10868\Downloads\Man_lifting_weights_512 (1).png">
              <a:extLst>
                <a:ext uri="{FF2B5EF4-FFF2-40B4-BE49-F238E27FC236}">
                  <a16:creationId xmlns:a16="http://schemas.microsoft.com/office/drawing/2014/main" id="{99FCB7F6-E3F5-4A23-9686-A725AD920050}"/>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63986" y="1904546"/>
              <a:ext cx="543793" cy="5437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5278EF92-21C2-4B67-A93D-76C38529BF80}"/>
              </a:ext>
            </a:extLst>
          </p:cNvPr>
          <p:cNvGrpSpPr/>
          <p:nvPr/>
        </p:nvGrpSpPr>
        <p:grpSpPr>
          <a:xfrm>
            <a:off x="5011855" y="2472472"/>
            <a:ext cx="1216152" cy="1218704"/>
            <a:chOff x="5011855" y="1735810"/>
            <a:chExt cx="1216152" cy="1218704"/>
          </a:xfrm>
        </p:grpSpPr>
        <p:sp>
          <p:nvSpPr>
            <p:cNvPr id="64" name="Oval 24">
              <a:extLst>
                <a:ext uri="{FF2B5EF4-FFF2-40B4-BE49-F238E27FC236}">
                  <a16:creationId xmlns:a16="http://schemas.microsoft.com/office/drawing/2014/main" id="{AE4A50C9-292E-4F00-9956-50628A0E518E}"/>
                </a:ext>
              </a:extLst>
            </p:cNvPr>
            <p:cNvSpPr>
              <a:spLocks noChangeArrowheads="1"/>
            </p:cNvSpPr>
            <p:nvPr/>
          </p:nvSpPr>
          <p:spPr bwMode="gray">
            <a:xfrm>
              <a:off x="5011855" y="1735810"/>
              <a:ext cx="1216152" cy="1218704"/>
            </a:xfrm>
            <a:prstGeom prst="ellipse">
              <a:avLst/>
            </a:pr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path path="circle">
                <a:fillToRect l="50000" t="50000" r="50000" b="50000"/>
              </a:path>
              <a:tileRect/>
            </a:gradFill>
            <a:ln w="12700">
              <a:noFill/>
              <a:round/>
              <a:headEnd/>
              <a:tailEnd/>
            </a:ln>
          </p:spPr>
          <p:txBody>
            <a:bodyPr wrap="none" anchor="ctr"/>
            <a:lstStyle/>
            <a:p>
              <a:pPr marL="0" marR="0" lvl="0" indent="0" defTabSz="914400" eaLnBrk="0" fontAlgn="auto" latinLnBrk="0" hangingPunct="0">
                <a:lnSpc>
                  <a:spcPct val="100000"/>
                </a:lnSpc>
                <a:spcBef>
                  <a:spcPct val="45000"/>
                </a:spcBef>
                <a:spcAft>
                  <a:spcPts val="0"/>
                </a:spcAft>
                <a:buClr>
                  <a:sysClr val="window" lastClr="FFFFFF"/>
                </a:buClr>
                <a:buSzPct val="110000"/>
                <a:buFont typeface="Wingdings" pitchFamily="2" charset="2"/>
                <a:buChar char="§"/>
                <a:tabLst/>
                <a:defRPr/>
              </a:pPr>
              <a:endParaRPr kumimoji="0" lang="en-US" sz="1600" b="1" i="0" u="none" strike="noStrike" kern="0" cap="none" spc="0" normalizeH="0" baseline="0" noProof="0" dirty="0">
                <a:ln>
                  <a:noFill/>
                </a:ln>
                <a:solidFill>
                  <a:sysClr val="window" lastClr="FFFFFF"/>
                </a:solidFill>
                <a:effectLst/>
                <a:uLnTx/>
                <a:uFillTx/>
                <a:latin typeface="Arial" charset="0"/>
              </a:endParaRPr>
            </a:p>
          </p:txBody>
        </p:sp>
        <p:sp>
          <p:nvSpPr>
            <p:cNvPr id="65" name="Oval 25">
              <a:extLst>
                <a:ext uri="{FF2B5EF4-FFF2-40B4-BE49-F238E27FC236}">
                  <a16:creationId xmlns:a16="http://schemas.microsoft.com/office/drawing/2014/main" id="{E1BB6D96-6032-4AA7-BBDF-1FE9E344E74F}"/>
                </a:ext>
              </a:extLst>
            </p:cNvPr>
            <p:cNvSpPr>
              <a:spLocks noChangeArrowheads="1"/>
            </p:cNvSpPr>
            <p:nvPr/>
          </p:nvSpPr>
          <p:spPr bwMode="gray">
            <a:xfrm>
              <a:off x="5098824" y="1823012"/>
              <a:ext cx="1042214" cy="1045008"/>
            </a:xfrm>
            <a:prstGeom prst="ellipse">
              <a:avLst/>
            </a:prstGeom>
            <a:gradFill flip="none" rotWithShape="1">
              <a:gsLst>
                <a:gs pos="0">
                  <a:srgbClr val="00629B">
                    <a:lumMod val="75000"/>
                  </a:srgbClr>
                </a:gs>
                <a:gs pos="50000">
                  <a:srgbClr val="00629B"/>
                </a:gs>
                <a:gs pos="100000">
                  <a:srgbClr val="00629B">
                    <a:lumMod val="20000"/>
                    <a:lumOff val="80000"/>
                  </a:srgbClr>
                </a:gs>
              </a:gsLst>
              <a:lin ang="5400000" scaled="1"/>
              <a:tileRect/>
            </a:gradFill>
            <a:ln w="12700">
              <a:noFill/>
              <a:round/>
              <a:headEnd/>
              <a:tailEnd/>
            </a:ln>
          </p:spPr>
          <p:txBody>
            <a:bodyPr wrap="none" anchor="b"/>
            <a:lstStyle/>
            <a:p>
              <a:pPr marL="0" marR="0" lvl="0" indent="0" algn="ctr" defTabSz="914400" eaLnBrk="0" fontAlgn="auto" latinLnBrk="0" hangingPunct="0">
                <a:lnSpc>
                  <a:spcPct val="100000"/>
                </a:lnSpc>
                <a:spcBef>
                  <a:spcPts val="0"/>
                </a:spcBef>
                <a:spcAft>
                  <a:spcPts val="0"/>
                </a:spcAft>
                <a:buClr>
                  <a:sysClr val="window" lastClr="FFFFFF"/>
                </a:buClr>
                <a:buSzPct val="110000"/>
                <a:buFontTx/>
                <a:buNone/>
                <a:tabLst/>
                <a:defRPr/>
              </a:pPr>
              <a:r>
                <a:rPr kumimoji="0" lang="en-US" sz="1400" b="1" i="0" u="none" strike="noStrike" kern="0" cap="none" spc="0" normalizeH="0" baseline="0" noProof="0" dirty="0">
                  <a:ln>
                    <a:noFill/>
                  </a:ln>
                  <a:solidFill>
                    <a:sysClr val="window" lastClr="FFFFFF"/>
                  </a:solidFill>
                  <a:effectLst/>
                  <a:uLnTx/>
                  <a:uFillTx/>
                  <a:latin typeface="Arial" charset="0"/>
                </a:rPr>
                <a:t>Output</a:t>
              </a:r>
            </a:p>
          </p:txBody>
        </p:sp>
        <p:pic>
          <p:nvPicPr>
            <p:cNvPr id="66" name="Picture 12" descr="C:\Users\ad10868\Downloads\Give_Money_512.png">
              <a:extLst>
                <a:ext uri="{FF2B5EF4-FFF2-40B4-BE49-F238E27FC236}">
                  <a16:creationId xmlns:a16="http://schemas.microsoft.com/office/drawing/2014/main" id="{89604AA6-8C04-4D61-84F3-DFB813F36D58}"/>
                </a:ext>
              </a:extLst>
            </p:cNvPr>
            <p:cNvPicPr>
              <a:picLocks noChangeAspect="1" noChangeArrowheads="1"/>
            </p:cNvPicPr>
            <p:nvPr/>
          </p:nvPicPr>
          <p:blipFill>
            <a:blip r:embed="rId6" cstate="print">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377545" y="1983051"/>
              <a:ext cx="465288" cy="46528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8" name="Table 67">
            <a:extLst>
              <a:ext uri="{FF2B5EF4-FFF2-40B4-BE49-F238E27FC236}">
                <a16:creationId xmlns:a16="http://schemas.microsoft.com/office/drawing/2014/main" id="{A4EDA95E-6A47-4A3A-9917-97D5E79DB38D}"/>
              </a:ext>
            </a:extLst>
          </p:cNvPr>
          <p:cNvGraphicFramePr>
            <a:graphicFrameLocks noGrp="1"/>
          </p:cNvGraphicFramePr>
          <p:nvPr>
            <p:extLst>
              <p:ext uri="{D42A27DB-BD31-4B8C-83A1-F6EECF244321}">
                <p14:modId xmlns:p14="http://schemas.microsoft.com/office/powerpoint/2010/main" val="1460492274"/>
              </p:ext>
            </p:extLst>
          </p:nvPr>
        </p:nvGraphicFramePr>
        <p:xfrm>
          <a:off x="323173" y="5086792"/>
          <a:ext cx="6629170" cy="1645920"/>
        </p:xfrm>
        <a:graphic>
          <a:graphicData uri="http://schemas.openxmlformats.org/drawingml/2006/table">
            <a:tbl>
              <a:tblPr firstRow="1" bandRow="1">
                <a:tableStyleId>{5C22544A-7EE6-4342-B048-85BDC9FD1C3A}</a:tableStyleId>
              </a:tblPr>
              <a:tblGrid>
                <a:gridCol w="3314585">
                  <a:extLst>
                    <a:ext uri="{9D8B030D-6E8A-4147-A177-3AD203B41FA5}">
                      <a16:colId xmlns:a16="http://schemas.microsoft.com/office/drawing/2014/main" val="1795940756"/>
                    </a:ext>
                  </a:extLst>
                </a:gridCol>
                <a:gridCol w="3314585">
                  <a:extLst>
                    <a:ext uri="{9D8B030D-6E8A-4147-A177-3AD203B41FA5}">
                      <a16:colId xmlns:a16="http://schemas.microsoft.com/office/drawing/2014/main" val="360897133"/>
                    </a:ext>
                  </a:extLst>
                </a:gridCol>
              </a:tblGrid>
              <a:tr h="268195">
                <a:tc>
                  <a:txBody>
                    <a:bodyPr/>
                    <a:lstStyle/>
                    <a:p>
                      <a:r>
                        <a:rPr lang="en-US" sz="1200" dirty="0"/>
                        <a:t>Name</a:t>
                      </a:r>
                    </a:p>
                  </a:txBody>
                  <a:tcPr/>
                </a:tc>
                <a:tc>
                  <a:txBody>
                    <a:bodyPr/>
                    <a:lstStyle/>
                    <a:p>
                      <a:r>
                        <a:rPr lang="en-US" sz="1200" dirty="0"/>
                        <a:t>Location</a:t>
                      </a:r>
                    </a:p>
                  </a:txBody>
                  <a:tcPr/>
                </a:tc>
                <a:extLst>
                  <a:ext uri="{0D108BD9-81ED-4DB2-BD59-A6C34878D82A}">
                    <a16:rowId xmlns:a16="http://schemas.microsoft.com/office/drawing/2014/main" val="2265719101"/>
                  </a:ext>
                </a:extLst>
              </a:tr>
              <a:tr h="268195">
                <a:tc>
                  <a:txBody>
                    <a:bodyPr/>
                    <a:lstStyle/>
                    <a:p>
                      <a:r>
                        <a:rPr lang="en-US" sz="1200" b="0" i="0" kern="1200" dirty="0">
                          <a:solidFill>
                            <a:schemeClr val="dk1"/>
                          </a:solidFill>
                          <a:effectLst/>
                          <a:latin typeface="+mn-lt"/>
                          <a:ea typeface="+mn-ea"/>
                          <a:cs typeface="+mn-cs"/>
                        </a:rPr>
                        <a:t>New Gowda's Fried Chicken</a:t>
                      </a:r>
                      <a:endParaRPr lang="en-US" sz="1200" dirty="0"/>
                    </a:p>
                  </a:txBody>
                  <a:tcPr/>
                </a:tc>
                <a:tc>
                  <a:txBody>
                    <a:bodyPr/>
                    <a:lstStyle/>
                    <a:p>
                      <a:r>
                        <a:rPr lang="en-US" sz="1200" b="0" i="0" kern="1200" dirty="0">
                          <a:solidFill>
                            <a:schemeClr val="dk1"/>
                          </a:solidFill>
                          <a:effectLst/>
                          <a:latin typeface="+mn-lt"/>
                          <a:ea typeface="+mn-ea"/>
                          <a:cs typeface="+mn-cs"/>
                        </a:rPr>
                        <a:t>4th Cross Road, Banashankari</a:t>
                      </a:r>
                      <a:endParaRPr lang="en-US" sz="1200" dirty="0"/>
                    </a:p>
                  </a:txBody>
                  <a:tcPr/>
                </a:tc>
                <a:extLst>
                  <a:ext uri="{0D108BD9-81ED-4DB2-BD59-A6C34878D82A}">
                    <a16:rowId xmlns:a16="http://schemas.microsoft.com/office/drawing/2014/main" val="2048690817"/>
                  </a:ext>
                </a:extLst>
              </a:tr>
              <a:tr h="268195">
                <a:tc>
                  <a:txBody>
                    <a:bodyPr/>
                    <a:lstStyle/>
                    <a:p>
                      <a:r>
                        <a:rPr lang="en-US" sz="1200" b="0" i="0" kern="1200" dirty="0">
                          <a:solidFill>
                            <a:schemeClr val="dk1"/>
                          </a:solidFill>
                          <a:effectLst/>
                          <a:latin typeface="+mn-lt"/>
                          <a:ea typeface="+mn-ea"/>
                          <a:cs typeface="+mn-cs"/>
                        </a:rPr>
                        <a:t>SLV Refreshment</a:t>
                      </a:r>
                      <a:endParaRPr lang="en-US" sz="1200" dirty="0"/>
                    </a:p>
                  </a:txBody>
                  <a:tcPr/>
                </a:tc>
                <a:tc>
                  <a:txBody>
                    <a:bodyPr/>
                    <a:lstStyle/>
                    <a:p>
                      <a:r>
                        <a:rPr lang="en-US" sz="1200" dirty="0"/>
                        <a:t>130, 3rd main, Banashankari</a:t>
                      </a:r>
                    </a:p>
                  </a:txBody>
                  <a:tcPr/>
                </a:tc>
                <a:extLst>
                  <a:ext uri="{0D108BD9-81ED-4DB2-BD59-A6C34878D82A}">
                    <a16:rowId xmlns:a16="http://schemas.microsoft.com/office/drawing/2014/main" val="14646791"/>
                  </a:ext>
                </a:extLst>
              </a:tr>
              <a:tr h="268195">
                <a:tc>
                  <a:txBody>
                    <a:bodyPr/>
                    <a:lstStyle/>
                    <a:p>
                      <a:r>
                        <a:rPr lang="en-US" sz="1200" b="0" i="0" kern="1200" dirty="0">
                          <a:solidFill>
                            <a:schemeClr val="dk1"/>
                          </a:solidFill>
                          <a:effectLst/>
                          <a:latin typeface="+mn-lt"/>
                          <a:ea typeface="+mn-ea"/>
                          <a:cs typeface="+mn-cs"/>
                        </a:rPr>
                        <a:t>Floured-Baked With Love</a:t>
                      </a:r>
                      <a:endParaRPr lang="en-US" sz="1200" dirty="0"/>
                    </a:p>
                  </a:txBody>
                  <a:tcPr/>
                </a:tc>
                <a:tc>
                  <a:txBody>
                    <a:bodyPr/>
                    <a:lstStyle/>
                    <a:p>
                      <a:r>
                        <a:rPr lang="en-US" sz="1200" dirty="0"/>
                        <a:t>415, 1st C Cross, Banashankari</a:t>
                      </a:r>
                    </a:p>
                  </a:txBody>
                  <a:tcPr/>
                </a:tc>
                <a:extLst>
                  <a:ext uri="{0D108BD9-81ED-4DB2-BD59-A6C34878D82A}">
                    <a16:rowId xmlns:a16="http://schemas.microsoft.com/office/drawing/2014/main" val="2576340681"/>
                  </a:ext>
                </a:extLst>
              </a:tr>
              <a:tr h="268195">
                <a:tc>
                  <a:txBody>
                    <a:bodyPr/>
                    <a:lstStyle/>
                    <a:p>
                      <a:r>
                        <a:rPr lang="en-US" sz="1200" b="0" i="0" kern="1200" dirty="0">
                          <a:solidFill>
                            <a:schemeClr val="dk1"/>
                          </a:solidFill>
                          <a:effectLst/>
                          <a:latin typeface="+mn-lt"/>
                          <a:ea typeface="+mn-ea"/>
                          <a:cs typeface="+mn-cs"/>
                        </a:rPr>
                        <a:t>Thanco's Natural Ice Creams</a:t>
                      </a:r>
                      <a:endParaRPr lang="en-US" sz="1200" dirty="0"/>
                    </a:p>
                  </a:txBody>
                  <a:tcPr/>
                </a:tc>
                <a:tc>
                  <a:txBody>
                    <a:bodyPr/>
                    <a:lstStyle/>
                    <a:p>
                      <a:r>
                        <a:rPr lang="en-US" sz="1200" dirty="0"/>
                        <a:t>941, 21st Main Road, Banashankari</a:t>
                      </a:r>
                    </a:p>
                  </a:txBody>
                  <a:tcPr/>
                </a:tc>
                <a:extLst>
                  <a:ext uri="{0D108BD9-81ED-4DB2-BD59-A6C34878D82A}">
                    <a16:rowId xmlns:a16="http://schemas.microsoft.com/office/drawing/2014/main" val="3820450667"/>
                  </a:ext>
                </a:extLst>
              </a:tr>
              <a:tr h="268195">
                <a:tc>
                  <a:txBody>
                    <a:bodyPr/>
                    <a:lstStyle/>
                    <a:p>
                      <a:r>
                        <a:rPr lang="en-US" sz="1200" b="0" i="0" kern="1200" dirty="0">
                          <a:solidFill>
                            <a:schemeClr val="dk1"/>
                          </a:solidFill>
                          <a:effectLst/>
                          <a:latin typeface="+mn-lt"/>
                          <a:ea typeface="+mn-ea"/>
                          <a:cs typeface="+mn-cs"/>
                        </a:rPr>
                        <a:t>Kidambi's Kitchen</a:t>
                      </a:r>
                      <a:endParaRPr lang="en-US" sz="1200" dirty="0"/>
                    </a:p>
                  </a:txBody>
                  <a:tcPr/>
                </a:tc>
                <a:tc>
                  <a:txBody>
                    <a:bodyPr/>
                    <a:lstStyle/>
                    <a:p>
                      <a:r>
                        <a:rPr lang="en-US" sz="1200" dirty="0"/>
                        <a:t>2465, BDA Complex, Banashankari</a:t>
                      </a:r>
                    </a:p>
                  </a:txBody>
                  <a:tcPr/>
                </a:tc>
                <a:extLst>
                  <a:ext uri="{0D108BD9-81ED-4DB2-BD59-A6C34878D82A}">
                    <a16:rowId xmlns:a16="http://schemas.microsoft.com/office/drawing/2014/main" val="3285110846"/>
                  </a:ext>
                </a:extLst>
              </a:tr>
            </a:tbl>
          </a:graphicData>
        </a:graphic>
      </p:graphicFrame>
      <p:sp>
        <p:nvSpPr>
          <p:cNvPr id="69" name="Rectangle 68">
            <a:extLst>
              <a:ext uri="{FF2B5EF4-FFF2-40B4-BE49-F238E27FC236}">
                <a16:creationId xmlns:a16="http://schemas.microsoft.com/office/drawing/2014/main" id="{CA04A02C-41B8-402D-B5CE-F75D68FA58F7}"/>
              </a:ext>
            </a:extLst>
          </p:cNvPr>
          <p:cNvSpPr/>
          <p:nvPr/>
        </p:nvSpPr>
        <p:spPr>
          <a:xfrm>
            <a:off x="323173" y="4818743"/>
            <a:ext cx="6629170" cy="21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Model Output : Places to visit</a:t>
            </a:r>
          </a:p>
        </p:txBody>
      </p:sp>
    </p:spTree>
    <p:extLst>
      <p:ext uri="{BB962C8B-B14F-4D97-AF65-F5344CB8AC3E}">
        <p14:creationId xmlns:p14="http://schemas.microsoft.com/office/powerpoint/2010/main" val="234476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7653684"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latin typeface="Rockwell"/>
              </a:rPr>
              <a:t>Personalized Promotional Strategies - </a:t>
            </a:r>
            <a:r>
              <a:rPr lang="en-US" sz="2400" b="1" dirty="0">
                <a:solidFill>
                  <a:schemeClr val="bg1"/>
                </a:solidFill>
              </a:rPr>
              <a:t>Clustering</a:t>
            </a:r>
            <a:endParaRPr lang="en-US" sz="2400" dirty="0">
              <a:solidFill>
                <a:schemeClr val="bg1"/>
              </a:solidFill>
            </a:endParaRPr>
          </a:p>
        </p:txBody>
      </p:sp>
    </p:spTree>
    <p:extLst>
      <p:ext uri="{BB962C8B-B14F-4D97-AF65-F5344CB8AC3E}">
        <p14:creationId xmlns:p14="http://schemas.microsoft.com/office/powerpoint/2010/main" val="46105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502-0EF2-4C5E-BD30-6B4EF21684E7}"/>
              </a:ext>
            </a:extLst>
          </p:cNvPr>
          <p:cNvSpPr>
            <a:spLocks noGrp="1"/>
          </p:cNvSpPr>
          <p:nvPr>
            <p:ph type="title"/>
          </p:nvPr>
        </p:nvSpPr>
        <p:spPr/>
        <p:txBody>
          <a:bodyPr/>
          <a:lstStyle/>
          <a:p>
            <a:pPr algn="ctr"/>
            <a:r>
              <a:rPr lang="en-GB" dirty="0"/>
              <a:t>K-Means Clustering </a:t>
            </a:r>
          </a:p>
        </p:txBody>
      </p:sp>
      <p:pic>
        <p:nvPicPr>
          <p:cNvPr id="8" name="Picture 8" descr="A close up of a logo&#10;&#10;Description generated with very high confidence">
            <a:extLst>
              <a:ext uri="{FF2B5EF4-FFF2-40B4-BE49-F238E27FC236}">
                <a16:creationId xmlns:a16="http://schemas.microsoft.com/office/drawing/2014/main" id="{A514E28A-E27F-482E-B726-BC4C94B2BFEB}"/>
              </a:ext>
            </a:extLst>
          </p:cNvPr>
          <p:cNvPicPr>
            <a:picLocks noGrp="1" noChangeAspect="1"/>
          </p:cNvPicPr>
          <p:nvPr>
            <p:ph idx="1"/>
          </p:nvPr>
        </p:nvPicPr>
        <p:blipFill>
          <a:blip r:embed="rId3"/>
          <a:stretch>
            <a:fillRect/>
          </a:stretch>
        </p:blipFill>
        <p:spPr>
          <a:xfrm>
            <a:off x="6332650" y="2125134"/>
            <a:ext cx="5577649" cy="3721100"/>
          </a:xfrm>
          <a:prstGeom prst="rect">
            <a:avLst/>
          </a:prstGeom>
        </p:spPr>
      </p:pic>
      <p:pic>
        <p:nvPicPr>
          <p:cNvPr id="10" name="Picture 10" descr="A picture containing clipart&#10;&#10;Description generated with very high confidence">
            <a:extLst>
              <a:ext uri="{FF2B5EF4-FFF2-40B4-BE49-F238E27FC236}">
                <a16:creationId xmlns:a16="http://schemas.microsoft.com/office/drawing/2014/main" id="{27F72AA2-49EF-4B34-BBCF-C8F045B56B4C}"/>
              </a:ext>
            </a:extLst>
          </p:cNvPr>
          <p:cNvPicPr>
            <a:picLocks noChangeAspect="1"/>
          </p:cNvPicPr>
          <p:nvPr/>
        </p:nvPicPr>
        <p:blipFill>
          <a:blip r:embed="rId4"/>
          <a:stretch>
            <a:fillRect/>
          </a:stretch>
        </p:blipFill>
        <p:spPr>
          <a:xfrm>
            <a:off x="7523018" y="5423669"/>
            <a:ext cx="1440873" cy="1357746"/>
          </a:xfrm>
          <a:prstGeom prst="rect">
            <a:avLst/>
          </a:prstGeom>
        </p:spPr>
      </p:pic>
      <p:pic>
        <p:nvPicPr>
          <p:cNvPr id="12" name="Picture 12">
            <a:extLst>
              <a:ext uri="{FF2B5EF4-FFF2-40B4-BE49-F238E27FC236}">
                <a16:creationId xmlns:a16="http://schemas.microsoft.com/office/drawing/2014/main" id="{FB5B8966-F3FE-4ADA-BAD5-11059588772B}"/>
              </a:ext>
            </a:extLst>
          </p:cNvPr>
          <p:cNvPicPr>
            <a:picLocks noChangeAspect="1"/>
          </p:cNvPicPr>
          <p:nvPr/>
        </p:nvPicPr>
        <p:blipFill>
          <a:blip r:embed="rId5"/>
          <a:stretch>
            <a:fillRect/>
          </a:stretch>
        </p:blipFill>
        <p:spPr>
          <a:xfrm>
            <a:off x="9185563" y="5427132"/>
            <a:ext cx="1662547" cy="1253838"/>
          </a:xfrm>
          <a:prstGeom prst="rect">
            <a:avLst/>
          </a:prstGeom>
        </p:spPr>
      </p:pic>
      <p:sp>
        <p:nvSpPr>
          <p:cNvPr id="15" name="Rectangle 14">
            <a:extLst>
              <a:ext uri="{FF2B5EF4-FFF2-40B4-BE49-F238E27FC236}">
                <a16:creationId xmlns:a16="http://schemas.microsoft.com/office/drawing/2014/main" id="{58A09164-B3A8-4FB8-8EDA-FE541F6E6806}"/>
              </a:ext>
            </a:extLst>
          </p:cNvPr>
          <p:cNvSpPr/>
          <p:nvPr/>
        </p:nvSpPr>
        <p:spPr>
          <a:xfrm>
            <a:off x="6113512" y="2512286"/>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6" descr="A drawing of a person&#10;&#10;Description generated with high confidence">
            <a:extLst>
              <a:ext uri="{FF2B5EF4-FFF2-40B4-BE49-F238E27FC236}">
                <a16:creationId xmlns:a16="http://schemas.microsoft.com/office/drawing/2014/main" id="{1AFAD29E-4F84-4BA4-AC46-6E3992C0ED78}"/>
              </a:ext>
            </a:extLst>
          </p:cNvPr>
          <p:cNvPicPr>
            <a:picLocks noChangeAspect="1"/>
          </p:cNvPicPr>
          <p:nvPr/>
        </p:nvPicPr>
        <p:blipFill>
          <a:blip r:embed="rId6"/>
          <a:stretch>
            <a:fillRect/>
          </a:stretch>
        </p:blipFill>
        <p:spPr>
          <a:xfrm>
            <a:off x="940330" y="2392891"/>
            <a:ext cx="4374091" cy="4284133"/>
          </a:xfrm>
          <a:prstGeom prst="rect">
            <a:avLst/>
          </a:prstGeom>
        </p:spPr>
      </p:pic>
      <p:sp>
        <p:nvSpPr>
          <p:cNvPr id="18" name="TextBox 17">
            <a:extLst>
              <a:ext uri="{FF2B5EF4-FFF2-40B4-BE49-F238E27FC236}">
                <a16:creationId xmlns:a16="http://schemas.microsoft.com/office/drawing/2014/main" id="{4E70FD0D-0007-44DB-9F5E-E4D486676F12}"/>
              </a:ext>
            </a:extLst>
          </p:cNvPr>
          <p:cNvSpPr txBox="1"/>
          <p:nvPr/>
        </p:nvSpPr>
        <p:spPr>
          <a:xfrm>
            <a:off x="2374899" y="3285066"/>
            <a:ext cx="29866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Rockwell"/>
                <a:ea typeface="+mn-lt"/>
                <a:cs typeface="+mn-lt"/>
              </a:rPr>
              <a:t>Zomato's Personalized Promotional Strategies</a:t>
            </a:r>
          </a:p>
          <a:p>
            <a:r>
              <a:rPr lang="en-GB" b="1" dirty="0">
                <a:latin typeface="Rockwell"/>
                <a:ea typeface="+mn-lt"/>
                <a:cs typeface="+mn-lt"/>
              </a:rPr>
              <a:t>                 </a:t>
            </a:r>
            <a:r>
              <a:rPr lang="en-GB" sz="6000" b="1" dirty="0">
                <a:solidFill>
                  <a:srgbClr val="FF0000"/>
                </a:solidFill>
                <a:latin typeface="Rockwell"/>
                <a:ea typeface="+mn-lt"/>
                <a:cs typeface="+mn-lt"/>
              </a:rPr>
              <a:t>?</a:t>
            </a:r>
            <a:endParaRPr lang="en-GB" sz="6000" b="1" dirty="0">
              <a:solidFill>
                <a:srgbClr val="FF0000"/>
              </a:solidFill>
              <a:latin typeface="Rockwell"/>
            </a:endParaRPr>
          </a:p>
        </p:txBody>
      </p:sp>
    </p:spTree>
    <p:extLst>
      <p:ext uri="{BB962C8B-B14F-4D97-AF65-F5344CB8AC3E}">
        <p14:creationId xmlns:p14="http://schemas.microsoft.com/office/powerpoint/2010/main" val="94238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F7ED-A2AE-4E91-815B-5F2B144E113B}"/>
              </a:ext>
            </a:extLst>
          </p:cNvPr>
          <p:cNvSpPr>
            <a:spLocks noGrp="1"/>
          </p:cNvSpPr>
          <p:nvPr>
            <p:ph type="title"/>
          </p:nvPr>
        </p:nvSpPr>
        <p:spPr/>
        <p:txBody>
          <a:bodyPr/>
          <a:lstStyle/>
          <a:p>
            <a:pPr algn="ctr"/>
            <a:r>
              <a:rPr lang="en-GB" dirty="0"/>
              <a:t>Cluster Attributes </a:t>
            </a:r>
          </a:p>
        </p:txBody>
      </p:sp>
      <p:pic>
        <p:nvPicPr>
          <p:cNvPr id="4" name="Picture 4" descr="A screenshot of a cell phone&#10;&#10;Description generated with very high confidence">
            <a:extLst>
              <a:ext uri="{FF2B5EF4-FFF2-40B4-BE49-F238E27FC236}">
                <a16:creationId xmlns:a16="http://schemas.microsoft.com/office/drawing/2014/main" id="{E9600C0A-183A-40D8-A6F7-3F34D9215B79}"/>
              </a:ext>
            </a:extLst>
          </p:cNvPr>
          <p:cNvPicPr>
            <a:picLocks noGrp="1" noChangeAspect="1"/>
          </p:cNvPicPr>
          <p:nvPr>
            <p:ph idx="1"/>
          </p:nvPr>
        </p:nvPicPr>
        <p:blipFill>
          <a:blip r:embed="rId2"/>
          <a:stretch>
            <a:fillRect/>
          </a:stretch>
        </p:blipFill>
        <p:spPr>
          <a:xfrm>
            <a:off x="5638104" y="2478582"/>
            <a:ext cx="6492507" cy="3890988"/>
          </a:xfrm>
          <a:prstGeom prst="rect">
            <a:avLst/>
          </a:prstGeom>
        </p:spPr>
      </p:pic>
      <p:pic>
        <p:nvPicPr>
          <p:cNvPr id="7" name="Picture 8" descr="A screenshot of a cell phone&#10;&#10;Description generated with high confidence">
            <a:extLst>
              <a:ext uri="{FF2B5EF4-FFF2-40B4-BE49-F238E27FC236}">
                <a16:creationId xmlns:a16="http://schemas.microsoft.com/office/drawing/2014/main" id="{BA4EE8C0-3836-4364-BEAB-A4EA12F225E6}"/>
              </a:ext>
            </a:extLst>
          </p:cNvPr>
          <p:cNvPicPr>
            <a:picLocks noChangeAspect="1"/>
          </p:cNvPicPr>
          <p:nvPr/>
        </p:nvPicPr>
        <p:blipFill>
          <a:blip r:embed="rId3"/>
          <a:stretch>
            <a:fillRect/>
          </a:stretch>
        </p:blipFill>
        <p:spPr>
          <a:xfrm>
            <a:off x="51557" y="2449835"/>
            <a:ext cx="2889695" cy="2138667"/>
          </a:xfrm>
          <a:prstGeom prst="rect">
            <a:avLst/>
          </a:prstGeom>
        </p:spPr>
      </p:pic>
      <p:pic>
        <p:nvPicPr>
          <p:cNvPr id="9" name="Picture 10" descr="A screenshot of a cell phone&#10;&#10;Description generated with high confidence">
            <a:extLst>
              <a:ext uri="{FF2B5EF4-FFF2-40B4-BE49-F238E27FC236}">
                <a16:creationId xmlns:a16="http://schemas.microsoft.com/office/drawing/2014/main" id="{4E849A14-B756-402E-B4FC-C028099CCBFA}"/>
              </a:ext>
            </a:extLst>
          </p:cNvPr>
          <p:cNvPicPr>
            <a:picLocks noChangeAspect="1"/>
          </p:cNvPicPr>
          <p:nvPr/>
        </p:nvPicPr>
        <p:blipFill>
          <a:blip r:embed="rId4"/>
          <a:stretch>
            <a:fillRect/>
          </a:stretch>
        </p:blipFill>
        <p:spPr>
          <a:xfrm>
            <a:off x="2901278" y="2506234"/>
            <a:ext cx="2624415" cy="2134206"/>
          </a:xfrm>
          <a:prstGeom prst="rect">
            <a:avLst/>
          </a:prstGeom>
        </p:spPr>
      </p:pic>
      <p:pic>
        <p:nvPicPr>
          <p:cNvPr id="11" name="Picture 12" descr="A screenshot of a cell phone&#10;&#10;Description generated with high confidence">
            <a:extLst>
              <a:ext uri="{FF2B5EF4-FFF2-40B4-BE49-F238E27FC236}">
                <a16:creationId xmlns:a16="http://schemas.microsoft.com/office/drawing/2014/main" id="{251E13A1-042C-4E9B-8613-12591AB611F4}"/>
              </a:ext>
            </a:extLst>
          </p:cNvPr>
          <p:cNvPicPr>
            <a:picLocks noChangeAspect="1"/>
          </p:cNvPicPr>
          <p:nvPr/>
        </p:nvPicPr>
        <p:blipFill>
          <a:blip r:embed="rId5"/>
          <a:stretch>
            <a:fillRect/>
          </a:stretch>
        </p:blipFill>
        <p:spPr>
          <a:xfrm>
            <a:off x="106975" y="4484423"/>
            <a:ext cx="2741384" cy="2059600"/>
          </a:xfrm>
          <a:prstGeom prst="rect">
            <a:avLst/>
          </a:prstGeom>
        </p:spPr>
      </p:pic>
      <p:pic>
        <p:nvPicPr>
          <p:cNvPr id="13" name="Picture 14" descr="A picture containing screenshot&#10;&#10;Description generated with high confidence">
            <a:extLst>
              <a:ext uri="{FF2B5EF4-FFF2-40B4-BE49-F238E27FC236}">
                <a16:creationId xmlns:a16="http://schemas.microsoft.com/office/drawing/2014/main" id="{BB86024C-F497-4A63-BFE7-E910EE700D7C}"/>
              </a:ext>
            </a:extLst>
          </p:cNvPr>
          <p:cNvPicPr>
            <a:picLocks noChangeAspect="1"/>
          </p:cNvPicPr>
          <p:nvPr/>
        </p:nvPicPr>
        <p:blipFill>
          <a:blip r:embed="rId6"/>
          <a:stretch>
            <a:fillRect/>
          </a:stretch>
        </p:blipFill>
        <p:spPr>
          <a:xfrm>
            <a:off x="2941251" y="4524175"/>
            <a:ext cx="2637587" cy="2079574"/>
          </a:xfrm>
          <a:prstGeom prst="rect">
            <a:avLst/>
          </a:prstGeom>
        </p:spPr>
      </p:pic>
    </p:spTree>
    <p:extLst>
      <p:ext uri="{BB962C8B-B14F-4D97-AF65-F5344CB8AC3E}">
        <p14:creationId xmlns:p14="http://schemas.microsoft.com/office/powerpoint/2010/main" val="115264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D9803D56-F71D-4570-82FF-28E725C84390}"/>
              </a:ext>
            </a:extLst>
          </p:cNvPr>
          <p:cNvPicPr>
            <a:picLocks noGrp="1" noChangeAspect="1"/>
          </p:cNvPicPr>
          <p:nvPr>
            <p:ph idx="1"/>
          </p:nvPr>
        </p:nvPicPr>
        <p:blipFill>
          <a:blip r:embed="rId2"/>
          <a:stretch>
            <a:fillRect/>
          </a:stretch>
        </p:blipFill>
        <p:spPr>
          <a:xfrm>
            <a:off x="951634" y="2739489"/>
            <a:ext cx="10288731" cy="3380508"/>
          </a:xfrm>
          <a:prstGeom prst="rect">
            <a:avLst/>
          </a:prstGeom>
        </p:spPr>
      </p:pic>
      <p:sp>
        <p:nvSpPr>
          <p:cNvPr id="5" name="Title 1">
            <a:extLst>
              <a:ext uri="{FF2B5EF4-FFF2-40B4-BE49-F238E27FC236}">
                <a16:creationId xmlns:a16="http://schemas.microsoft.com/office/drawing/2014/main" id="{BC2C00FE-B8AB-47FB-9F4D-CC4FDEE3B4E1}"/>
              </a:ext>
            </a:extLst>
          </p:cNvPr>
          <p:cNvSpPr txBox="1">
            <a:spLocks/>
          </p:cNvSpPr>
          <p:nvPr/>
        </p:nvSpPr>
        <p:spPr bwMode="gray">
          <a:xfrm>
            <a:off x="1233908" y="96943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dirty="0"/>
              <a:t>Cluster Recommendations</a:t>
            </a:r>
          </a:p>
        </p:txBody>
      </p:sp>
      <p:sp>
        <p:nvSpPr>
          <p:cNvPr id="8" name="Rectangle 7">
            <a:extLst>
              <a:ext uri="{FF2B5EF4-FFF2-40B4-BE49-F238E27FC236}">
                <a16:creationId xmlns:a16="http://schemas.microsoft.com/office/drawing/2014/main" id="{240FDFCA-780B-4747-9A78-056B49A6271A}"/>
              </a:ext>
            </a:extLst>
          </p:cNvPr>
          <p:cNvSpPr/>
          <p:nvPr/>
        </p:nvSpPr>
        <p:spPr>
          <a:xfrm>
            <a:off x="3193143" y="4542971"/>
            <a:ext cx="3323771" cy="1161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rPr>
              <a:t>Cluster 2/3</a:t>
            </a:r>
          </a:p>
        </p:txBody>
      </p:sp>
      <p:sp>
        <p:nvSpPr>
          <p:cNvPr id="9" name="Rectangle 8">
            <a:extLst>
              <a:ext uri="{FF2B5EF4-FFF2-40B4-BE49-F238E27FC236}">
                <a16:creationId xmlns:a16="http://schemas.microsoft.com/office/drawing/2014/main" id="{CF7B469A-3890-4CE3-B515-E9FBE4218DE0}"/>
              </a:ext>
            </a:extLst>
          </p:cNvPr>
          <p:cNvSpPr/>
          <p:nvPr/>
        </p:nvSpPr>
        <p:spPr>
          <a:xfrm>
            <a:off x="3193143" y="3002681"/>
            <a:ext cx="3323771" cy="1161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rPr>
              <a:t>Cluster 1</a:t>
            </a:r>
          </a:p>
        </p:txBody>
      </p:sp>
    </p:spTree>
    <p:extLst>
      <p:ext uri="{BB962C8B-B14F-4D97-AF65-F5344CB8AC3E}">
        <p14:creationId xmlns:p14="http://schemas.microsoft.com/office/powerpoint/2010/main" val="34597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28" y="2160109"/>
            <a:ext cx="7740772"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NLP- Understanding the Customer</a:t>
            </a:r>
          </a:p>
        </p:txBody>
      </p:sp>
    </p:spTree>
    <p:extLst>
      <p:ext uri="{BB962C8B-B14F-4D97-AF65-F5344CB8AC3E}">
        <p14:creationId xmlns:p14="http://schemas.microsoft.com/office/powerpoint/2010/main" val="82416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2389970" y="927099"/>
            <a:ext cx="6343672" cy="709865"/>
          </a:xfrm>
        </p:spPr>
        <p:txBody>
          <a:bodyPr/>
          <a:lstStyle/>
          <a:p>
            <a:pPr algn="ctr"/>
            <a:r>
              <a:rPr lang="en-US" dirty="0"/>
              <a:t>Understand the Trends</a:t>
            </a:r>
          </a:p>
        </p:txBody>
      </p:sp>
      <p:pic>
        <p:nvPicPr>
          <p:cNvPr id="1024" name="Picture 1023">
            <a:extLst>
              <a:ext uri="{FF2B5EF4-FFF2-40B4-BE49-F238E27FC236}">
                <a16:creationId xmlns:a16="http://schemas.microsoft.com/office/drawing/2014/main" id="{72CCE461-CC1A-4B7F-94D7-C2306AB26E3C}"/>
              </a:ext>
            </a:extLst>
          </p:cNvPr>
          <p:cNvPicPr>
            <a:picLocks noChangeAspect="1"/>
          </p:cNvPicPr>
          <p:nvPr/>
        </p:nvPicPr>
        <p:blipFill>
          <a:blip r:embed="rId2"/>
          <a:stretch>
            <a:fillRect/>
          </a:stretch>
        </p:blipFill>
        <p:spPr>
          <a:xfrm>
            <a:off x="415560" y="4044935"/>
            <a:ext cx="4899390" cy="2540944"/>
          </a:xfrm>
          <a:prstGeom prst="rect">
            <a:avLst/>
          </a:prstGeom>
        </p:spPr>
      </p:pic>
      <p:pic>
        <p:nvPicPr>
          <p:cNvPr id="1025" name="Picture 2" descr="Image result for chef icon">
            <a:extLst>
              <a:ext uri="{FF2B5EF4-FFF2-40B4-BE49-F238E27FC236}">
                <a16:creationId xmlns:a16="http://schemas.microsoft.com/office/drawing/2014/main" id="{0EBE7746-B207-495D-9DA1-E49D2B4F4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2656"/>
            <a:ext cx="1140903" cy="1177144"/>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1026">
            <a:extLst>
              <a:ext uri="{FF2B5EF4-FFF2-40B4-BE49-F238E27FC236}">
                <a16:creationId xmlns:a16="http://schemas.microsoft.com/office/drawing/2014/main" id="{0BAD7304-55D0-4F5B-8F4C-D1E081C2497D}"/>
              </a:ext>
            </a:extLst>
          </p:cNvPr>
          <p:cNvSpPr/>
          <p:nvPr/>
        </p:nvSpPr>
        <p:spPr>
          <a:xfrm>
            <a:off x="6200945" y="243280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TextBox 1028">
            <a:extLst>
              <a:ext uri="{FF2B5EF4-FFF2-40B4-BE49-F238E27FC236}">
                <a16:creationId xmlns:a16="http://schemas.microsoft.com/office/drawing/2014/main" id="{6AB703CA-05B3-4BF4-BFBF-774866B2A544}"/>
              </a:ext>
            </a:extLst>
          </p:cNvPr>
          <p:cNvSpPr txBox="1"/>
          <p:nvPr/>
        </p:nvSpPr>
        <p:spPr>
          <a:xfrm>
            <a:off x="1140903" y="2432807"/>
            <a:ext cx="3850547" cy="707886"/>
          </a:xfrm>
          <a:prstGeom prst="rect">
            <a:avLst/>
          </a:prstGeom>
          <a:noFill/>
        </p:spPr>
        <p:txBody>
          <a:bodyPr wrap="square" rtlCol="0">
            <a:spAutoFit/>
          </a:bodyPr>
          <a:lstStyle/>
          <a:p>
            <a:r>
              <a:rPr lang="en-US" sz="2000" dirty="0">
                <a:solidFill>
                  <a:schemeClr val="accent6">
                    <a:lumMod val="50000"/>
                  </a:schemeClr>
                </a:solidFill>
              </a:rPr>
              <a:t>What do Bangalore People Like?</a:t>
            </a:r>
          </a:p>
        </p:txBody>
      </p:sp>
      <p:sp>
        <p:nvSpPr>
          <p:cNvPr id="9" name="Rectangle 8">
            <a:extLst>
              <a:ext uri="{FF2B5EF4-FFF2-40B4-BE49-F238E27FC236}">
                <a16:creationId xmlns:a16="http://schemas.microsoft.com/office/drawing/2014/main" id="{43107F34-D92B-46AF-9725-7E0844491F82}"/>
              </a:ext>
            </a:extLst>
          </p:cNvPr>
          <p:cNvSpPr/>
          <p:nvPr/>
        </p:nvSpPr>
        <p:spPr>
          <a:xfrm>
            <a:off x="6608686" y="2432806"/>
            <a:ext cx="5384472" cy="4293593"/>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Packages and load processed data</a:t>
            </a:r>
          </a:p>
          <a:p>
            <a:endParaRPr lang="en-US" sz="1400" dirty="0">
              <a:solidFill>
                <a:schemeClr val="tx1"/>
              </a:solidFill>
            </a:endParaRPr>
          </a:p>
          <a:p>
            <a:r>
              <a:rPr lang="en-US" sz="1400" dirty="0">
                <a:solidFill>
                  <a:srgbClr val="00B050"/>
                </a:solidFill>
              </a:rPr>
              <a:t>from PIL import Image</a:t>
            </a:r>
          </a:p>
          <a:p>
            <a:r>
              <a:rPr lang="en-US" sz="1400" dirty="0">
                <a:solidFill>
                  <a:srgbClr val="00B050"/>
                </a:solidFill>
              </a:rPr>
              <a:t>from wordcloud import WordCloud, STOPWORDS, ImageColorGenerator</a:t>
            </a:r>
          </a:p>
          <a:p>
            <a:r>
              <a:rPr lang="en-US" sz="1400" dirty="0">
                <a:solidFill>
                  <a:srgbClr val="00B050"/>
                </a:solidFill>
              </a:rPr>
              <a:t>import matplotlib.pyplot as plt</a:t>
            </a:r>
          </a:p>
          <a:p>
            <a:r>
              <a:rPr lang="en-US" sz="1400" dirty="0">
                <a:solidFill>
                  <a:srgbClr val="00B050"/>
                </a:solidFill>
              </a:rPr>
              <a:t>text=pd.read_csv("Final_file.csv")</a:t>
            </a:r>
          </a:p>
          <a:p>
            <a:endParaRPr lang="en-US" sz="1400" dirty="0">
              <a:solidFill>
                <a:srgbClr val="00B050"/>
              </a:solidFill>
            </a:endParaRPr>
          </a:p>
          <a:p>
            <a:r>
              <a:rPr lang="en-US" sz="1400" dirty="0">
                <a:solidFill>
                  <a:schemeClr val="tx1"/>
                </a:solidFill>
              </a:rPr>
              <a:t># Process to create word cloud</a:t>
            </a:r>
          </a:p>
          <a:p>
            <a:r>
              <a:rPr lang="en-US" sz="1400" dirty="0">
                <a:solidFill>
                  <a:srgbClr val="00B050"/>
                </a:solidFill>
              </a:rPr>
              <a:t>stopwords = set(STOPWORDS)</a:t>
            </a:r>
          </a:p>
          <a:p>
            <a:r>
              <a:rPr lang="en-US" sz="1400" dirty="0">
                <a:solidFill>
                  <a:srgbClr val="00B050"/>
                </a:solidFill>
              </a:rPr>
              <a:t>stopwords.update(["x83Ã","x82Ã","place","restuarant","nan"])</a:t>
            </a:r>
          </a:p>
          <a:p>
            <a:endParaRPr lang="en-US" sz="1400" dirty="0">
              <a:solidFill>
                <a:srgbClr val="00B050"/>
              </a:solidFill>
            </a:endParaRPr>
          </a:p>
          <a:p>
            <a:r>
              <a:rPr lang="en-US" sz="1400" dirty="0">
                <a:solidFill>
                  <a:srgbClr val="00B050"/>
                </a:solidFill>
              </a:rPr>
              <a:t>wordcloud = WordCloud(stopwords=stopwords,background_color="</a:t>
            </a:r>
            <a:r>
              <a:rPr lang="en-US" sz="1400" dirty="0" err="1">
                <a:solidFill>
                  <a:srgbClr val="00B050"/>
                </a:solidFill>
              </a:rPr>
              <a:t>white",max_words</a:t>
            </a:r>
            <a:r>
              <a:rPr lang="en-US" sz="1400" dirty="0">
                <a:solidFill>
                  <a:srgbClr val="00B050"/>
                </a:solidFill>
              </a:rPr>
              <a:t>=10).generate(' '.join(text2["</a:t>
            </a:r>
            <a:r>
              <a:rPr lang="en-US" sz="1400" dirty="0" err="1">
                <a:solidFill>
                  <a:srgbClr val="00B050"/>
                </a:solidFill>
              </a:rPr>
              <a:t>dish_liked</a:t>
            </a:r>
            <a:r>
              <a:rPr lang="en-US" sz="1400" dirty="0">
                <a:solidFill>
                  <a:srgbClr val="00B050"/>
                </a:solidFill>
              </a:rPr>
              <a:t>"]))</a:t>
            </a:r>
          </a:p>
          <a:p>
            <a:r>
              <a:rPr lang="en-US" sz="1400" dirty="0">
                <a:solidFill>
                  <a:srgbClr val="00B050"/>
                </a:solidFill>
              </a:rPr>
              <a:t>plt.imshow(wordcloud, interpolation='bilinear')</a:t>
            </a:r>
          </a:p>
          <a:p>
            <a:r>
              <a:rPr lang="en-US" sz="1400" dirty="0">
                <a:solidFill>
                  <a:srgbClr val="00B050"/>
                </a:solidFill>
              </a:rPr>
              <a:t>plt.axis("off")</a:t>
            </a:r>
          </a:p>
          <a:p>
            <a:r>
              <a:rPr lang="en-US" sz="1400" dirty="0">
                <a:solidFill>
                  <a:srgbClr val="00B050"/>
                </a:solidFill>
              </a:rPr>
              <a:t>plt.show()</a:t>
            </a:r>
          </a:p>
          <a:p>
            <a:endParaRPr lang="en-US" sz="1400" dirty="0">
              <a:solidFill>
                <a:srgbClr val="00B050"/>
              </a:solidFill>
            </a:endParaRPr>
          </a:p>
        </p:txBody>
      </p:sp>
    </p:spTree>
    <p:extLst>
      <p:ext uri="{BB962C8B-B14F-4D97-AF65-F5344CB8AC3E}">
        <p14:creationId xmlns:p14="http://schemas.microsoft.com/office/powerpoint/2010/main" val="132476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752475" y="927099"/>
            <a:ext cx="10452554" cy="709865"/>
          </a:xfrm>
        </p:spPr>
        <p:txBody>
          <a:bodyPr/>
          <a:lstStyle/>
          <a:p>
            <a:pPr algn="ctr"/>
            <a:r>
              <a:rPr lang="en-US" sz="2400" dirty="0"/>
              <a:t>Deep Dive – Dishes Liked based on restaurant type</a:t>
            </a:r>
          </a:p>
        </p:txBody>
      </p:sp>
      <p:pic>
        <p:nvPicPr>
          <p:cNvPr id="4" name="Picture 3" descr="A picture containing bottle&#10;&#10;Description automatically generated">
            <a:extLst>
              <a:ext uri="{FF2B5EF4-FFF2-40B4-BE49-F238E27FC236}">
                <a16:creationId xmlns:a16="http://schemas.microsoft.com/office/drawing/2014/main" id="{4BA53BB7-4551-4448-AECC-4F8551B79EE5}"/>
              </a:ext>
            </a:extLst>
          </p:cNvPr>
          <p:cNvPicPr>
            <a:picLocks noChangeAspect="1"/>
          </p:cNvPicPr>
          <p:nvPr/>
        </p:nvPicPr>
        <p:blipFill>
          <a:blip r:embed="rId2"/>
          <a:stretch>
            <a:fillRect/>
          </a:stretch>
        </p:blipFill>
        <p:spPr>
          <a:xfrm>
            <a:off x="4562479" y="3730684"/>
            <a:ext cx="3657600" cy="1896922"/>
          </a:xfrm>
          <a:prstGeom prst="rect">
            <a:avLst/>
          </a:prstGeom>
        </p:spPr>
      </p:pic>
      <p:pic>
        <p:nvPicPr>
          <p:cNvPr id="6" name="Picture 5" descr="A close up of a sign&#10;&#10;Description automatically generated">
            <a:extLst>
              <a:ext uri="{FF2B5EF4-FFF2-40B4-BE49-F238E27FC236}">
                <a16:creationId xmlns:a16="http://schemas.microsoft.com/office/drawing/2014/main" id="{BFCF8D92-DE9C-40C7-AF50-5459445754B1}"/>
              </a:ext>
            </a:extLst>
          </p:cNvPr>
          <p:cNvPicPr>
            <a:picLocks noChangeAspect="1"/>
          </p:cNvPicPr>
          <p:nvPr/>
        </p:nvPicPr>
        <p:blipFill>
          <a:blip r:embed="rId3"/>
          <a:stretch>
            <a:fillRect/>
          </a:stretch>
        </p:blipFill>
        <p:spPr>
          <a:xfrm>
            <a:off x="8266700" y="3730684"/>
            <a:ext cx="3657600" cy="1896922"/>
          </a:xfrm>
          <a:prstGeom prst="rect">
            <a:avLst/>
          </a:prstGeom>
        </p:spPr>
      </p:pic>
      <p:pic>
        <p:nvPicPr>
          <p:cNvPr id="9" name="Picture 8" descr="A black sign with white text&#10;&#10;Description automatically generated">
            <a:extLst>
              <a:ext uri="{FF2B5EF4-FFF2-40B4-BE49-F238E27FC236}">
                <a16:creationId xmlns:a16="http://schemas.microsoft.com/office/drawing/2014/main" id="{EEE45EE7-E896-46B2-9B35-B39719D73D1D}"/>
              </a:ext>
            </a:extLst>
          </p:cNvPr>
          <p:cNvPicPr>
            <a:picLocks noChangeAspect="1"/>
          </p:cNvPicPr>
          <p:nvPr/>
        </p:nvPicPr>
        <p:blipFill>
          <a:blip r:embed="rId4"/>
          <a:stretch>
            <a:fillRect/>
          </a:stretch>
        </p:blipFill>
        <p:spPr>
          <a:xfrm>
            <a:off x="316995" y="3730684"/>
            <a:ext cx="3657600" cy="1896922"/>
          </a:xfrm>
          <a:prstGeom prst="rect">
            <a:avLst/>
          </a:prstGeom>
        </p:spPr>
      </p:pic>
      <p:sp>
        <p:nvSpPr>
          <p:cNvPr id="10" name="Rectangle: Top Corners Snipped 9">
            <a:extLst>
              <a:ext uri="{FF2B5EF4-FFF2-40B4-BE49-F238E27FC236}">
                <a16:creationId xmlns:a16="http://schemas.microsoft.com/office/drawing/2014/main" id="{44AA1675-70AB-4FFD-AF6B-B38DD1D8FA1A}"/>
              </a:ext>
            </a:extLst>
          </p:cNvPr>
          <p:cNvSpPr/>
          <p:nvPr/>
        </p:nvSpPr>
        <p:spPr>
          <a:xfrm>
            <a:off x="752475" y="2590800"/>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Bakery</a:t>
            </a:r>
          </a:p>
        </p:txBody>
      </p:sp>
      <p:sp>
        <p:nvSpPr>
          <p:cNvPr id="17" name="Rectangle: Top Corners Snipped 16">
            <a:extLst>
              <a:ext uri="{FF2B5EF4-FFF2-40B4-BE49-F238E27FC236}">
                <a16:creationId xmlns:a16="http://schemas.microsoft.com/office/drawing/2014/main" id="{09C8E2E1-ECFB-4EED-B7F6-F0504D4B5493}"/>
              </a:ext>
            </a:extLst>
          </p:cNvPr>
          <p:cNvSpPr/>
          <p:nvPr/>
        </p:nvSpPr>
        <p:spPr>
          <a:xfrm>
            <a:off x="4822538" y="2590799"/>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Dining</a:t>
            </a:r>
          </a:p>
        </p:txBody>
      </p:sp>
      <p:sp>
        <p:nvSpPr>
          <p:cNvPr id="18" name="Rectangle: Top Corners Snipped 17">
            <a:extLst>
              <a:ext uri="{FF2B5EF4-FFF2-40B4-BE49-F238E27FC236}">
                <a16:creationId xmlns:a16="http://schemas.microsoft.com/office/drawing/2014/main" id="{8C391018-588B-4FC1-9DEC-DD8570AF2788}"/>
              </a:ext>
            </a:extLst>
          </p:cNvPr>
          <p:cNvSpPr/>
          <p:nvPr/>
        </p:nvSpPr>
        <p:spPr>
          <a:xfrm>
            <a:off x="8686800" y="2590799"/>
            <a:ext cx="2752725" cy="709865"/>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Desert Parlor</a:t>
            </a:r>
          </a:p>
        </p:txBody>
      </p:sp>
      <p:sp>
        <p:nvSpPr>
          <p:cNvPr id="11" name="Rectangle: Single Corner Rounded 10">
            <a:extLst>
              <a:ext uri="{FF2B5EF4-FFF2-40B4-BE49-F238E27FC236}">
                <a16:creationId xmlns:a16="http://schemas.microsoft.com/office/drawing/2014/main" id="{FDBB6D33-8484-4B20-8AB5-DEDF0973FD48}"/>
              </a:ext>
            </a:extLst>
          </p:cNvPr>
          <p:cNvSpPr/>
          <p:nvPr/>
        </p:nvSpPr>
        <p:spPr>
          <a:xfrm>
            <a:off x="4058317" y="2441196"/>
            <a:ext cx="199404" cy="372471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Single Corner Rounded 19">
            <a:extLst>
              <a:ext uri="{FF2B5EF4-FFF2-40B4-BE49-F238E27FC236}">
                <a16:creationId xmlns:a16="http://schemas.microsoft.com/office/drawing/2014/main" id="{B619BE8B-3CC6-45DB-811A-267CB6DE1E55}"/>
              </a:ext>
            </a:extLst>
          </p:cNvPr>
          <p:cNvSpPr/>
          <p:nvPr/>
        </p:nvSpPr>
        <p:spPr>
          <a:xfrm>
            <a:off x="8083106" y="2441196"/>
            <a:ext cx="199404" cy="372471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dessert parlor icon">
            <a:extLst>
              <a:ext uri="{FF2B5EF4-FFF2-40B4-BE49-F238E27FC236}">
                <a16:creationId xmlns:a16="http://schemas.microsoft.com/office/drawing/2014/main" id="{9DF1E8EC-05C1-4550-8227-DACF24384B60}"/>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862" y="5670608"/>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ining icon">
            <a:extLst>
              <a:ext uri="{FF2B5EF4-FFF2-40B4-BE49-F238E27FC236}">
                <a16:creationId xmlns:a16="http://schemas.microsoft.com/office/drawing/2014/main" id="{8AB2970D-F462-49D9-9838-70E5F58C98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635" y="5670608"/>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akery icon">
            <a:extLst>
              <a:ext uri="{FF2B5EF4-FFF2-40B4-BE49-F238E27FC236}">
                <a16:creationId xmlns:a16="http://schemas.microsoft.com/office/drawing/2014/main" id="{582A4A58-6258-4D1B-BE6D-906BC7D3A947}"/>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7808" y="5670608"/>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8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1828800" y="927099"/>
            <a:ext cx="8078598" cy="709865"/>
          </a:xfrm>
        </p:spPr>
        <p:txBody>
          <a:bodyPr/>
          <a:lstStyle/>
          <a:p>
            <a:pPr algn="ctr"/>
            <a:r>
              <a:rPr lang="en-US" dirty="0"/>
              <a:t>Can I understand the reviews?</a:t>
            </a:r>
          </a:p>
        </p:txBody>
      </p:sp>
      <p:pic>
        <p:nvPicPr>
          <p:cNvPr id="3074" name="Picture 2" descr="Image result for review">
            <a:extLst>
              <a:ext uri="{FF2B5EF4-FFF2-40B4-BE49-F238E27FC236}">
                <a16:creationId xmlns:a16="http://schemas.microsoft.com/office/drawing/2014/main" id="{27A508F1-1823-4233-A9ED-98BCC9AE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00325"/>
            <a:ext cx="3856927" cy="39133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bottle&#10;&#10;Description automatically generated">
            <a:extLst>
              <a:ext uri="{FF2B5EF4-FFF2-40B4-BE49-F238E27FC236}">
                <a16:creationId xmlns:a16="http://schemas.microsoft.com/office/drawing/2014/main" id="{10F838FF-2038-4881-8A5B-9480CC323E58}"/>
              </a:ext>
            </a:extLst>
          </p:cNvPr>
          <p:cNvPicPr>
            <a:picLocks noChangeAspect="1"/>
          </p:cNvPicPr>
          <p:nvPr/>
        </p:nvPicPr>
        <p:blipFill>
          <a:blip r:embed="rId3"/>
          <a:stretch>
            <a:fillRect/>
          </a:stretch>
        </p:blipFill>
        <p:spPr>
          <a:xfrm>
            <a:off x="8215314" y="2520319"/>
            <a:ext cx="2743200" cy="1483648"/>
          </a:xfrm>
          <a:prstGeom prst="rect">
            <a:avLst/>
          </a:prstGeom>
        </p:spPr>
      </p:pic>
      <p:pic>
        <p:nvPicPr>
          <p:cNvPr id="8" name="Picture 7" descr="A close up of a sign&#10;&#10;Description automatically generated">
            <a:extLst>
              <a:ext uri="{FF2B5EF4-FFF2-40B4-BE49-F238E27FC236}">
                <a16:creationId xmlns:a16="http://schemas.microsoft.com/office/drawing/2014/main" id="{CB53499C-A706-4673-AF5D-5FCCD1A584C0}"/>
              </a:ext>
            </a:extLst>
          </p:cNvPr>
          <p:cNvPicPr>
            <a:picLocks noChangeAspect="1"/>
          </p:cNvPicPr>
          <p:nvPr/>
        </p:nvPicPr>
        <p:blipFill>
          <a:blip r:embed="rId4"/>
          <a:stretch>
            <a:fillRect/>
          </a:stretch>
        </p:blipFill>
        <p:spPr>
          <a:xfrm>
            <a:off x="8192199" y="4676774"/>
            <a:ext cx="2743200" cy="1952653"/>
          </a:xfrm>
          <a:prstGeom prst="rect">
            <a:avLst/>
          </a:prstGeom>
        </p:spPr>
      </p:pic>
      <p:pic>
        <p:nvPicPr>
          <p:cNvPr id="3076" name="Picture 4" descr="Image result for 5 star icon">
            <a:extLst>
              <a:ext uri="{FF2B5EF4-FFF2-40B4-BE49-F238E27FC236}">
                <a16:creationId xmlns:a16="http://schemas.microsoft.com/office/drawing/2014/main" id="{7F78DF90-43E6-4F2E-AC40-9FB439B04DCB}"/>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5636768" y="2372721"/>
            <a:ext cx="2286000" cy="182780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adges, one, rating, star, votes icon">
            <a:extLst>
              <a:ext uri="{FF2B5EF4-FFF2-40B4-BE49-F238E27FC236}">
                <a16:creationId xmlns:a16="http://schemas.microsoft.com/office/drawing/2014/main" id="{C26D6AA0-A372-4068-BA04-8DF8898C6388}"/>
              </a:ext>
            </a:extLst>
          </p:cNvPr>
          <p:cNvPicPr>
            <a:picLocks noChangeAspect="1" noChangeArrowheads="1"/>
          </p:cNvPicPr>
          <p:nvPr/>
        </p:nvPicPr>
        <p:blipFill>
          <a:blip r:embed="rId6">
            <a:alphaModFix amt="3500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6768" y="4595351"/>
            <a:ext cx="2286000" cy="175794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8591671C-90F2-415D-B248-A09ABA5B3CB6}"/>
              </a:ext>
            </a:extLst>
          </p:cNvPr>
          <p:cNvCxnSpPr/>
          <p:nvPr/>
        </p:nvCxnSpPr>
        <p:spPr>
          <a:xfrm>
            <a:off x="5636768" y="4345497"/>
            <a:ext cx="63175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082" name="Picture 10" descr="Image result for exclamation icon">
            <a:extLst>
              <a:ext uri="{FF2B5EF4-FFF2-40B4-BE49-F238E27FC236}">
                <a16:creationId xmlns:a16="http://schemas.microsoft.com/office/drawing/2014/main" id="{F29A3F25-3ED4-475D-A815-853A11640009}"/>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2747092" y="2372721"/>
            <a:ext cx="2912386" cy="201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6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4E0B-6F5C-41A4-989D-071FB8847850}"/>
              </a:ext>
            </a:extLst>
          </p:cNvPr>
          <p:cNvSpPr>
            <a:spLocks noGrp="1"/>
          </p:cNvSpPr>
          <p:nvPr>
            <p:ph type="title"/>
          </p:nvPr>
        </p:nvSpPr>
        <p:spPr/>
        <p:txBody>
          <a:bodyPr/>
          <a:lstStyle/>
          <a:p>
            <a:pPr algn="ctr"/>
            <a:r>
              <a:rPr lang="en-US" dirty="0"/>
              <a:t>Objective and Introduction</a:t>
            </a:r>
          </a:p>
        </p:txBody>
      </p:sp>
      <p:grpSp>
        <p:nvGrpSpPr>
          <p:cNvPr id="52" name="Group 51">
            <a:extLst>
              <a:ext uri="{FF2B5EF4-FFF2-40B4-BE49-F238E27FC236}">
                <a16:creationId xmlns:a16="http://schemas.microsoft.com/office/drawing/2014/main" id="{D8C2D4A7-0AF4-4B7A-84C3-CC867B563957}"/>
              </a:ext>
            </a:extLst>
          </p:cNvPr>
          <p:cNvGrpSpPr/>
          <p:nvPr/>
        </p:nvGrpSpPr>
        <p:grpSpPr>
          <a:xfrm>
            <a:off x="3577061" y="2429888"/>
            <a:ext cx="5037881" cy="3611686"/>
            <a:chOff x="3002757" y="1990725"/>
            <a:chExt cx="2770188" cy="1985963"/>
          </a:xfrm>
        </p:grpSpPr>
        <p:sp>
          <p:nvSpPr>
            <p:cNvPr id="53" name="Freeform 155">
              <a:extLst>
                <a:ext uri="{FF2B5EF4-FFF2-40B4-BE49-F238E27FC236}">
                  <a16:creationId xmlns:a16="http://schemas.microsoft.com/office/drawing/2014/main" id="{F3C42F46-8363-427B-B17B-B5FAFAD22CA1}"/>
                </a:ext>
              </a:extLst>
            </p:cNvPr>
            <p:cNvSpPr>
              <a:spLocks/>
            </p:cNvSpPr>
            <p:nvPr/>
          </p:nvSpPr>
          <p:spPr bwMode="auto">
            <a:xfrm>
              <a:off x="4622007" y="2044700"/>
              <a:ext cx="1150938" cy="1150938"/>
            </a:xfrm>
            <a:custGeom>
              <a:avLst/>
              <a:gdLst>
                <a:gd name="T0" fmla="*/ 328 w 1143"/>
                <a:gd name="T1" fmla="*/ 487 h 1143"/>
                <a:gd name="T2" fmla="*/ 276 w 1143"/>
                <a:gd name="T3" fmla="*/ 363 h 1143"/>
                <a:gd name="T4" fmla="*/ 174 w 1143"/>
                <a:gd name="T5" fmla="*/ 398 h 1143"/>
                <a:gd name="T6" fmla="*/ 0 w 1143"/>
                <a:gd name="T7" fmla="*/ 572 h 1143"/>
                <a:gd name="T8" fmla="*/ 175 w 1143"/>
                <a:gd name="T9" fmla="*/ 746 h 1143"/>
                <a:gd name="T10" fmla="*/ 211 w 1143"/>
                <a:gd name="T11" fmla="*/ 849 h 1143"/>
                <a:gd name="T12" fmla="*/ 86 w 1143"/>
                <a:gd name="T13" fmla="*/ 900 h 1143"/>
                <a:gd name="T14" fmla="*/ 246 w 1143"/>
                <a:gd name="T15" fmla="*/ 1060 h 1143"/>
                <a:gd name="T16" fmla="*/ 298 w 1143"/>
                <a:gd name="T17" fmla="*/ 936 h 1143"/>
                <a:gd name="T18" fmla="*/ 400 w 1143"/>
                <a:gd name="T19" fmla="*/ 972 h 1143"/>
                <a:gd name="T20" fmla="*/ 572 w 1143"/>
                <a:gd name="T21" fmla="*/ 1143 h 1143"/>
                <a:gd name="T22" fmla="*/ 1143 w 1143"/>
                <a:gd name="T23" fmla="*/ 572 h 1143"/>
                <a:gd name="T24" fmla="*/ 959 w 1143"/>
                <a:gd name="T25" fmla="*/ 388 h 1143"/>
                <a:gd name="T26" fmla="*/ 916 w 1143"/>
                <a:gd name="T27" fmla="*/ 345 h 1143"/>
                <a:gd name="T28" fmla="*/ 759 w 1143"/>
                <a:gd name="T29" fmla="*/ 187 h 1143"/>
                <a:gd name="T30" fmla="*/ 746 w 1143"/>
                <a:gd name="T31" fmla="*/ 175 h 1143"/>
                <a:gd name="T32" fmla="*/ 572 w 1143"/>
                <a:gd name="T33" fmla="*/ 0 h 1143"/>
                <a:gd name="T34" fmla="*/ 572 w 1143"/>
                <a:gd name="T35" fmla="*/ 0 h 1143"/>
                <a:gd name="T36" fmla="*/ 398 w 1143"/>
                <a:gd name="T37" fmla="*/ 174 h 1143"/>
                <a:gd name="T38" fmla="*/ 378 w 1143"/>
                <a:gd name="T39" fmla="*/ 194 h 1143"/>
                <a:gd name="T40" fmla="*/ 379 w 1143"/>
                <a:gd name="T41" fmla="*/ 194 h 1143"/>
                <a:gd name="T42" fmla="*/ 363 w 1143"/>
                <a:gd name="T43" fmla="*/ 276 h 1143"/>
                <a:gd name="T44" fmla="*/ 488 w 1143"/>
                <a:gd name="T45" fmla="*/ 328 h 1143"/>
                <a:gd name="T46" fmla="*/ 328 w 1143"/>
                <a:gd name="T47" fmla="*/ 487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328" y="487"/>
                  </a:moveTo>
                  <a:cubicBezTo>
                    <a:pt x="272" y="446"/>
                    <a:pt x="296" y="413"/>
                    <a:pt x="276" y="363"/>
                  </a:cubicBezTo>
                  <a:cubicBezTo>
                    <a:pt x="266" y="336"/>
                    <a:pt x="236" y="336"/>
                    <a:pt x="174" y="398"/>
                  </a:cubicBezTo>
                  <a:cubicBezTo>
                    <a:pt x="0" y="572"/>
                    <a:pt x="0" y="572"/>
                    <a:pt x="0" y="572"/>
                  </a:cubicBezTo>
                  <a:cubicBezTo>
                    <a:pt x="175" y="746"/>
                    <a:pt x="175" y="746"/>
                    <a:pt x="175" y="746"/>
                  </a:cubicBezTo>
                  <a:cubicBezTo>
                    <a:pt x="238" y="809"/>
                    <a:pt x="237" y="839"/>
                    <a:pt x="211" y="849"/>
                  </a:cubicBezTo>
                  <a:cubicBezTo>
                    <a:pt x="160" y="868"/>
                    <a:pt x="127" y="844"/>
                    <a:pt x="86" y="900"/>
                  </a:cubicBezTo>
                  <a:cubicBezTo>
                    <a:pt x="16" y="997"/>
                    <a:pt x="150" y="1131"/>
                    <a:pt x="246" y="1060"/>
                  </a:cubicBezTo>
                  <a:cubicBezTo>
                    <a:pt x="303" y="1019"/>
                    <a:pt x="279" y="986"/>
                    <a:pt x="298" y="936"/>
                  </a:cubicBezTo>
                  <a:cubicBezTo>
                    <a:pt x="308" y="909"/>
                    <a:pt x="338" y="909"/>
                    <a:pt x="400" y="972"/>
                  </a:cubicBezTo>
                  <a:cubicBezTo>
                    <a:pt x="572" y="1143"/>
                    <a:pt x="572" y="1143"/>
                    <a:pt x="572" y="1143"/>
                  </a:cubicBezTo>
                  <a:cubicBezTo>
                    <a:pt x="1143" y="572"/>
                    <a:pt x="1143" y="572"/>
                    <a:pt x="1143" y="572"/>
                  </a:cubicBezTo>
                  <a:cubicBezTo>
                    <a:pt x="959" y="388"/>
                    <a:pt x="959" y="388"/>
                    <a:pt x="959" y="388"/>
                  </a:cubicBezTo>
                  <a:cubicBezTo>
                    <a:pt x="916" y="345"/>
                    <a:pt x="916" y="345"/>
                    <a:pt x="916" y="345"/>
                  </a:cubicBezTo>
                  <a:cubicBezTo>
                    <a:pt x="759" y="187"/>
                    <a:pt x="759" y="187"/>
                    <a:pt x="759" y="187"/>
                  </a:cubicBezTo>
                  <a:cubicBezTo>
                    <a:pt x="755" y="183"/>
                    <a:pt x="751" y="179"/>
                    <a:pt x="746" y="175"/>
                  </a:cubicBezTo>
                  <a:cubicBezTo>
                    <a:pt x="572" y="0"/>
                    <a:pt x="572" y="0"/>
                    <a:pt x="572" y="0"/>
                  </a:cubicBezTo>
                  <a:cubicBezTo>
                    <a:pt x="572" y="0"/>
                    <a:pt x="572" y="0"/>
                    <a:pt x="572" y="0"/>
                  </a:cubicBezTo>
                  <a:cubicBezTo>
                    <a:pt x="398" y="174"/>
                    <a:pt x="398" y="174"/>
                    <a:pt x="398" y="174"/>
                  </a:cubicBezTo>
                  <a:cubicBezTo>
                    <a:pt x="378" y="194"/>
                    <a:pt x="378" y="194"/>
                    <a:pt x="378" y="194"/>
                  </a:cubicBezTo>
                  <a:cubicBezTo>
                    <a:pt x="379" y="194"/>
                    <a:pt x="379" y="194"/>
                    <a:pt x="379" y="194"/>
                  </a:cubicBezTo>
                  <a:cubicBezTo>
                    <a:pt x="336" y="243"/>
                    <a:pt x="339" y="267"/>
                    <a:pt x="363" y="276"/>
                  </a:cubicBezTo>
                  <a:cubicBezTo>
                    <a:pt x="413" y="295"/>
                    <a:pt x="446" y="272"/>
                    <a:pt x="488" y="328"/>
                  </a:cubicBezTo>
                  <a:cubicBezTo>
                    <a:pt x="559" y="425"/>
                    <a:pt x="425" y="558"/>
                    <a:pt x="328" y="487"/>
                  </a:cubicBezTo>
                  <a:close/>
                </a:path>
              </a:pathLst>
            </a:custGeom>
            <a:solidFill>
              <a:srgbClr val="1A2648">
                <a:lumMod val="50000"/>
                <a:lumOff val="50000"/>
              </a:srgbClr>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sp>
          <p:nvSpPr>
            <p:cNvPr id="55" name="Freeform 159">
              <a:extLst>
                <a:ext uri="{FF2B5EF4-FFF2-40B4-BE49-F238E27FC236}">
                  <a16:creationId xmlns:a16="http://schemas.microsoft.com/office/drawing/2014/main" id="{EFF4E2F6-7763-40B7-9D57-6A42BA6751EA}"/>
                </a:ext>
              </a:extLst>
            </p:cNvPr>
            <p:cNvSpPr>
              <a:spLocks/>
            </p:cNvSpPr>
            <p:nvPr/>
          </p:nvSpPr>
          <p:spPr bwMode="auto">
            <a:xfrm>
              <a:off x="3002757" y="1990725"/>
              <a:ext cx="1150938" cy="1152525"/>
            </a:xfrm>
            <a:custGeom>
              <a:avLst/>
              <a:gdLst>
                <a:gd name="T0" fmla="*/ 814 w 1143"/>
                <a:gd name="T1" fmla="*/ 656 h 1143"/>
                <a:gd name="T2" fmla="*/ 866 w 1143"/>
                <a:gd name="T3" fmla="*/ 780 h 1143"/>
                <a:gd name="T4" fmla="*/ 969 w 1143"/>
                <a:gd name="T5" fmla="*/ 745 h 1143"/>
                <a:gd name="T6" fmla="*/ 1143 w 1143"/>
                <a:gd name="T7" fmla="*/ 572 h 1143"/>
                <a:gd name="T8" fmla="*/ 968 w 1143"/>
                <a:gd name="T9" fmla="*/ 397 h 1143"/>
                <a:gd name="T10" fmla="*/ 932 w 1143"/>
                <a:gd name="T11" fmla="*/ 294 h 1143"/>
                <a:gd name="T12" fmla="*/ 1057 w 1143"/>
                <a:gd name="T13" fmla="*/ 243 h 1143"/>
                <a:gd name="T14" fmla="*/ 896 w 1143"/>
                <a:gd name="T15" fmla="*/ 83 h 1143"/>
                <a:gd name="T16" fmla="*/ 845 w 1143"/>
                <a:gd name="T17" fmla="*/ 207 h 1143"/>
                <a:gd name="T18" fmla="*/ 743 w 1143"/>
                <a:gd name="T19" fmla="*/ 172 h 1143"/>
                <a:gd name="T20" fmla="*/ 571 w 1143"/>
                <a:gd name="T21" fmla="*/ 0 h 1143"/>
                <a:gd name="T22" fmla="*/ 0 w 1143"/>
                <a:gd name="T23" fmla="*/ 571 h 1143"/>
                <a:gd name="T24" fmla="*/ 184 w 1143"/>
                <a:gd name="T25" fmla="*/ 755 h 1143"/>
                <a:gd name="T26" fmla="*/ 227 w 1143"/>
                <a:gd name="T27" fmla="*/ 798 h 1143"/>
                <a:gd name="T28" fmla="*/ 384 w 1143"/>
                <a:gd name="T29" fmla="*/ 956 h 1143"/>
                <a:gd name="T30" fmla="*/ 396 w 1143"/>
                <a:gd name="T31" fmla="*/ 968 h 1143"/>
                <a:gd name="T32" fmla="*/ 571 w 1143"/>
                <a:gd name="T33" fmla="*/ 1143 h 1143"/>
                <a:gd name="T34" fmla="*/ 571 w 1143"/>
                <a:gd name="T35" fmla="*/ 1143 h 1143"/>
                <a:gd name="T36" fmla="*/ 745 w 1143"/>
                <a:gd name="T37" fmla="*/ 969 h 1143"/>
                <a:gd name="T38" fmla="*/ 765 w 1143"/>
                <a:gd name="T39" fmla="*/ 949 h 1143"/>
                <a:gd name="T40" fmla="*/ 764 w 1143"/>
                <a:gd name="T41" fmla="*/ 949 h 1143"/>
                <a:gd name="T42" fmla="*/ 780 w 1143"/>
                <a:gd name="T43" fmla="*/ 867 h 1143"/>
                <a:gd name="T44" fmla="*/ 655 w 1143"/>
                <a:gd name="T45" fmla="*/ 815 h 1143"/>
                <a:gd name="T46" fmla="*/ 814 w 1143"/>
                <a:gd name="T47" fmla="*/ 656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814" y="656"/>
                  </a:moveTo>
                  <a:cubicBezTo>
                    <a:pt x="871" y="697"/>
                    <a:pt x="847" y="730"/>
                    <a:pt x="866" y="780"/>
                  </a:cubicBezTo>
                  <a:cubicBezTo>
                    <a:pt x="877" y="807"/>
                    <a:pt x="907" y="808"/>
                    <a:pt x="969" y="745"/>
                  </a:cubicBezTo>
                  <a:cubicBezTo>
                    <a:pt x="1143" y="572"/>
                    <a:pt x="1143" y="572"/>
                    <a:pt x="1143" y="572"/>
                  </a:cubicBezTo>
                  <a:cubicBezTo>
                    <a:pt x="968" y="397"/>
                    <a:pt x="968" y="397"/>
                    <a:pt x="968" y="397"/>
                  </a:cubicBezTo>
                  <a:cubicBezTo>
                    <a:pt x="905" y="334"/>
                    <a:pt x="905" y="304"/>
                    <a:pt x="932" y="294"/>
                  </a:cubicBezTo>
                  <a:cubicBezTo>
                    <a:pt x="983" y="275"/>
                    <a:pt x="1016" y="299"/>
                    <a:pt x="1057" y="243"/>
                  </a:cubicBezTo>
                  <a:cubicBezTo>
                    <a:pt x="1127" y="146"/>
                    <a:pt x="993" y="12"/>
                    <a:pt x="896" y="83"/>
                  </a:cubicBezTo>
                  <a:cubicBezTo>
                    <a:pt x="840" y="124"/>
                    <a:pt x="864" y="157"/>
                    <a:pt x="845" y="207"/>
                  </a:cubicBezTo>
                  <a:cubicBezTo>
                    <a:pt x="835" y="234"/>
                    <a:pt x="805" y="234"/>
                    <a:pt x="743" y="172"/>
                  </a:cubicBezTo>
                  <a:cubicBezTo>
                    <a:pt x="571" y="0"/>
                    <a:pt x="571" y="0"/>
                    <a:pt x="571" y="0"/>
                  </a:cubicBezTo>
                  <a:cubicBezTo>
                    <a:pt x="0" y="571"/>
                    <a:pt x="0" y="571"/>
                    <a:pt x="0" y="571"/>
                  </a:cubicBezTo>
                  <a:cubicBezTo>
                    <a:pt x="184" y="755"/>
                    <a:pt x="184" y="755"/>
                    <a:pt x="184" y="755"/>
                  </a:cubicBezTo>
                  <a:cubicBezTo>
                    <a:pt x="227" y="798"/>
                    <a:pt x="227" y="798"/>
                    <a:pt x="227" y="798"/>
                  </a:cubicBezTo>
                  <a:cubicBezTo>
                    <a:pt x="384" y="956"/>
                    <a:pt x="384" y="956"/>
                    <a:pt x="384" y="956"/>
                  </a:cubicBezTo>
                  <a:cubicBezTo>
                    <a:pt x="388" y="960"/>
                    <a:pt x="392" y="964"/>
                    <a:pt x="396" y="968"/>
                  </a:cubicBezTo>
                  <a:cubicBezTo>
                    <a:pt x="571" y="1143"/>
                    <a:pt x="571" y="1143"/>
                    <a:pt x="571" y="1143"/>
                  </a:cubicBezTo>
                  <a:cubicBezTo>
                    <a:pt x="571" y="1143"/>
                    <a:pt x="571" y="1143"/>
                    <a:pt x="571" y="1143"/>
                  </a:cubicBezTo>
                  <a:cubicBezTo>
                    <a:pt x="745" y="969"/>
                    <a:pt x="745" y="969"/>
                    <a:pt x="745" y="969"/>
                  </a:cubicBezTo>
                  <a:cubicBezTo>
                    <a:pt x="765" y="949"/>
                    <a:pt x="765" y="949"/>
                    <a:pt x="765" y="949"/>
                  </a:cubicBezTo>
                  <a:cubicBezTo>
                    <a:pt x="764" y="949"/>
                    <a:pt x="764" y="949"/>
                    <a:pt x="764" y="949"/>
                  </a:cubicBezTo>
                  <a:cubicBezTo>
                    <a:pt x="807" y="900"/>
                    <a:pt x="804" y="876"/>
                    <a:pt x="780" y="867"/>
                  </a:cubicBezTo>
                  <a:cubicBezTo>
                    <a:pt x="729" y="848"/>
                    <a:pt x="697" y="872"/>
                    <a:pt x="655" y="815"/>
                  </a:cubicBezTo>
                  <a:cubicBezTo>
                    <a:pt x="584" y="718"/>
                    <a:pt x="717" y="585"/>
                    <a:pt x="814" y="656"/>
                  </a:cubicBezTo>
                  <a:close/>
                </a:path>
              </a:pathLst>
            </a:custGeom>
            <a:solidFill>
              <a:srgbClr val="1A2648">
                <a:lumMod val="90000"/>
                <a:lumOff val="10000"/>
              </a:srgbClr>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sp>
          <p:nvSpPr>
            <p:cNvPr id="56" name="Freeform 161">
              <a:extLst>
                <a:ext uri="{FF2B5EF4-FFF2-40B4-BE49-F238E27FC236}">
                  <a16:creationId xmlns:a16="http://schemas.microsoft.com/office/drawing/2014/main" id="{5BDBBB50-3F45-4597-9F52-725384A5598E}"/>
                </a:ext>
              </a:extLst>
            </p:cNvPr>
            <p:cNvSpPr>
              <a:spLocks/>
            </p:cNvSpPr>
            <p:nvPr/>
          </p:nvSpPr>
          <p:spPr bwMode="auto">
            <a:xfrm>
              <a:off x="3825082" y="2825750"/>
              <a:ext cx="1150938" cy="1150938"/>
            </a:xfrm>
            <a:custGeom>
              <a:avLst/>
              <a:gdLst>
                <a:gd name="T0" fmla="*/ 655 w 1143"/>
                <a:gd name="T1" fmla="*/ 328 h 1143"/>
                <a:gd name="T2" fmla="*/ 780 w 1143"/>
                <a:gd name="T3" fmla="*/ 276 h 1143"/>
                <a:gd name="T4" fmla="*/ 745 w 1143"/>
                <a:gd name="T5" fmla="*/ 174 h 1143"/>
                <a:gd name="T6" fmla="*/ 571 w 1143"/>
                <a:gd name="T7" fmla="*/ 0 h 1143"/>
                <a:gd name="T8" fmla="*/ 396 w 1143"/>
                <a:gd name="T9" fmla="*/ 175 h 1143"/>
                <a:gd name="T10" fmla="*/ 294 w 1143"/>
                <a:gd name="T11" fmla="*/ 211 h 1143"/>
                <a:gd name="T12" fmla="*/ 243 w 1143"/>
                <a:gd name="T13" fmla="*/ 86 h 1143"/>
                <a:gd name="T14" fmla="*/ 82 w 1143"/>
                <a:gd name="T15" fmla="*/ 247 h 1143"/>
                <a:gd name="T16" fmla="*/ 207 w 1143"/>
                <a:gd name="T17" fmla="*/ 298 h 1143"/>
                <a:gd name="T18" fmla="*/ 171 w 1143"/>
                <a:gd name="T19" fmla="*/ 400 h 1143"/>
                <a:gd name="T20" fmla="*/ 0 w 1143"/>
                <a:gd name="T21" fmla="*/ 572 h 1143"/>
                <a:gd name="T22" fmla="*/ 571 w 1143"/>
                <a:gd name="T23" fmla="*/ 1143 h 1143"/>
                <a:gd name="T24" fmla="*/ 755 w 1143"/>
                <a:gd name="T25" fmla="*/ 959 h 1143"/>
                <a:gd name="T26" fmla="*/ 798 w 1143"/>
                <a:gd name="T27" fmla="*/ 916 h 1143"/>
                <a:gd name="T28" fmla="*/ 955 w 1143"/>
                <a:gd name="T29" fmla="*/ 759 h 1143"/>
                <a:gd name="T30" fmla="*/ 968 w 1143"/>
                <a:gd name="T31" fmla="*/ 747 h 1143"/>
                <a:gd name="T32" fmla="*/ 1143 w 1143"/>
                <a:gd name="T33" fmla="*/ 572 h 1143"/>
                <a:gd name="T34" fmla="*/ 1143 w 1143"/>
                <a:gd name="T35" fmla="*/ 572 h 1143"/>
                <a:gd name="T36" fmla="*/ 969 w 1143"/>
                <a:gd name="T37" fmla="*/ 398 h 1143"/>
                <a:gd name="T38" fmla="*/ 949 w 1143"/>
                <a:gd name="T39" fmla="*/ 378 h 1143"/>
                <a:gd name="T40" fmla="*/ 948 w 1143"/>
                <a:gd name="T41" fmla="*/ 379 h 1143"/>
                <a:gd name="T42" fmla="*/ 867 w 1143"/>
                <a:gd name="T43" fmla="*/ 363 h 1143"/>
                <a:gd name="T44" fmla="*/ 815 w 1143"/>
                <a:gd name="T45" fmla="*/ 488 h 1143"/>
                <a:gd name="T46" fmla="*/ 655 w 1143"/>
                <a:gd name="T47" fmla="*/ 328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655" y="328"/>
                  </a:moveTo>
                  <a:cubicBezTo>
                    <a:pt x="697" y="272"/>
                    <a:pt x="730" y="296"/>
                    <a:pt x="780" y="276"/>
                  </a:cubicBezTo>
                  <a:cubicBezTo>
                    <a:pt x="807" y="266"/>
                    <a:pt x="807" y="236"/>
                    <a:pt x="745" y="174"/>
                  </a:cubicBezTo>
                  <a:cubicBezTo>
                    <a:pt x="571" y="0"/>
                    <a:pt x="571" y="0"/>
                    <a:pt x="571" y="0"/>
                  </a:cubicBezTo>
                  <a:cubicBezTo>
                    <a:pt x="396" y="175"/>
                    <a:pt x="396" y="175"/>
                    <a:pt x="396" y="175"/>
                  </a:cubicBezTo>
                  <a:cubicBezTo>
                    <a:pt x="334" y="238"/>
                    <a:pt x="304" y="237"/>
                    <a:pt x="294" y="211"/>
                  </a:cubicBezTo>
                  <a:cubicBezTo>
                    <a:pt x="275" y="160"/>
                    <a:pt x="299" y="127"/>
                    <a:pt x="243" y="86"/>
                  </a:cubicBezTo>
                  <a:cubicBezTo>
                    <a:pt x="146" y="16"/>
                    <a:pt x="12" y="150"/>
                    <a:pt x="82" y="247"/>
                  </a:cubicBezTo>
                  <a:cubicBezTo>
                    <a:pt x="123" y="303"/>
                    <a:pt x="156" y="279"/>
                    <a:pt x="207" y="298"/>
                  </a:cubicBezTo>
                  <a:cubicBezTo>
                    <a:pt x="234" y="308"/>
                    <a:pt x="234" y="338"/>
                    <a:pt x="171" y="400"/>
                  </a:cubicBezTo>
                  <a:cubicBezTo>
                    <a:pt x="0" y="572"/>
                    <a:pt x="0" y="572"/>
                    <a:pt x="0" y="572"/>
                  </a:cubicBezTo>
                  <a:cubicBezTo>
                    <a:pt x="571" y="1143"/>
                    <a:pt x="571" y="1143"/>
                    <a:pt x="571" y="1143"/>
                  </a:cubicBezTo>
                  <a:cubicBezTo>
                    <a:pt x="755" y="959"/>
                    <a:pt x="755" y="959"/>
                    <a:pt x="755" y="959"/>
                  </a:cubicBezTo>
                  <a:cubicBezTo>
                    <a:pt x="798" y="916"/>
                    <a:pt x="798" y="916"/>
                    <a:pt x="798" y="916"/>
                  </a:cubicBezTo>
                  <a:cubicBezTo>
                    <a:pt x="955" y="759"/>
                    <a:pt x="955" y="759"/>
                    <a:pt x="955" y="759"/>
                  </a:cubicBezTo>
                  <a:cubicBezTo>
                    <a:pt x="959" y="755"/>
                    <a:pt x="964" y="751"/>
                    <a:pt x="968" y="747"/>
                  </a:cubicBezTo>
                  <a:cubicBezTo>
                    <a:pt x="1143" y="572"/>
                    <a:pt x="1143" y="572"/>
                    <a:pt x="1143" y="572"/>
                  </a:cubicBezTo>
                  <a:cubicBezTo>
                    <a:pt x="1143" y="572"/>
                    <a:pt x="1143" y="572"/>
                    <a:pt x="1143" y="572"/>
                  </a:cubicBezTo>
                  <a:cubicBezTo>
                    <a:pt x="969" y="398"/>
                    <a:pt x="969" y="398"/>
                    <a:pt x="969" y="398"/>
                  </a:cubicBezTo>
                  <a:cubicBezTo>
                    <a:pt x="949" y="378"/>
                    <a:pt x="949" y="378"/>
                    <a:pt x="949" y="378"/>
                  </a:cubicBezTo>
                  <a:cubicBezTo>
                    <a:pt x="948" y="379"/>
                    <a:pt x="948" y="379"/>
                    <a:pt x="948" y="379"/>
                  </a:cubicBezTo>
                  <a:cubicBezTo>
                    <a:pt x="900" y="336"/>
                    <a:pt x="876" y="339"/>
                    <a:pt x="867" y="363"/>
                  </a:cubicBezTo>
                  <a:cubicBezTo>
                    <a:pt x="847" y="413"/>
                    <a:pt x="871" y="446"/>
                    <a:pt x="815" y="488"/>
                  </a:cubicBezTo>
                  <a:cubicBezTo>
                    <a:pt x="718" y="559"/>
                    <a:pt x="584" y="425"/>
                    <a:pt x="655" y="328"/>
                  </a:cubicBezTo>
                  <a:close/>
                </a:path>
              </a:pathLst>
            </a:custGeom>
            <a:solidFill>
              <a:srgbClr val="354E94"/>
            </a:solidFill>
            <a:ln>
              <a:noFill/>
            </a:ln>
          </p:spPr>
          <p:txBody>
            <a:bodyPr vert="horz" wrap="square" lIns="121920" tIns="60960" rIns="121920" bIns="60960" numCol="1" anchor="t" anchorCtr="0" compatLnSpc="1">
              <a:prstTxWarp prst="textNoShape">
                <a:avLst/>
              </a:prstTxWarp>
            </a:bodyPr>
            <a:lstStyle/>
            <a:p>
              <a:pPr defTabSz="914400">
                <a:defRPr/>
              </a:pPr>
              <a:endParaRPr lang="en-US" sz="2400" kern="0" dirty="0">
                <a:solidFill>
                  <a:srgbClr val="000000"/>
                </a:solidFill>
                <a:latin typeface="Arial"/>
              </a:endParaRPr>
            </a:p>
          </p:txBody>
        </p:sp>
      </p:grpSp>
      <p:sp>
        <p:nvSpPr>
          <p:cNvPr id="57" name="Oval 56">
            <a:extLst>
              <a:ext uri="{FF2B5EF4-FFF2-40B4-BE49-F238E27FC236}">
                <a16:creationId xmlns:a16="http://schemas.microsoft.com/office/drawing/2014/main" id="{5AD62BA1-1B96-4D27-9469-6D81179ED734}"/>
              </a:ext>
            </a:extLst>
          </p:cNvPr>
          <p:cNvSpPr/>
          <p:nvPr/>
        </p:nvSpPr>
        <p:spPr>
          <a:xfrm>
            <a:off x="3938061" y="3265065"/>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1</a:t>
            </a:r>
          </a:p>
        </p:txBody>
      </p:sp>
      <p:sp>
        <p:nvSpPr>
          <p:cNvPr id="58" name="Oval 57">
            <a:extLst>
              <a:ext uri="{FF2B5EF4-FFF2-40B4-BE49-F238E27FC236}">
                <a16:creationId xmlns:a16="http://schemas.microsoft.com/office/drawing/2014/main" id="{E54985B0-38F1-4EF1-8946-F382199692E3}"/>
              </a:ext>
            </a:extLst>
          </p:cNvPr>
          <p:cNvSpPr/>
          <p:nvPr/>
        </p:nvSpPr>
        <p:spPr>
          <a:xfrm>
            <a:off x="7923642" y="3352609"/>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2</a:t>
            </a:r>
          </a:p>
        </p:txBody>
      </p:sp>
      <p:sp>
        <p:nvSpPr>
          <p:cNvPr id="59" name="Oval 58">
            <a:extLst>
              <a:ext uri="{FF2B5EF4-FFF2-40B4-BE49-F238E27FC236}">
                <a16:creationId xmlns:a16="http://schemas.microsoft.com/office/drawing/2014/main" id="{89331BD9-9B00-4B51-880D-310B2DC59213}"/>
              </a:ext>
            </a:extLst>
          </p:cNvPr>
          <p:cNvSpPr/>
          <p:nvPr/>
        </p:nvSpPr>
        <p:spPr>
          <a:xfrm>
            <a:off x="5917894" y="5327914"/>
            <a:ext cx="404901" cy="404901"/>
          </a:xfrm>
          <a:prstGeom prst="ellipse">
            <a:avLst/>
          </a:prstGeom>
          <a:noFill/>
          <a:ln w="19050" cap="flat" cmpd="sng" algn="ctr">
            <a:solidFill>
              <a:srgbClr val="FFFFFF"/>
            </a:solidFill>
            <a:prstDash val="solid"/>
          </a:ln>
          <a:effectLst/>
        </p:spPr>
        <p:txBody>
          <a:bodyPr lIns="48000" tIns="0" rIns="48000" bIns="9600" rtlCol="0" anchor="ctr">
            <a:noAutofit/>
          </a:bodyPr>
          <a:lstStyle/>
          <a:p>
            <a:pPr algn="ctr" defTabSz="914400">
              <a:defRPr/>
            </a:pPr>
            <a:r>
              <a:rPr lang="en-US" sz="2133" kern="0" dirty="0">
                <a:solidFill>
                  <a:srgbClr val="FFFFFF"/>
                </a:solidFill>
                <a:latin typeface="Arial"/>
                <a:cs typeface="Raleway"/>
              </a:rPr>
              <a:t>3</a:t>
            </a:r>
          </a:p>
        </p:txBody>
      </p:sp>
      <p:sp>
        <p:nvSpPr>
          <p:cNvPr id="61" name="TextBox 60">
            <a:extLst>
              <a:ext uri="{FF2B5EF4-FFF2-40B4-BE49-F238E27FC236}">
                <a16:creationId xmlns:a16="http://schemas.microsoft.com/office/drawing/2014/main" id="{F5F952CD-412C-48FA-AC05-E15AC612D5C1}"/>
              </a:ext>
            </a:extLst>
          </p:cNvPr>
          <p:cNvSpPr txBox="1"/>
          <p:nvPr/>
        </p:nvSpPr>
        <p:spPr>
          <a:xfrm>
            <a:off x="7960948" y="2524750"/>
            <a:ext cx="3810137"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can we help Zomato ?</a:t>
            </a:r>
          </a:p>
        </p:txBody>
      </p:sp>
      <p:sp>
        <p:nvSpPr>
          <p:cNvPr id="63" name="TextBox 62">
            <a:extLst>
              <a:ext uri="{FF2B5EF4-FFF2-40B4-BE49-F238E27FC236}">
                <a16:creationId xmlns:a16="http://schemas.microsoft.com/office/drawing/2014/main" id="{D506D336-5CB0-49FF-B8DE-7988A36AC6CE}"/>
              </a:ext>
            </a:extLst>
          </p:cNvPr>
          <p:cNvSpPr txBox="1"/>
          <p:nvPr/>
        </p:nvSpPr>
        <p:spPr>
          <a:xfrm>
            <a:off x="6547826" y="5664712"/>
            <a:ext cx="2604516"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to help users?</a:t>
            </a:r>
          </a:p>
        </p:txBody>
      </p:sp>
      <p:sp>
        <p:nvSpPr>
          <p:cNvPr id="65" name="TextBox 64">
            <a:extLst>
              <a:ext uri="{FF2B5EF4-FFF2-40B4-BE49-F238E27FC236}">
                <a16:creationId xmlns:a16="http://schemas.microsoft.com/office/drawing/2014/main" id="{9A11F223-E044-4CD5-A37A-EF221EE451EA}"/>
              </a:ext>
            </a:extLst>
          </p:cNvPr>
          <p:cNvSpPr txBox="1"/>
          <p:nvPr/>
        </p:nvSpPr>
        <p:spPr>
          <a:xfrm>
            <a:off x="275772" y="2597322"/>
            <a:ext cx="3882848" cy="400110"/>
          </a:xfrm>
          <a:prstGeom prst="rect">
            <a:avLst/>
          </a:prstGeom>
          <a:noFill/>
        </p:spPr>
        <p:txBody>
          <a:bodyPr wrap="square" rtlCol="0">
            <a:spAutoFit/>
          </a:bodyPr>
          <a:lstStyle/>
          <a:p>
            <a:pPr defTabSz="914400"/>
            <a:r>
              <a:rPr lang="en-US" sz="2000" b="1" dirty="0">
                <a:solidFill>
                  <a:srgbClr val="FFFFFF">
                    <a:lumMod val="50000"/>
                  </a:srgbClr>
                </a:solidFill>
                <a:latin typeface="Arial"/>
                <a:ea typeface="Roboto Light" panose="02000000000000000000" pitchFamily="2" charset="0"/>
              </a:rPr>
              <a:t>How can we help restaurant? </a:t>
            </a:r>
          </a:p>
        </p:txBody>
      </p:sp>
      <p:sp>
        <p:nvSpPr>
          <p:cNvPr id="101" name="object 3">
            <a:extLst>
              <a:ext uri="{FF2B5EF4-FFF2-40B4-BE49-F238E27FC236}">
                <a16:creationId xmlns:a16="http://schemas.microsoft.com/office/drawing/2014/main" id="{AF3E3751-8F54-46C1-96BF-075ACD00D0C6}"/>
              </a:ext>
            </a:extLst>
          </p:cNvPr>
          <p:cNvSpPr/>
          <p:nvPr/>
        </p:nvSpPr>
        <p:spPr>
          <a:xfrm>
            <a:off x="2714829" y="3056994"/>
            <a:ext cx="794003" cy="794004"/>
          </a:xfrm>
          <a:prstGeom prst="rect">
            <a:avLst/>
          </a:prstGeom>
          <a:blipFill>
            <a:blip r:embed="rId2" cstate="print"/>
            <a:stretch>
              <a:fillRect/>
            </a:stretch>
          </a:blipFill>
        </p:spPr>
        <p:txBody>
          <a:bodyPr wrap="square" lIns="0" tIns="0" rIns="0" bIns="0" rtlCol="0"/>
          <a:lstStyle/>
          <a:p>
            <a:endParaRPr dirty="0"/>
          </a:p>
        </p:txBody>
      </p:sp>
      <p:sp>
        <p:nvSpPr>
          <p:cNvPr id="102" name="object 15">
            <a:extLst>
              <a:ext uri="{FF2B5EF4-FFF2-40B4-BE49-F238E27FC236}">
                <a16:creationId xmlns:a16="http://schemas.microsoft.com/office/drawing/2014/main" id="{A335FC1C-7293-44AF-A2E9-82E3284B0945}"/>
              </a:ext>
            </a:extLst>
          </p:cNvPr>
          <p:cNvSpPr txBox="1"/>
          <p:nvPr/>
        </p:nvSpPr>
        <p:spPr>
          <a:xfrm>
            <a:off x="2747594" y="3983992"/>
            <a:ext cx="896619"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Restaurant</a:t>
            </a:r>
            <a:endParaRPr sz="1400" dirty="0">
              <a:latin typeface="Arial"/>
              <a:cs typeface="Arial"/>
            </a:endParaRPr>
          </a:p>
        </p:txBody>
      </p:sp>
      <p:sp>
        <p:nvSpPr>
          <p:cNvPr id="103" name="object 2">
            <a:extLst>
              <a:ext uri="{FF2B5EF4-FFF2-40B4-BE49-F238E27FC236}">
                <a16:creationId xmlns:a16="http://schemas.microsoft.com/office/drawing/2014/main" id="{AF4E1E2F-0C68-4EDC-BFE2-AD8F4C067A75}"/>
              </a:ext>
            </a:extLst>
          </p:cNvPr>
          <p:cNvSpPr/>
          <p:nvPr/>
        </p:nvSpPr>
        <p:spPr>
          <a:xfrm>
            <a:off x="5850636" y="5776044"/>
            <a:ext cx="490727" cy="894588"/>
          </a:xfrm>
          <a:prstGeom prst="rect">
            <a:avLst/>
          </a:prstGeom>
          <a:blipFill>
            <a:blip r:embed="rId3" cstate="print"/>
            <a:stretch>
              <a:fillRect/>
            </a:stretch>
          </a:blipFill>
        </p:spPr>
        <p:txBody>
          <a:bodyPr wrap="square" lIns="0" tIns="0" rIns="0" bIns="0" rtlCol="0"/>
          <a:lstStyle/>
          <a:p>
            <a:endParaRPr dirty="0"/>
          </a:p>
        </p:txBody>
      </p:sp>
      <p:sp>
        <p:nvSpPr>
          <p:cNvPr id="104" name="object 14">
            <a:extLst>
              <a:ext uri="{FF2B5EF4-FFF2-40B4-BE49-F238E27FC236}">
                <a16:creationId xmlns:a16="http://schemas.microsoft.com/office/drawing/2014/main" id="{79E16D90-9E46-40B6-B84B-9885A1C5191E}"/>
              </a:ext>
            </a:extLst>
          </p:cNvPr>
          <p:cNvSpPr txBox="1"/>
          <p:nvPr/>
        </p:nvSpPr>
        <p:spPr>
          <a:xfrm>
            <a:off x="5917894" y="6660721"/>
            <a:ext cx="762000" cy="228268"/>
          </a:xfrm>
          <a:prstGeom prst="rect">
            <a:avLst/>
          </a:prstGeom>
        </p:spPr>
        <p:txBody>
          <a:bodyPr vert="horz" wrap="square" lIns="0" tIns="12700" rIns="0" bIns="0" rtlCol="0">
            <a:spAutoFit/>
          </a:bodyPr>
          <a:lstStyle/>
          <a:p>
            <a:pPr marL="12700">
              <a:spcBef>
                <a:spcPts val="100"/>
              </a:spcBef>
            </a:pPr>
            <a:r>
              <a:rPr lang="en-US" sz="1400" dirty="0">
                <a:latin typeface="Arial"/>
                <a:cs typeface="Arial"/>
              </a:rPr>
              <a:t>User</a:t>
            </a:r>
            <a:endParaRPr sz="1400" dirty="0">
              <a:latin typeface="Arial"/>
              <a:cs typeface="Arial"/>
            </a:endParaRPr>
          </a:p>
        </p:txBody>
      </p:sp>
      <p:sp>
        <p:nvSpPr>
          <p:cNvPr id="105" name="object 7">
            <a:extLst>
              <a:ext uri="{FF2B5EF4-FFF2-40B4-BE49-F238E27FC236}">
                <a16:creationId xmlns:a16="http://schemas.microsoft.com/office/drawing/2014/main" id="{06E8ED6C-9514-4D5E-83FE-BF58DBD87409}"/>
              </a:ext>
            </a:extLst>
          </p:cNvPr>
          <p:cNvSpPr/>
          <p:nvPr/>
        </p:nvSpPr>
        <p:spPr>
          <a:xfrm>
            <a:off x="8643905" y="3002569"/>
            <a:ext cx="762000" cy="762000"/>
          </a:xfrm>
          <a:prstGeom prst="rect">
            <a:avLst/>
          </a:prstGeom>
          <a:blipFill>
            <a:blip r:embed="rId4" cstate="print"/>
            <a:stretch>
              <a:fillRect/>
            </a:stretch>
          </a:blipFill>
        </p:spPr>
        <p:txBody>
          <a:bodyPr wrap="square" lIns="0" tIns="0" rIns="0" bIns="0" rtlCol="0"/>
          <a:lstStyle/>
          <a:p>
            <a:endParaRPr dirty="0"/>
          </a:p>
        </p:txBody>
      </p:sp>
      <p:sp>
        <p:nvSpPr>
          <p:cNvPr id="106" name="object 14">
            <a:extLst>
              <a:ext uri="{FF2B5EF4-FFF2-40B4-BE49-F238E27FC236}">
                <a16:creationId xmlns:a16="http://schemas.microsoft.com/office/drawing/2014/main" id="{F0518648-69CF-4B71-8B02-1489B95CA76D}"/>
              </a:ext>
            </a:extLst>
          </p:cNvPr>
          <p:cNvSpPr txBox="1"/>
          <p:nvPr/>
        </p:nvSpPr>
        <p:spPr>
          <a:xfrm>
            <a:off x="8723280" y="3841480"/>
            <a:ext cx="762000" cy="228268"/>
          </a:xfrm>
          <a:prstGeom prst="rect">
            <a:avLst/>
          </a:prstGeom>
        </p:spPr>
        <p:txBody>
          <a:bodyPr vert="horz" wrap="square" lIns="0" tIns="12700" rIns="0" bIns="0" rtlCol="0">
            <a:spAutoFit/>
          </a:bodyPr>
          <a:lstStyle/>
          <a:p>
            <a:pPr marL="12700">
              <a:spcBef>
                <a:spcPts val="100"/>
              </a:spcBef>
            </a:pPr>
            <a:r>
              <a:rPr lang="en-US" sz="1400" dirty="0">
                <a:latin typeface="Arial"/>
                <a:cs typeface="Arial"/>
              </a:rPr>
              <a:t>Zomato</a:t>
            </a:r>
            <a:endParaRPr sz="1400" dirty="0">
              <a:latin typeface="Arial"/>
              <a:cs typeface="Arial"/>
            </a:endParaRPr>
          </a:p>
        </p:txBody>
      </p:sp>
      <p:sp>
        <p:nvSpPr>
          <p:cNvPr id="5" name="Speech Bubble: Rectangle with Corners Rounded 4">
            <a:extLst>
              <a:ext uri="{FF2B5EF4-FFF2-40B4-BE49-F238E27FC236}">
                <a16:creationId xmlns:a16="http://schemas.microsoft.com/office/drawing/2014/main" id="{851FB685-978A-4D4A-B843-36C974CF13B9}"/>
              </a:ext>
            </a:extLst>
          </p:cNvPr>
          <p:cNvSpPr/>
          <p:nvPr/>
        </p:nvSpPr>
        <p:spPr>
          <a:xfrm>
            <a:off x="221517" y="4672307"/>
            <a:ext cx="3716543" cy="1496264"/>
          </a:xfrm>
          <a:prstGeom prst="wedgeRoundRectCallout">
            <a:avLst>
              <a:gd name="adj1" fmla="val 36033"/>
              <a:gd name="adj2" fmla="val -80540"/>
              <a:gd name="adj3" fmla="val 16667"/>
            </a:avLst>
          </a:prstGeom>
          <a:solidFill>
            <a:srgbClr val="253666"/>
          </a:solidFill>
          <a:ln>
            <a:solidFill>
              <a:srgbClr val="253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Identify the Parameters using Classification</a:t>
            </a:r>
          </a:p>
          <a:p>
            <a:pPr marL="342900" indent="-342900">
              <a:buAutoNum type="arabicPeriod"/>
            </a:pPr>
            <a:r>
              <a:rPr lang="en-US" sz="1400" dirty="0"/>
              <a:t>Benchmarking success using Regression Modeling</a:t>
            </a:r>
          </a:p>
          <a:p>
            <a:pPr marL="342900" indent="-342900">
              <a:buAutoNum type="arabicPeriod"/>
            </a:pPr>
            <a:r>
              <a:rPr lang="en-US" sz="1400" dirty="0"/>
              <a:t>Use Sentiment analysis to analyze the parameters based on text reviews</a:t>
            </a:r>
          </a:p>
        </p:txBody>
      </p:sp>
      <p:sp>
        <p:nvSpPr>
          <p:cNvPr id="109" name="Speech Bubble: Rectangle with Corners Rounded 108">
            <a:extLst>
              <a:ext uri="{FF2B5EF4-FFF2-40B4-BE49-F238E27FC236}">
                <a16:creationId xmlns:a16="http://schemas.microsoft.com/office/drawing/2014/main" id="{99F6DF98-4DA2-44FC-AB9D-1419AFCDD145}"/>
              </a:ext>
            </a:extLst>
          </p:cNvPr>
          <p:cNvSpPr/>
          <p:nvPr/>
        </p:nvSpPr>
        <p:spPr>
          <a:xfrm>
            <a:off x="9593618" y="3715870"/>
            <a:ext cx="2403270" cy="1184839"/>
          </a:xfrm>
          <a:prstGeom prst="wedgeRoundRectCallout">
            <a:avLst>
              <a:gd name="adj1" fmla="val -55012"/>
              <a:gd name="adj2" fmla="val -66145"/>
              <a:gd name="adj3" fmla="val 16667"/>
            </a:avLst>
          </a:prstGeom>
          <a:solidFill>
            <a:srgbClr val="6881C8"/>
          </a:solidFill>
          <a:ln>
            <a:solidFill>
              <a:srgbClr val="6881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Customized Marketing strategy based on Clustering output</a:t>
            </a:r>
          </a:p>
        </p:txBody>
      </p:sp>
      <p:sp>
        <p:nvSpPr>
          <p:cNvPr id="110" name="Speech Bubble: Rectangle with Corners Rounded 109">
            <a:extLst>
              <a:ext uri="{FF2B5EF4-FFF2-40B4-BE49-F238E27FC236}">
                <a16:creationId xmlns:a16="http://schemas.microsoft.com/office/drawing/2014/main" id="{988F0792-1CDB-4B0E-8469-B332193C512A}"/>
              </a:ext>
            </a:extLst>
          </p:cNvPr>
          <p:cNvSpPr/>
          <p:nvPr/>
        </p:nvSpPr>
        <p:spPr>
          <a:xfrm>
            <a:off x="9204659" y="5327914"/>
            <a:ext cx="2604516" cy="1184839"/>
          </a:xfrm>
          <a:prstGeom prst="wedgeRoundRectCallout">
            <a:avLst>
              <a:gd name="adj1" fmla="val -107366"/>
              <a:gd name="adj2" fmla="val 36755"/>
              <a:gd name="adj3" fmla="val 16667"/>
            </a:avLst>
          </a:prstGeom>
          <a:solidFill>
            <a:srgbClr val="354E94"/>
          </a:solidFill>
          <a:ln>
            <a:solidFill>
              <a:srgbClr val="354E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Top 5 places to visit next based on the user input using Regression Modeling</a:t>
            </a:r>
          </a:p>
        </p:txBody>
      </p:sp>
    </p:spTree>
    <p:extLst>
      <p:ext uri="{BB962C8B-B14F-4D97-AF65-F5344CB8AC3E}">
        <p14:creationId xmlns:p14="http://schemas.microsoft.com/office/powerpoint/2010/main" val="6546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870857" y="927099"/>
            <a:ext cx="10392229" cy="709865"/>
          </a:xfrm>
        </p:spPr>
        <p:txBody>
          <a:bodyPr/>
          <a:lstStyle/>
          <a:p>
            <a:r>
              <a:rPr lang="en-US" sz="3000" dirty="0"/>
              <a:t>Sentiment Analysis (Scoring)</a:t>
            </a:r>
          </a:p>
        </p:txBody>
      </p:sp>
      <p:pic>
        <p:nvPicPr>
          <p:cNvPr id="4" name="Graphic 3" descr="Smiling face with solid fill">
            <a:extLst>
              <a:ext uri="{FF2B5EF4-FFF2-40B4-BE49-F238E27FC236}">
                <a16:creationId xmlns:a16="http://schemas.microsoft.com/office/drawing/2014/main" id="{6280E5E9-1FE0-4506-8DA5-FF8BE6F72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8033" y="927099"/>
            <a:ext cx="914400" cy="914400"/>
          </a:xfrm>
          <a:prstGeom prst="rect">
            <a:avLst/>
          </a:prstGeom>
        </p:spPr>
      </p:pic>
      <p:pic>
        <p:nvPicPr>
          <p:cNvPr id="7" name="Graphic 6" descr="Neutral face with solid fill">
            <a:extLst>
              <a:ext uri="{FF2B5EF4-FFF2-40B4-BE49-F238E27FC236}">
                <a16:creationId xmlns:a16="http://schemas.microsoft.com/office/drawing/2014/main" id="{2BFC083F-40AB-4A0A-B335-4C7ABB1437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3314" y="889442"/>
            <a:ext cx="914400" cy="914400"/>
          </a:xfrm>
          <a:prstGeom prst="rect">
            <a:avLst/>
          </a:prstGeom>
        </p:spPr>
      </p:pic>
      <p:pic>
        <p:nvPicPr>
          <p:cNvPr id="10" name="Graphic 9" descr="Sad face with solid fill">
            <a:extLst>
              <a:ext uri="{FF2B5EF4-FFF2-40B4-BE49-F238E27FC236}">
                <a16:creationId xmlns:a16="http://schemas.microsoft.com/office/drawing/2014/main" id="{7E631C37-B0B1-4FDA-A9C2-517407BCF1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48156" y="889442"/>
            <a:ext cx="914400" cy="914400"/>
          </a:xfrm>
          <a:prstGeom prst="rect">
            <a:avLst/>
          </a:prstGeom>
        </p:spPr>
      </p:pic>
      <p:sp>
        <p:nvSpPr>
          <p:cNvPr id="17" name="Rectangle 16">
            <a:extLst>
              <a:ext uri="{FF2B5EF4-FFF2-40B4-BE49-F238E27FC236}">
                <a16:creationId xmlns:a16="http://schemas.microsoft.com/office/drawing/2014/main" id="{FF7B8D72-F4B9-4154-AB37-5728125C45DD}"/>
              </a:ext>
            </a:extLst>
          </p:cNvPr>
          <p:cNvSpPr/>
          <p:nvPr/>
        </p:nvSpPr>
        <p:spPr>
          <a:xfrm>
            <a:off x="5426705" y="235415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Diagram 7">
            <a:extLst>
              <a:ext uri="{FF2B5EF4-FFF2-40B4-BE49-F238E27FC236}">
                <a16:creationId xmlns:a16="http://schemas.microsoft.com/office/drawing/2014/main" id="{E553B521-C1AC-447F-B6AB-E42D6DF3FEBF}"/>
              </a:ext>
            </a:extLst>
          </p:cNvPr>
          <p:cNvGraphicFramePr/>
          <p:nvPr>
            <p:extLst>
              <p:ext uri="{D42A27DB-BD31-4B8C-83A1-F6EECF244321}">
                <p14:modId xmlns:p14="http://schemas.microsoft.com/office/powerpoint/2010/main" val="682019620"/>
              </p:ext>
            </p:extLst>
          </p:nvPr>
        </p:nvGraphicFramePr>
        <p:xfrm>
          <a:off x="248607" y="2371929"/>
          <a:ext cx="4785223" cy="4420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25B4AAB4-F6DB-42FA-9C5F-BCB884491B9D}"/>
              </a:ext>
            </a:extLst>
          </p:cNvPr>
          <p:cNvSpPr/>
          <p:nvPr/>
        </p:nvSpPr>
        <p:spPr>
          <a:xfrm>
            <a:off x="6229257" y="2354157"/>
            <a:ext cx="5384472" cy="4293593"/>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Packages and use NLP</a:t>
            </a:r>
          </a:p>
          <a:p>
            <a:endParaRPr lang="en-US" sz="1400" dirty="0">
              <a:solidFill>
                <a:schemeClr val="tx1"/>
              </a:solidFill>
            </a:endParaRPr>
          </a:p>
          <a:p>
            <a:r>
              <a:rPr lang="en-US" sz="1400" dirty="0">
                <a:solidFill>
                  <a:srgbClr val="00B050"/>
                </a:solidFill>
              </a:rPr>
              <a:t>from nltk.corpus import stopwords</a:t>
            </a:r>
          </a:p>
          <a:p>
            <a:r>
              <a:rPr lang="en-US" sz="1400" dirty="0">
                <a:solidFill>
                  <a:srgbClr val="00B050"/>
                </a:solidFill>
              </a:rPr>
              <a:t>text['stopwords'] = text['Review'].apply(lambda x: len([x for x in x.split() if x in stop]))</a:t>
            </a:r>
          </a:p>
          <a:p>
            <a:r>
              <a:rPr lang="en-US" sz="1400" dirty="0">
                <a:solidFill>
                  <a:srgbClr val="00B050"/>
                </a:solidFill>
              </a:rPr>
              <a:t>text['upper'] = text['Review'].apply(lambda x: len([x for x in x.split() if x.isupper()]))</a:t>
            </a:r>
          </a:p>
          <a:p>
            <a:r>
              <a:rPr lang="en-US" sz="1400" dirty="0">
                <a:solidFill>
                  <a:srgbClr val="00B050"/>
                </a:solidFill>
              </a:rPr>
              <a:t>from sklearn.feature_extraction.text import TfidfVectorizer</a:t>
            </a:r>
          </a:p>
          <a:p>
            <a:r>
              <a:rPr lang="en-US" sz="1400" dirty="0">
                <a:solidFill>
                  <a:srgbClr val="00B050"/>
                </a:solidFill>
              </a:rPr>
              <a:t>tfidf = TfidfVectorizer(max_features=1000, lowercase=True, analyzer='word',</a:t>
            </a:r>
          </a:p>
          <a:p>
            <a:r>
              <a:rPr lang="en-US" sz="1400" dirty="0">
                <a:solidFill>
                  <a:srgbClr val="00B050"/>
                </a:solidFill>
              </a:rPr>
              <a:t> stop_words= '</a:t>
            </a:r>
            <a:r>
              <a:rPr lang="en-US" sz="1400" dirty="0" err="1">
                <a:solidFill>
                  <a:srgbClr val="00B050"/>
                </a:solidFill>
              </a:rPr>
              <a:t>english',ngram_range</a:t>
            </a:r>
            <a:r>
              <a:rPr lang="en-US" sz="1400" dirty="0">
                <a:solidFill>
                  <a:srgbClr val="00B050"/>
                </a:solidFill>
              </a:rPr>
              <a:t>=(1,1))</a:t>
            </a:r>
          </a:p>
          <a:p>
            <a:r>
              <a:rPr lang="en-US" sz="1400" dirty="0">
                <a:solidFill>
                  <a:srgbClr val="00B050"/>
                </a:solidFill>
              </a:rPr>
              <a:t>train_vect = tfidf.fit_transform(text['Review’])</a:t>
            </a:r>
          </a:p>
          <a:p>
            <a:r>
              <a:rPr lang="en-US" sz="1400" dirty="0">
                <a:solidFill>
                  <a:srgbClr val="00B050"/>
                </a:solidFill>
              </a:rPr>
              <a:t>from sklearn.feature_extraction.text import CountVectorizer</a:t>
            </a:r>
          </a:p>
          <a:p>
            <a:r>
              <a:rPr lang="en-US" sz="1400" dirty="0">
                <a:solidFill>
                  <a:srgbClr val="00B050"/>
                </a:solidFill>
              </a:rPr>
              <a:t>bow = CountVectorizer(max_features=1000, lowercase=True, ngram_range=(1,1),analyzer = "word")</a:t>
            </a:r>
          </a:p>
          <a:p>
            <a:r>
              <a:rPr lang="en-US" sz="1400" dirty="0">
                <a:solidFill>
                  <a:srgbClr val="00B050"/>
                </a:solidFill>
              </a:rPr>
              <a:t>train_bow = bow.fit_transform(text['Review'])</a:t>
            </a:r>
          </a:p>
          <a:p>
            <a:r>
              <a:rPr lang="en-US" sz="1400" dirty="0">
                <a:solidFill>
                  <a:srgbClr val="00B050"/>
                </a:solidFill>
              </a:rPr>
              <a:t>train_bow</a:t>
            </a:r>
          </a:p>
          <a:p>
            <a:r>
              <a:rPr lang="en-US" sz="1400" dirty="0">
                <a:solidFill>
                  <a:srgbClr val="00B050"/>
                </a:solidFill>
              </a:rPr>
              <a:t>text['sentiment'] = text['Review'].apply(lambda x: TextBlob(x).sentiment[0] )</a:t>
            </a:r>
          </a:p>
          <a:p>
            <a:endParaRPr lang="en-US" sz="1400" dirty="0">
              <a:solidFill>
                <a:srgbClr val="00B050"/>
              </a:solidFill>
            </a:endParaRPr>
          </a:p>
        </p:txBody>
      </p:sp>
    </p:spTree>
    <p:extLst>
      <p:ext uri="{BB962C8B-B14F-4D97-AF65-F5344CB8AC3E}">
        <p14:creationId xmlns:p14="http://schemas.microsoft.com/office/powerpoint/2010/main" val="2319639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754743" y="991709"/>
            <a:ext cx="8673684" cy="709865"/>
          </a:xfrm>
        </p:spPr>
        <p:txBody>
          <a:bodyPr/>
          <a:lstStyle/>
          <a:p>
            <a:r>
              <a:rPr lang="en-US" sz="3000" b="1" dirty="0"/>
              <a:t>Sentiment Analysis (Modeling)</a:t>
            </a:r>
          </a:p>
        </p:txBody>
      </p:sp>
      <p:pic>
        <p:nvPicPr>
          <p:cNvPr id="4" name="Graphic 3" descr="Smiling face with solid fill">
            <a:extLst>
              <a:ext uri="{FF2B5EF4-FFF2-40B4-BE49-F238E27FC236}">
                <a16:creationId xmlns:a16="http://schemas.microsoft.com/office/drawing/2014/main" id="{6280E5E9-1FE0-4506-8DA5-FF8BE6F72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8033" y="927099"/>
            <a:ext cx="914400" cy="914400"/>
          </a:xfrm>
          <a:prstGeom prst="rect">
            <a:avLst/>
          </a:prstGeom>
        </p:spPr>
      </p:pic>
      <p:pic>
        <p:nvPicPr>
          <p:cNvPr id="7" name="Graphic 6" descr="Neutral face with solid fill">
            <a:extLst>
              <a:ext uri="{FF2B5EF4-FFF2-40B4-BE49-F238E27FC236}">
                <a16:creationId xmlns:a16="http://schemas.microsoft.com/office/drawing/2014/main" id="{2BFC083F-40AB-4A0A-B335-4C7ABB1437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3314" y="889442"/>
            <a:ext cx="914400" cy="914400"/>
          </a:xfrm>
          <a:prstGeom prst="rect">
            <a:avLst/>
          </a:prstGeom>
        </p:spPr>
      </p:pic>
      <p:pic>
        <p:nvPicPr>
          <p:cNvPr id="10" name="Graphic 9" descr="Sad face with solid fill">
            <a:extLst>
              <a:ext uri="{FF2B5EF4-FFF2-40B4-BE49-F238E27FC236}">
                <a16:creationId xmlns:a16="http://schemas.microsoft.com/office/drawing/2014/main" id="{7E631C37-B0B1-4FDA-A9C2-517407BCF1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48156" y="889442"/>
            <a:ext cx="914400" cy="914400"/>
          </a:xfrm>
          <a:prstGeom prst="rect">
            <a:avLst/>
          </a:prstGeom>
        </p:spPr>
      </p:pic>
      <p:sp>
        <p:nvSpPr>
          <p:cNvPr id="12" name="Rectangle 3">
            <a:extLst>
              <a:ext uri="{FF2B5EF4-FFF2-40B4-BE49-F238E27FC236}">
                <a16:creationId xmlns:a16="http://schemas.microsoft.com/office/drawing/2014/main" id="{1E125B28-3F0C-4ED2-8AB3-A904A2ED1197}"/>
              </a:ext>
            </a:extLst>
          </p:cNvPr>
          <p:cNvSpPr>
            <a:spLocks noChangeArrowheads="1"/>
          </p:cNvSpPr>
          <p:nvPr/>
        </p:nvSpPr>
        <p:spPr bwMode="auto">
          <a:xfrm>
            <a:off x="432033" y="5557473"/>
            <a:ext cx="596876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Accuracy    : 84.1%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Sensitivity : 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50000"/>
                  </a:schemeClr>
                </a:solidFill>
                <a:effectLst/>
                <a:latin typeface="Courier New" panose="02070309020205020404" pitchFamily="49" charset="0"/>
              </a:rPr>
              <a:t>Specificity : 93%</a:t>
            </a:r>
            <a:endParaRPr kumimoji="0" lang="en-US" altLang="en-US" sz="4800" b="1" i="0" u="none" strike="noStrike" cap="none" normalizeH="0" baseline="0" dirty="0">
              <a:ln>
                <a:noFill/>
              </a:ln>
              <a:solidFill>
                <a:schemeClr val="accent5">
                  <a:lumMod val="50000"/>
                </a:schemeClr>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7717B8C1-2B1D-4A83-BEED-87796A5BC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673" y="2402876"/>
            <a:ext cx="5247314" cy="37085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A72A2B7-7BF7-42B4-BA12-9C1B601F2C5B}"/>
              </a:ext>
            </a:extLst>
          </p:cNvPr>
          <p:cNvSpPr/>
          <p:nvPr/>
        </p:nvSpPr>
        <p:spPr>
          <a:xfrm>
            <a:off x="6836229" y="2540000"/>
            <a:ext cx="4777500" cy="410775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 Create confusion metrics</a:t>
            </a:r>
          </a:p>
          <a:p>
            <a:endParaRPr lang="en-US" sz="1400" dirty="0">
              <a:solidFill>
                <a:schemeClr val="tx1"/>
              </a:solidFill>
            </a:endParaRPr>
          </a:p>
          <a:p>
            <a:r>
              <a:rPr lang="en-US" sz="1200" dirty="0">
                <a:solidFill>
                  <a:srgbClr val="00B050"/>
                </a:solidFill>
              </a:rPr>
              <a:t>from sklearn.feature_extraction.text import CountVectorizer</a:t>
            </a:r>
          </a:p>
          <a:p>
            <a:r>
              <a:rPr lang="en-US" sz="1200" dirty="0">
                <a:solidFill>
                  <a:srgbClr val="00B050"/>
                </a:solidFill>
              </a:rPr>
              <a:t>from sklearn.naive_bayes import BernoulliNB</a:t>
            </a:r>
          </a:p>
          <a:p>
            <a:r>
              <a:rPr lang="en-US" sz="1200" dirty="0">
                <a:solidFill>
                  <a:srgbClr val="00B050"/>
                </a:solidFill>
              </a:rPr>
              <a:t>from sklearn.metrics import confusion_matrix</a:t>
            </a:r>
          </a:p>
          <a:p>
            <a:r>
              <a:rPr lang="en-US" sz="1200" dirty="0">
                <a:solidFill>
                  <a:srgbClr val="00B050"/>
                </a:solidFill>
              </a:rPr>
              <a:t>def training_step(data, vectorizer):</a:t>
            </a:r>
          </a:p>
          <a:p>
            <a:pPr lvl="1"/>
            <a:r>
              <a:rPr lang="en-US" sz="1200" dirty="0">
                <a:solidFill>
                  <a:srgbClr val="00B050"/>
                </a:solidFill>
              </a:rPr>
              <a:t>    training_text = [data[0] for data in data]</a:t>
            </a:r>
          </a:p>
          <a:p>
            <a:pPr lvl="1"/>
            <a:r>
              <a:rPr lang="en-US" sz="1200" dirty="0">
                <a:solidFill>
                  <a:srgbClr val="00B050"/>
                </a:solidFill>
              </a:rPr>
              <a:t>    training_result = [data[1] for data in data]</a:t>
            </a:r>
          </a:p>
          <a:p>
            <a:pPr lvl="1"/>
            <a:endParaRPr lang="en-US" sz="1200" dirty="0">
              <a:solidFill>
                <a:srgbClr val="00B050"/>
              </a:solidFill>
            </a:endParaRPr>
          </a:p>
          <a:p>
            <a:pPr lvl="1"/>
            <a:r>
              <a:rPr lang="en-US" sz="1200" dirty="0">
                <a:solidFill>
                  <a:srgbClr val="00B050"/>
                </a:solidFill>
              </a:rPr>
              <a:t>	training_text =           vectorizer.fit_transform(training_text)</a:t>
            </a:r>
          </a:p>
          <a:p>
            <a:pPr lvl="1"/>
            <a:endParaRPr lang="en-US" sz="1200" dirty="0">
              <a:solidFill>
                <a:srgbClr val="00B050"/>
              </a:solidFill>
            </a:endParaRPr>
          </a:p>
          <a:p>
            <a:pPr lvl="1"/>
            <a:r>
              <a:rPr lang="en-US" sz="1200" dirty="0">
                <a:solidFill>
                  <a:srgbClr val="00B050"/>
                </a:solidFill>
              </a:rPr>
              <a:t>    returnBernoulliNB().fit(training_text,training_result)</a:t>
            </a:r>
          </a:p>
          <a:p>
            <a:pPr lvl="1"/>
            <a:endParaRPr lang="en-US" sz="1200" dirty="0">
              <a:solidFill>
                <a:srgbClr val="00B050"/>
              </a:solidFill>
            </a:endParaRPr>
          </a:p>
          <a:p>
            <a:endParaRPr lang="en-US" sz="1200" dirty="0">
              <a:solidFill>
                <a:srgbClr val="00B050"/>
              </a:solidFill>
            </a:endParaRPr>
          </a:p>
          <a:p>
            <a:endParaRPr lang="en-US" sz="1200" dirty="0"/>
          </a:p>
          <a:p>
            <a:endParaRPr lang="en-US" sz="1400" dirty="0">
              <a:solidFill>
                <a:srgbClr val="00B050"/>
              </a:solidFill>
            </a:endParaRPr>
          </a:p>
        </p:txBody>
      </p:sp>
      <p:sp>
        <p:nvSpPr>
          <p:cNvPr id="13" name="Rectangle 12">
            <a:extLst>
              <a:ext uri="{FF2B5EF4-FFF2-40B4-BE49-F238E27FC236}">
                <a16:creationId xmlns:a16="http://schemas.microsoft.com/office/drawing/2014/main" id="{18C81B43-0E9F-4EC5-86FD-A319088472B3}"/>
              </a:ext>
            </a:extLst>
          </p:cNvPr>
          <p:cNvSpPr/>
          <p:nvPr/>
        </p:nvSpPr>
        <p:spPr>
          <a:xfrm>
            <a:off x="6254018" y="2354157"/>
            <a:ext cx="134144"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554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8F16-5499-42F8-917F-5E244423A88F}"/>
              </a:ext>
            </a:extLst>
          </p:cNvPr>
          <p:cNvSpPr>
            <a:spLocks noGrp="1"/>
          </p:cNvSpPr>
          <p:nvPr>
            <p:ph type="title"/>
          </p:nvPr>
        </p:nvSpPr>
        <p:spPr>
          <a:xfrm>
            <a:off x="2389970" y="927099"/>
            <a:ext cx="6343672" cy="709865"/>
          </a:xfrm>
        </p:spPr>
        <p:txBody>
          <a:bodyPr/>
          <a:lstStyle/>
          <a:p>
            <a:pPr algn="ctr"/>
            <a:r>
              <a:rPr lang="en-US" dirty="0"/>
              <a:t>Business Use Cases</a:t>
            </a:r>
          </a:p>
        </p:txBody>
      </p:sp>
      <p:grpSp>
        <p:nvGrpSpPr>
          <p:cNvPr id="4" name="Group 3">
            <a:extLst>
              <a:ext uri="{FF2B5EF4-FFF2-40B4-BE49-F238E27FC236}">
                <a16:creationId xmlns:a16="http://schemas.microsoft.com/office/drawing/2014/main" id="{D96BC5F1-1925-414A-9DC0-9F604AE8B8EE}"/>
              </a:ext>
            </a:extLst>
          </p:cNvPr>
          <p:cNvGrpSpPr/>
          <p:nvPr/>
        </p:nvGrpSpPr>
        <p:grpSpPr>
          <a:xfrm>
            <a:off x="4162582" y="2729261"/>
            <a:ext cx="4231580" cy="2856703"/>
            <a:chOff x="2751344" y="1596302"/>
            <a:chExt cx="3736311" cy="3736313"/>
          </a:xfrm>
        </p:grpSpPr>
        <p:sp>
          <p:nvSpPr>
            <p:cNvPr id="5" name="Oval 4">
              <a:extLst>
                <a:ext uri="{FF2B5EF4-FFF2-40B4-BE49-F238E27FC236}">
                  <a16:creationId xmlns:a16="http://schemas.microsoft.com/office/drawing/2014/main" id="{4B2FAD59-1134-4DFB-A1D2-A06E8C144CC2}"/>
                </a:ext>
              </a:extLst>
            </p:cNvPr>
            <p:cNvSpPr/>
            <p:nvPr/>
          </p:nvSpPr>
          <p:spPr>
            <a:xfrm>
              <a:off x="2751344" y="1596302"/>
              <a:ext cx="3736311" cy="373631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EC1E4AA-FD8A-47B8-88D3-7D084DCB15E2}"/>
                </a:ext>
              </a:extLst>
            </p:cNvPr>
            <p:cNvGrpSpPr/>
            <p:nvPr/>
          </p:nvGrpSpPr>
          <p:grpSpPr>
            <a:xfrm>
              <a:off x="3525622" y="2040699"/>
              <a:ext cx="2201146" cy="2790846"/>
              <a:chOff x="3525622" y="2040699"/>
              <a:chExt cx="2201146" cy="2790846"/>
            </a:xfrm>
          </p:grpSpPr>
          <p:grpSp>
            <p:nvGrpSpPr>
              <p:cNvPr id="7" name="Group 6">
                <a:extLst>
                  <a:ext uri="{FF2B5EF4-FFF2-40B4-BE49-F238E27FC236}">
                    <a16:creationId xmlns:a16="http://schemas.microsoft.com/office/drawing/2014/main" id="{A6C1EE10-85C8-45E7-BE93-739BE914E78C}"/>
                  </a:ext>
                </a:extLst>
              </p:cNvPr>
              <p:cNvGrpSpPr/>
              <p:nvPr/>
            </p:nvGrpSpPr>
            <p:grpSpPr>
              <a:xfrm rot="19800000">
                <a:off x="4904141" y="4213475"/>
                <a:ext cx="822627" cy="618070"/>
                <a:chOff x="4091428" y="4729437"/>
                <a:chExt cx="903997" cy="679207"/>
              </a:xfrm>
            </p:grpSpPr>
            <p:sp>
              <p:nvSpPr>
                <p:cNvPr id="71" name="Rounded Rectangle 146">
                  <a:extLst>
                    <a:ext uri="{FF2B5EF4-FFF2-40B4-BE49-F238E27FC236}">
                      <a16:creationId xmlns:a16="http://schemas.microsoft.com/office/drawing/2014/main" id="{5472E424-DEB6-4FC7-B493-E914C1389947}"/>
                    </a:ext>
                  </a:extLst>
                </p:cNvPr>
                <p:cNvSpPr/>
                <p:nvPr/>
              </p:nvSpPr>
              <p:spPr>
                <a:xfrm>
                  <a:off x="4227514" y="5183393"/>
                  <a:ext cx="631825"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2" name="Rectangle 2">
                  <a:extLst>
                    <a:ext uri="{FF2B5EF4-FFF2-40B4-BE49-F238E27FC236}">
                      <a16:creationId xmlns:a16="http://schemas.microsoft.com/office/drawing/2014/main" id="{4473B814-5281-4909-B6EA-226DBA1513BF}"/>
                    </a:ext>
                  </a:extLst>
                </p:cNvPr>
                <p:cNvSpPr/>
                <p:nvPr/>
              </p:nvSpPr>
              <p:spPr>
                <a:xfrm>
                  <a:off x="4288633" y="5298074"/>
                  <a:ext cx="509587" cy="110570"/>
                </a:xfrm>
                <a:custGeom>
                  <a:avLst/>
                  <a:gdLst>
                    <a:gd name="connsiteX0" fmla="*/ 0 w 509587"/>
                    <a:gd name="connsiteY0" fmla="*/ 0 h 161925"/>
                    <a:gd name="connsiteX1" fmla="*/ 509587 w 509587"/>
                    <a:gd name="connsiteY1" fmla="*/ 0 h 161925"/>
                    <a:gd name="connsiteX2" fmla="*/ 509587 w 509587"/>
                    <a:gd name="connsiteY2" fmla="*/ 161925 h 161925"/>
                    <a:gd name="connsiteX3" fmla="*/ 0 w 509587"/>
                    <a:gd name="connsiteY3" fmla="*/ 161925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161925"/>
                    <a:gd name="connsiteX1" fmla="*/ 509587 w 509587"/>
                    <a:gd name="connsiteY1" fmla="*/ 0 h 161925"/>
                    <a:gd name="connsiteX2" fmla="*/ 509587 w 509587"/>
                    <a:gd name="connsiteY2" fmla="*/ 161925 h 161925"/>
                    <a:gd name="connsiteX3" fmla="*/ 147637 w 509587"/>
                    <a:gd name="connsiteY3" fmla="*/ 90488 h 161925"/>
                    <a:gd name="connsiteX4" fmla="*/ 0 w 509587"/>
                    <a:gd name="connsiteY4" fmla="*/ 0 h 161925"/>
                    <a:gd name="connsiteX0" fmla="*/ 0 w 509587"/>
                    <a:gd name="connsiteY0" fmla="*/ 0 h 92868"/>
                    <a:gd name="connsiteX1" fmla="*/ 509587 w 509587"/>
                    <a:gd name="connsiteY1" fmla="*/ 0 h 92868"/>
                    <a:gd name="connsiteX2" fmla="*/ 314324 w 509587"/>
                    <a:gd name="connsiteY2" fmla="*/ 92868 h 92868"/>
                    <a:gd name="connsiteX3" fmla="*/ 147637 w 509587"/>
                    <a:gd name="connsiteY3" fmla="*/ 90488 h 92868"/>
                    <a:gd name="connsiteX4" fmla="*/ 0 w 509587"/>
                    <a:gd name="connsiteY4" fmla="*/ 0 h 92868"/>
                    <a:gd name="connsiteX0" fmla="*/ 0 w 509587"/>
                    <a:gd name="connsiteY0" fmla="*/ 0 h 92868"/>
                    <a:gd name="connsiteX1" fmla="*/ 509587 w 509587"/>
                    <a:gd name="connsiteY1" fmla="*/ 0 h 92868"/>
                    <a:gd name="connsiteX2" fmla="*/ 314324 w 509587"/>
                    <a:gd name="connsiteY2" fmla="*/ 92868 h 92868"/>
                    <a:gd name="connsiteX3" fmla="*/ 147637 w 509587"/>
                    <a:gd name="connsiteY3" fmla="*/ 90488 h 92868"/>
                    <a:gd name="connsiteX4" fmla="*/ 0 w 509587"/>
                    <a:gd name="connsiteY4" fmla="*/ 0 h 92868"/>
                    <a:gd name="connsiteX0" fmla="*/ 0 w 509587"/>
                    <a:gd name="connsiteY0" fmla="*/ 0 h 92868"/>
                    <a:gd name="connsiteX1" fmla="*/ 509587 w 509587"/>
                    <a:gd name="connsiteY1" fmla="*/ 0 h 92868"/>
                    <a:gd name="connsiteX2" fmla="*/ 314324 w 509587"/>
                    <a:gd name="connsiteY2" fmla="*/ 92868 h 92868"/>
                    <a:gd name="connsiteX3" fmla="*/ 159543 w 509587"/>
                    <a:gd name="connsiteY3" fmla="*/ 90488 h 92868"/>
                    <a:gd name="connsiteX4" fmla="*/ 0 w 509587"/>
                    <a:gd name="connsiteY4" fmla="*/ 0 h 92868"/>
                    <a:gd name="connsiteX0" fmla="*/ 0 w 509587"/>
                    <a:gd name="connsiteY0" fmla="*/ 0 h 105054"/>
                    <a:gd name="connsiteX1" fmla="*/ 509587 w 509587"/>
                    <a:gd name="connsiteY1" fmla="*/ 0 h 105054"/>
                    <a:gd name="connsiteX2" fmla="*/ 314324 w 509587"/>
                    <a:gd name="connsiteY2" fmla="*/ 92868 h 105054"/>
                    <a:gd name="connsiteX3" fmla="*/ 159543 w 509587"/>
                    <a:gd name="connsiteY3" fmla="*/ 90488 h 105054"/>
                    <a:gd name="connsiteX4" fmla="*/ 0 w 509587"/>
                    <a:gd name="connsiteY4" fmla="*/ 0 h 105054"/>
                    <a:gd name="connsiteX0" fmla="*/ 0 w 509587"/>
                    <a:gd name="connsiteY0" fmla="*/ 0 h 110570"/>
                    <a:gd name="connsiteX1" fmla="*/ 509587 w 509587"/>
                    <a:gd name="connsiteY1" fmla="*/ 0 h 110570"/>
                    <a:gd name="connsiteX2" fmla="*/ 314324 w 509587"/>
                    <a:gd name="connsiteY2" fmla="*/ 92868 h 110570"/>
                    <a:gd name="connsiteX3" fmla="*/ 159543 w 509587"/>
                    <a:gd name="connsiteY3" fmla="*/ 90488 h 110570"/>
                    <a:gd name="connsiteX4" fmla="*/ 0 w 509587"/>
                    <a:gd name="connsiteY4" fmla="*/ 0 h 110570"/>
                    <a:gd name="connsiteX0" fmla="*/ 0 w 509587"/>
                    <a:gd name="connsiteY0" fmla="*/ 0 h 110570"/>
                    <a:gd name="connsiteX1" fmla="*/ 509587 w 509587"/>
                    <a:gd name="connsiteY1" fmla="*/ 0 h 110570"/>
                    <a:gd name="connsiteX2" fmla="*/ 314324 w 509587"/>
                    <a:gd name="connsiteY2" fmla="*/ 92868 h 110570"/>
                    <a:gd name="connsiteX3" fmla="*/ 159543 w 509587"/>
                    <a:gd name="connsiteY3" fmla="*/ 90488 h 110570"/>
                    <a:gd name="connsiteX4" fmla="*/ 0 w 509587"/>
                    <a:gd name="connsiteY4" fmla="*/ 0 h 110570"/>
                    <a:gd name="connsiteX0" fmla="*/ 0 w 509587"/>
                    <a:gd name="connsiteY0" fmla="*/ 0 h 110570"/>
                    <a:gd name="connsiteX1" fmla="*/ 509587 w 509587"/>
                    <a:gd name="connsiteY1" fmla="*/ 0 h 110570"/>
                    <a:gd name="connsiteX2" fmla="*/ 321467 w 509587"/>
                    <a:gd name="connsiteY2" fmla="*/ 92868 h 110570"/>
                    <a:gd name="connsiteX3" fmla="*/ 159543 w 509587"/>
                    <a:gd name="connsiteY3" fmla="*/ 90488 h 110570"/>
                    <a:gd name="connsiteX4" fmla="*/ 0 w 509587"/>
                    <a:gd name="connsiteY4" fmla="*/ 0 h 11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7" h="110570">
                      <a:moveTo>
                        <a:pt x="0" y="0"/>
                      </a:moveTo>
                      <a:lnTo>
                        <a:pt x="509587" y="0"/>
                      </a:lnTo>
                      <a:lnTo>
                        <a:pt x="321467" y="92868"/>
                      </a:lnTo>
                      <a:cubicBezTo>
                        <a:pt x="284161" y="111125"/>
                        <a:pt x="218281" y="122237"/>
                        <a:pt x="159543" y="90488"/>
                      </a:cubicBezTo>
                      <a:cubicBezTo>
                        <a:pt x="96044" y="41275"/>
                        <a:pt x="58737" y="13494"/>
                        <a:pt x="0" y="0"/>
                      </a:cubicBezTo>
                      <a:close/>
                    </a:path>
                  </a:pathLst>
                </a:cu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3" name="Rounded Rectangle 148">
                  <a:extLst>
                    <a:ext uri="{FF2B5EF4-FFF2-40B4-BE49-F238E27FC236}">
                      <a16:creationId xmlns:a16="http://schemas.microsoft.com/office/drawing/2014/main" id="{69C0B70A-CABB-48CD-913A-3BFAD942D0EA}"/>
                    </a:ext>
                  </a:extLst>
                </p:cNvPr>
                <p:cNvSpPr/>
                <p:nvPr/>
              </p:nvSpPr>
              <p:spPr>
                <a:xfrm>
                  <a:off x="4091428" y="5035251"/>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4" name="Rounded Rectangle 149">
                  <a:extLst>
                    <a:ext uri="{FF2B5EF4-FFF2-40B4-BE49-F238E27FC236}">
                      <a16:creationId xmlns:a16="http://schemas.microsoft.com/office/drawing/2014/main" id="{DE290350-5CA7-4AAF-B62A-8A882B19AFAC}"/>
                    </a:ext>
                  </a:extLst>
                </p:cNvPr>
                <p:cNvSpPr/>
                <p:nvPr/>
              </p:nvSpPr>
              <p:spPr>
                <a:xfrm>
                  <a:off x="4091428" y="4879964"/>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5" name="Rounded Rectangle 150">
                  <a:extLst>
                    <a:ext uri="{FF2B5EF4-FFF2-40B4-BE49-F238E27FC236}">
                      <a16:creationId xmlns:a16="http://schemas.microsoft.com/office/drawing/2014/main" id="{16DE7710-7CBC-4B68-AD10-E57C60DA89C2}"/>
                    </a:ext>
                  </a:extLst>
                </p:cNvPr>
                <p:cNvSpPr/>
                <p:nvPr/>
              </p:nvSpPr>
              <p:spPr>
                <a:xfrm>
                  <a:off x="4091428" y="4729437"/>
                  <a:ext cx="903997" cy="114487"/>
                </a:xfrm>
                <a:prstGeom prst="roundRect">
                  <a:avLst>
                    <a:gd name="adj" fmla="val 50000"/>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37EB2AD6-0497-4725-89BC-76EEC4F0DB7A}"/>
                  </a:ext>
                </a:extLst>
              </p:cNvPr>
              <p:cNvGrpSpPr/>
              <p:nvPr/>
            </p:nvGrpSpPr>
            <p:grpSpPr>
              <a:xfrm>
                <a:off x="3525622" y="2040699"/>
                <a:ext cx="1997319" cy="2425294"/>
                <a:chOff x="3525622" y="2040699"/>
                <a:chExt cx="1997319" cy="2425294"/>
              </a:xfrm>
            </p:grpSpPr>
            <p:grpSp>
              <p:nvGrpSpPr>
                <p:cNvPr id="9" name="Group 8">
                  <a:extLst>
                    <a:ext uri="{FF2B5EF4-FFF2-40B4-BE49-F238E27FC236}">
                      <a16:creationId xmlns:a16="http://schemas.microsoft.com/office/drawing/2014/main" id="{8AD49C6F-EE55-49AB-9CA5-A373DD92160C}"/>
                    </a:ext>
                  </a:extLst>
                </p:cNvPr>
                <p:cNvGrpSpPr/>
                <p:nvPr/>
              </p:nvGrpSpPr>
              <p:grpSpPr>
                <a:xfrm>
                  <a:off x="3737378" y="3015799"/>
                  <a:ext cx="894231" cy="884786"/>
                  <a:chOff x="3737378" y="3015799"/>
                  <a:chExt cx="894231" cy="884786"/>
                </a:xfrm>
              </p:grpSpPr>
              <p:sp>
                <p:nvSpPr>
                  <p:cNvPr id="63" name="Freeform 143">
                    <a:extLst>
                      <a:ext uri="{FF2B5EF4-FFF2-40B4-BE49-F238E27FC236}">
                        <a16:creationId xmlns:a16="http://schemas.microsoft.com/office/drawing/2014/main" id="{FA7395AC-78AC-4C2D-AD87-BAB3D0D59AF4}"/>
                      </a:ext>
                    </a:extLst>
                  </p:cNvPr>
                  <p:cNvSpPr/>
                  <p:nvPr/>
                </p:nvSpPr>
                <p:spPr>
                  <a:xfrm rot="19800000">
                    <a:off x="3737378" y="3015799"/>
                    <a:ext cx="894231" cy="884786"/>
                  </a:xfrm>
                  <a:custGeom>
                    <a:avLst/>
                    <a:gdLst>
                      <a:gd name="connsiteX0" fmla="*/ 114541 w 1940329"/>
                      <a:gd name="connsiteY0" fmla="*/ 0 h 1919835"/>
                      <a:gd name="connsiteX1" fmla="*/ 756546 w 1940329"/>
                      <a:gd name="connsiteY1" fmla="*/ 370662 h 1919835"/>
                      <a:gd name="connsiteX2" fmla="*/ 761268 w 1940329"/>
                      <a:gd name="connsiteY2" fmla="*/ 366560 h 1919835"/>
                      <a:gd name="connsiteX3" fmla="*/ 778581 w 1940329"/>
                      <a:gd name="connsiteY3" fmla="*/ 335314 h 1919835"/>
                      <a:gd name="connsiteX4" fmla="*/ 785395 w 1940329"/>
                      <a:gd name="connsiteY4" fmla="*/ 284631 h 1919835"/>
                      <a:gd name="connsiteX5" fmla="*/ 794451 w 1940329"/>
                      <a:gd name="connsiteY5" fmla="*/ 196673 h 1919835"/>
                      <a:gd name="connsiteX6" fmla="*/ 959932 w 1940329"/>
                      <a:gd name="connsiteY6" fmla="*/ 158171 h 1919835"/>
                      <a:gd name="connsiteX7" fmla="*/ 1010289 w 1940329"/>
                      <a:gd name="connsiteY7" fmla="*/ 322586 h 1919835"/>
                      <a:gd name="connsiteX8" fmla="*/ 926705 w 1940329"/>
                      <a:gd name="connsiteY8" fmla="*/ 376713 h 1919835"/>
                      <a:gd name="connsiteX9" fmla="*/ 888738 w 1940329"/>
                      <a:gd name="connsiteY9" fmla="*/ 402792 h 1919835"/>
                      <a:gd name="connsiteX10" fmla="*/ 875234 w 1940329"/>
                      <a:gd name="connsiteY10" fmla="*/ 431687 h 1919835"/>
                      <a:gd name="connsiteX11" fmla="*/ 874465 w 1940329"/>
                      <a:gd name="connsiteY11" fmla="*/ 438742 h 1919835"/>
                      <a:gd name="connsiteX12" fmla="*/ 1940329 w 1940329"/>
                      <a:gd name="connsiteY12" fmla="*/ 1054119 h 1919835"/>
                      <a:gd name="connsiteX13" fmla="*/ 876785 w 1940329"/>
                      <a:gd name="connsiteY13" fmla="*/ 1668156 h 1919835"/>
                      <a:gd name="connsiteX14" fmla="*/ 870245 w 1940329"/>
                      <a:gd name="connsiteY14" fmla="*/ 1663382 h 1919835"/>
                      <a:gd name="connsiteX15" fmla="*/ 851934 w 1940329"/>
                      <a:gd name="connsiteY15" fmla="*/ 1637266 h 1919835"/>
                      <a:gd name="connsiteX16" fmla="*/ 848263 w 1940329"/>
                      <a:gd name="connsiteY16" fmla="*/ 1591352 h 1919835"/>
                      <a:gd name="connsiteX17" fmla="*/ 843030 w 1940329"/>
                      <a:gd name="connsiteY17" fmla="*/ 1491911 h 1919835"/>
                      <a:gd name="connsiteX18" fmla="*/ 675407 w 1940329"/>
                      <a:gd name="connsiteY18" fmla="*/ 1453565 h 1919835"/>
                      <a:gd name="connsiteX19" fmla="*/ 626254 w 1940329"/>
                      <a:gd name="connsiteY19" fmla="*/ 1616201 h 1919835"/>
                      <a:gd name="connsiteX20" fmla="*/ 697978 w 1940329"/>
                      <a:gd name="connsiteY20" fmla="*/ 1667915 h 1919835"/>
                      <a:gd name="connsiteX21" fmla="*/ 738511 w 1940329"/>
                      <a:gd name="connsiteY21" fmla="*/ 1699097 h 1919835"/>
                      <a:gd name="connsiteX22" fmla="*/ 756959 w 1940329"/>
                      <a:gd name="connsiteY22" fmla="*/ 1729686 h 1919835"/>
                      <a:gd name="connsiteX23" fmla="*/ 758304 w 1940329"/>
                      <a:gd name="connsiteY23" fmla="*/ 1736561 h 1919835"/>
                      <a:gd name="connsiteX24" fmla="*/ 440864 w 1940329"/>
                      <a:gd name="connsiteY24" fmla="*/ 1919835 h 1919835"/>
                      <a:gd name="connsiteX25" fmla="*/ 331440 w 1940329"/>
                      <a:gd name="connsiteY25" fmla="*/ 1765768 h 1919835"/>
                      <a:gd name="connsiteX26" fmla="*/ 0 w 1940329"/>
                      <a:gd name="connsiteY26" fmla="*/ 667560 h 1919835"/>
                      <a:gd name="connsiteX27" fmla="*/ 87249 w 1940329"/>
                      <a:gd name="connsiteY27" fmla="*/ 76383 h 191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0329" h="1919835">
                        <a:moveTo>
                          <a:pt x="114541" y="0"/>
                        </a:moveTo>
                        <a:lnTo>
                          <a:pt x="756546" y="370662"/>
                        </a:lnTo>
                        <a:lnTo>
                          <a:pt x="761268" y="366560"/>
                        </a:lnTo>
                        <a:cubicBezTo>
                          <a:pt x="768173" y="358380"/>
                          <a:pt x="774359" y="348124"/>
                          <a:pt x="778581" y="335314"/>
                        </a:cubicBezTo>
                        <a:cubicBezTo>
                          <a:pt x="783153" y="321905"/>
                          <a:pt x="785673" y="300869"/>
                          <a:pt x="785395" y="284631"/>
                        </a:cubicBezTo>
                        <a:cubicBezTo>
                          <a:pt x="785864" y="255968"/>
                          <a:pt x="779057" y="223060"/>
                          <a:pt x="794451" y="196673"/>
                        </a:cubicBezTo>
                        <a:cubicBezTo>
                          <a:pt x="826637" y="141500"/>
                          <a:pt x="901728" y="124217"/>
                          <a:pt x="959932" y="158171"/>
                        </a:cubicBezTo>
                        <a:cubicBezTo>
                          <a:pt x="1020560" y="193540"/>
                          <a:pt x="1042475" y="267413"/>
                          <a:pt x="1010289" y="322586"/>
                        </a:cubicBezTo>
                        <a:cubicBezTo>
                          <a:pt x="992096" y="353771"/>
                          <a:pt x="959075" y="360229"/>
                          <a:pt x="926705" y="376713"/>
                        </a:cubicBezTo>
                        <a:cubicBezTo>
                          <a:pt x="915232" y="379665"/>
                          <a:pt x="899560" y="389814"/>
                          <a:pt x="888738" y="402792"/>
                        </a:cubicBezTo>
                        <a:cubicBezTo>
                          <a:pt x="881928" y="411680"/>
                          <a:pt x="877718" y="421683"/>
                          <a:pt x="875234" y="431687"/>
                        </a:cubicBezTo>
                        <a:lnTo>
                          <a:pt x="874465" y="438742"/>
                        </a:lnTo>
                        <a:lnTo>
                          <a:pt x="1940329" y="1054119"/>
                        </a:lnTo>
                        <a:lnTo>
                          <a:pt x="876785" y="1668156"/>
                        </a:lnTo>
                        <a:lnTo>
                          <a:pt x="870245" y="1663382"/>
                        </a:lnTo>
                        <a:cubicBezTo>
                          <a:pt x="862812" y="1656239"/>
                          <a:pt x="856242" y="1647601"/>
                          <a:pt x="851934" y="1637266"/>
                        </a:cubicBezTo>
                        <a:cubicBezTo>
                          <a:pt x="846081" y="1621414"/>
                          <a:pt x="845100" y="1602769"/>
                          <a:pt x="848263" y="1591352"/>
                        </a:cubicBezTo>
                        <a:cubicBezTo>
                          <a:pt x="850118" y="1555074"/>
                          <a:pt x="860988" y="1523231"/>
                          <a:pt x="843030" y="1491911"/>
                        </a:cubicBezTo>
                        <a:cubicBezTo>
                          <a:pt x="811259" y="1436498"/>
                          <a:pt x="736299" y="1418652"/>
                          <a:pt x="675407" y="1453565"/>
                        </a:cubicBezTo>
                        <a:cubicBezTo>
                          <a:pt x="616950" y="1487082"/>
                          <a:pt x="594483" y="1560788"/>
                          <a:pt x="626254" y="1616201"/>
                        </a:cubicBezTo>
                        <a:cubicBezTo>
                          <a:pt x="641449" y="1642703"/>
                          <a:pt x="673367" y="1653214"/>
                          <a:pt x="697978" y="1667915"/>
                        </a:cubicBezTo>
                        <a:cubicBezTo>
                          <a:pt x="712192" y="1675772"/>
                          <a:pt x="729168" y="1688447"/>
                          <a:pt x="738511" y="1699097"/>
                        </a:cubicBezTo>
                        <a:cubicBezTo>
                          <a:pt x="747508" y="1709144"/>
                          <a:pt x="753313" y="1719622"/>
                          <a:pt x="756959" y="1729686"/>
                        </a:cubicBezTo>
                        <a:lnTo>
                          <a:pt x="758304" y="1736561"/>
                        </a:lnTo>
                        <a:lnTo>
                          <a:pt x="440864" y="1919835"/>
                        </a:lnTo>
                        <a:lnTo>
                          <a:pt x="331440" y="1765768"/>
                        </a:lnTo>
                        <a:cubicBezTo>
                          <a:pt x="122185" y="1444039"/>
                          <a:pt x="0" y="1079292"/>
                          <a:pt x="0" y="667560"/>
                        </a:cubicBezTo>
                        <a:cubicBezTo>
                          <a:pt x="0" y="461694"/>
                          <a:pt x="30546" y="263136"/>
                          <a:pt x="87249" y="76383"/>
                        </a:cubicBezTo>
                        <a:close/>
                      </a:path>
                    </a:pathLst>
                  </a:custGeom>
                  <a:solidFill>
                    <a:srgbClr val="00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623F1C8C-995E-4A18-9212-7C0F4CF93FA9}"/>
                      </a:ext>
                    </a:extLst>
                  </p:cNvPr>
                  <p:cNvGrpSpPr/>
                  <p:nvPr/>
                </p:nvGrpSpPr>
                <p:grpSpPr>
                  <a:xfrm>
                    <a:off x="3865722" y="3381309"/>
                    <a:ext cx="308242" cy="271572"/>
                    <a:chOff x="-13396916" y="-6511294"/>
                    <a:chExt cx="24990189" cy="22017253"/>
                  </a:xfrm>
                  <a:solidFill>
                    <a:srgbClr val="FFFFFF"/>
                  </a:solidFill>
                  <a:effectLst/>
                </p:grpSpPr>
                <p:grpSp>
                  <p:nvGrpSpPr>
                    <p:cNvPr id="65" name="Group 64">
                      <a:extLst>
                        <a:ext uri="{FF2B5EF4-FFF2-40B4-BE49-F238E27FC236}">
                          <a16:creationId xmlns:a16="http://schemas.microsoft.com/office/drawing/2014/main" id="{190C3CDB-0D49-4654-9B0F-A5C124B945E6}"/>
                        </a:ext>
                      </a:extLst>
                    </p:cNvPr>
                    <p:cNvGrpSpPr/>
                    <p:nvPr/>
                  </p:nvGrpSpPr>
                  <p:grpSpPr>
                    <a:xfrm>
                      <a:off x="-13396916" y="5194746"/>
                      <a:ext cx="13562574" cy="10311213"/>
                      <a:chOff x="5749546" y="4855816"/>
                      <a:chExt cx="696086" cy="529213"/>
                    </a:xfrm>
                    <a:grpFill/>
                  </p:grpSpPr>
                  <p:grpSp>
                    <p:nvGrpSpPr>
                      <p:cNvPr id="67" name="Group 66">
                        <a:extLst>
                          <a:ext uri="{FF2B5EF4-FFF2-40B4-BE49-F238E27FC236}">
                            <a16:creationId xmlns:a16="http://schemas.microsoft.com/office/drawing/2014/main" id="{D26073EF-909D-4280-906F-AE1D7A01ECEA}"/>
                          </a:ext>
                        </a:extLst>
                      </p:cNvPr>
                      <p:cNvGrpSpPr/>
                      <p:nvPr/>
                    </p:nvGrpSpPr>
                    <p:grpSpPr>
                      <a:xfrm>
                        <a:off x="5749546" y="5033563"/>
                        <a:ext cx="696086" cy="351466"/>
                        <a:chOff x="7030522" y="4565651"/>
                        <a:chExt cx="275154" cy="138930"/>
                      </a:xfrm>
                      <a:grpFill/>
                    </p:grpSpPr>
                    <p:sp>
                      <p:nvSpPr>
                        <p:cNvPr id="69" name="Freeform 1452">
                          <a:extLst>
                            <a:ext uri="{FF2B5EF4-FFF2-40B4-BE49-F238E27FC236}">
                              <a16:creationId xmlns:a16="http://schemas.microsoft.com/office/drawing/2014/main" id="{BA887875-24ED-46C7-8E6E-19691B385B37}"/>
                            </a:ext>
                          </a:extLst>
                        </p:cNvPr>
                        <p:cNvSpPr>
                          <a:spLocks/>
                        </p:cNvSpPr>
                        <p:nvPr/>
                      </p:nvSpPr>
                      <p:spPr bwMode="auto">
                        <a:xfrm rot="60000">
                          <a:off x="7030522" y="4572005"/>
                          <a:ext cx="273540" cy="132576"/>
                        </a:xfrm>
                        <a:custGeom>
                          <a:avLst/>
                          <a:gdLst>
                            <a:gd name="T0" fmla="*/ 2 w 172"/>
                            <a:gd name="T1" fmla="*/ 0 h 85"/>
                            <a:gd name="T2" fmla="*/ 172 w 172"/>
                            <a:gd name="T3" fmla="*/ 76 h 85"/>
                            <a:gd name="T4" fmla="*/ 172 w 172"/>
                            <a:gd name="T5" fmla="*/ 78 h 85"/>
                            <a:gd name="T6" fmla="*/ 170 w 172"/>
                            <a:gd name="T7" fmla="*/ 81 h 85"/>
                            <a:gd name="T8" fmla="*/ 169 w 172"/>
                            <a:gd name="T9" fmla="*/ 82 h 85"/>
                            <a:gd name="T10" fmla="*/ 166 w 172"/>
                            <a:gd name="T11" fmla="*/ 85 h 85"/>
                            <a:gd name="T12" fmla="*/ 163 w 172"/>
                            <a:gd name="T13" fmla="*/ 85 h 85"/>
                            <a:gd name="T14" fmla="*/ 160 w 172"/>
                            <a:gd name="T15" fmla="*/ 84 h 85"/>
                            <a:gd name="T16" fmla="*/ 4 w 172"/>
                            <a:gd name="T17" fmla="*/ 14 h 85"/>
                            <a:gd name="T18" fmla="*/ 2 w 172"/>
                            <a:gd name="T19" fmla="*/ 12 h 85"/>
                            <a:gd name="T20" fmla="*/ 0 w 172"/>
                            <a:gd name="T21" fmla="*/ 10 h 85"/>
                            <a:gd name="T22" fmla="*/ 0 w 172"/>
                            <a:gd name="T23" fmla="*/ 7 h 85"/>
                            <a:gd name="T24" fmla="*/ 0 w 172"/>
                            <a:gd name="T25" fmla="*/ 3 h 85"/>
                            <a:gd name="T26" fmla="*/ 2 w 172"/>
                            <a:gd name="T27" fmla="*/ 1 h 85"/>
                            <a:gd name="T28" fmla="*/ 2 w 172"/>
                            <a:gd name="T29" fmla="*/ 0 h 85"/>
                            <a:gd name="connsiteX0" fmla="*/ 116 w 10000"/>
                            <a:gd name="connsiteY0" fmla="*/ 0 h 10000"/>
                            <a:gd name="connsiteX1" fmla="*/ 10000 w 10000"/>
                            <a:gd name="connsiteY1" fmla="*/ 8941 h 10000"/>
                            <a:gd name="connsiteX2" fmla="*/ 10000 w 10000"/>
                            <a:gd name="connsiteY2" fmla="*/ 9176 h 10000"/>
                            <a:gd name="connsiteX3" fmla="*/ 9884 w 10000"/>
                            <a:gd name="connsiteY3" fmla="*/ 9529 h 10000"/>
                            <a:gd name="connsiteX4" fmla="*/ 9826 w 10000"/>
                            <a:gd name="connsiteY4" fmla="*/ 9647 h 10000"/>
                            <a:gd name="connsiteX5" fmla="*/ 9651 w 10000"/>
                            <a:gd name="connsiteY5" fmla="*/ 10000 h 10000"/>
                            <a:gd name="connsiteX6" fmla="*/ 9477 w 10000"/>
                            <a:gd name="connsiteY6" fmla="*/ 10000 h 10000"/>
                            <a:gd name="connsiteX7" fmla="*/ 9302 w 10000"/>
                            <a:gd name="connsiteY7" fmla="*/ 9882 h 10000"/>
                            <a:gd name="connsiteX8" fmla="*/ 233 w 10000"/>
                            <a:gd name="connsiteY8" fmla="*/ 1647 h 10000"/>
                            <a:gd name="connsiteX9" fmla="*/ 116 w 10000"/>
                            <a:gd name="connsiteY9" fmla="*/ 1412 h 10000"/>
                            <a:gd name="connsiteX10" fmla="*/ 0 w 10000"/>
                            <a:gd name="connsiteY10" fmla="*/ 824 h 10000"/>
                            <a:gd name="connsiteX11" fmla="*/ 0 w 10000"/>
                            <a:gd name="connsiteY11" fmla="*/ 353 h 10000"/>
                            <a:gd name="connsiteX12" fmla="*/ 116 w 10000"/>
                            <a:gd name="connsiteY12" fmla="*/ 118 h 10000"/>
                            <a:gd name="connsiteX13" fmla="*/ 116 w 10000"/>
                            <a:gd name="connsiteY13" fmla="*/ 0 h 10000"/>
                            <a:gd name="connsiteX0" fmla="*/ 116 w 10000"/>
                            <a:gd name="connsiteY0" fmla="*/ 0 h 10000"/>
                            <a:gd name="connsiteX1" fmla="*/ 10000 w 10000"/>
                            <a:gd name="connsiteY1" fmla="*/ 8941 h 10000"/>
                            <a:gd name="connsiteX2" fmla="*/ 10000 w 10000"/>
                            <a:gd name="connsiteY2" fmla="*/ 9176 h 10000"/>
                            <a:gd name="connsiteX3" fmla="*/ 9884 w 10000"/>
                            <a:gd name="connsiteY3" fmla="*/ 9529 h 10000"/>
                            <a:gd name="connsiteX4" fmla="*/ 9826 w 10000"/>
                            <a:gd name="connsiteY4" fmla="*/ 9647 h 10000"/>
                            <a:gd name="connsiteX5" fmla="*/ 9651 w 10000"/>
                            <a:gd name="connsiteY5" fmla="*/ 10000 h 10000"/>
                            <a:gd name="connsiteX6" fmla="*/ 9477 w 10000"/>
                            <a:gd name="connsiteY6" fmla="*/ 10000 h 10000"/>
                            <a:gd name="connsiteX7" fmla="*/ 9302 w 10000"/>
                            <a:gd name="connsiteY7" fmla="*/ 9882 h 10000"/>
                            <a:gd name="connsiteX8" fmla="*/ 233 w 10000"/>
                            <a:gd name="connsiteY8" fmla="*/ 1647 h 10000"/>
                            <a:gd name="connsiteX9" fmla="*/ 116 w 10000"/>
                            <a:gd name="connsiteY9" fmla="*/ 1412 h 10000"/>
                            <a:gd name="connsiteX10" fmla="*/ 0 w 10000"/>
                            <a:gd name="connsiteY10" fmla="*/ 824 h 10000"/>
                            <a:gd name="connsiteX11" fmla="*/ 116 w 10000"/>
                            <a:gd name="connsiteY11" fmla="*/ 118 h 10000"/>
                            <a:gd name="connsiteX12" fmla="*/ 116 w 10000"/>
                            <a:gd name="connsiteY12" fmla="*/ 0 h 10000"/>
                            <a:gd name="connsiteX0" fmla="*/ 9 w 9893"/>
                            <a:gd name="connsiteY0" fmla="*/ 0 h 10000"/>
                            <a:gd name="connsiteX1" fmla="*/ 9893 w 9893"/>
                            <a:gd name="connsiteY1" fmla="*/ 8941 h 10000"/>
                            <a:gd name="connsiteX2" fmla="*/ 9893 w 9893"/>
                            <a:gd name="connsiteY2" fmla="*/ 9176 h 10000"/>
                            <a:gd name="connsiteX3" fmla="*/ 9777 w 9893"/>
                            <a:gd name="connsiteY3" fmla="*/ 9529 h 10000"/>
                            <a:gd name="connsiteX4" fmla="*/ 9719 w 9893"/>
                            <a:gd name="connsiteY4" fmla="*/ 9647 h 10000"/>
                            <a:gd name="connsiteX5" fmla="*/ 9544 w 9893"/>
                            <a:gd name="connsiteY5" fmla="*/ 10000 h 10000"/>
                            <a:gd name="connsiteX6" fmla="*/ 9370 w 9893"/>
                            <a:gd name="connsiteY6" fmla="*/ 10000 h 10000"/>
                            <a:gd name="connsiteX7" fmla="*/ 9195 w 9893"/>
                            <a:gd name="connsiteY7" fmla="*/ 9882 h 10000"/>
                            <a:gd name="connsiteX8" fmla="*/ 126 w 9893"/>
                            <a:gd name="connsiteY8" fmla="*/ 1647 h 10000"/>
                            <a:gd name="connsiteX9" fmla="*/ 9 w 9893"/>
                            <a:gd name="connsiteY9" fmla="*/ 1412 h 10000"/>
                            <a:gd name="connsiteX10" fmla="*/ 9 w 9893"/>
                            <a:gd name="connsiteY10" fmla="*/ 118 h 10000"/>
                            <a:gd name="connsiteX11" fmla="*/ 9 w 9893"/>
                            <a:gd name="connsiteY11" fmla="*/ 0 h 10000"/>
                            <a:gd name="connsiteX0" fmla="*/ 0 w 9991"/>
                            <a:gd name="connsiteY0" fmla="*/ 0 h 10000"/>
                            <a:gd name="connsiteX1" fmla="*/ 9991 w 9991"/>
                            <a:gd name="connsiteY1" fmla="*/ 8941 h 10000"/>
                            <a:gd name="connsiteX2" fmla="*/ 9991 w 9991"/>
                            <a:gd name="connsiteY2" fmla="*/ 9176 h 10000"/>
                            <a:gd name="connsiteX3" fmla="*/ 9874 w 9991"/>
                            <a:gd name="connsiteY3" fmla="*/ 9529 h 10000"/>
                            <a:gd name="connsiteX4" fmla="*/ 9815 w 9991"/>
                            <a:gd name="connsiteY4" fmla="*/ 9647 h 10000"/>
                            <a:gd name="connsiteX5" fmla="*/ 9638 w 9991"/>
                            <a:gd name="connsiteY5" fmla="*/ 10000 h 10000"/>
                            <a:gd name="connsiteX6" fmla="*/ 9462 w 9991"/>
                            <a:gd name="connsiteY6" fmla="*/ 10000 h 10000"/>
                            <a:gd name="connsiteX7" fmla="*/ 9285 w 9991"/>
                            <a:gd name="connsiteY7" fmla="*/ 9882 h 10000"/>
                            <a:gd name="connsiteX8" fmla="*/ 118 w 9991"/>
                            <a:gd name="connsiteY8" fmla="*/ 1647 h 10000"/>
                            <a:gd name="connsiteX9" fmla="*/ 0 w 9991"/>
                            <a:gd name="connsiteY9" fmla="*/ 118 h 10000"/>
                            <a:gd name="connsiteX10" fmla="*/ 0 w 9991"/>
                            <a:gd name="connsiteY10" fmla="*/ 0 h 10000"/>
                            <a:gd name="connsiteX0" fmla="*/ 60 w 10060"/>
                            <a:gd name="connsiteY0" fmla="*/ 0 h 10000"/>
                            <a:gd name="connsiteX1" fmla="*/ 10060 w 10060"/>
                            <a:gd name="connsiteY1" fmla="*/ 8941 h 10000"/>
                            <a:gd name="connsiteX2" fmla="*/ 10060 w 10060"/>
                            <a:gd name="connsiteY2" fmla="*/ 9176 h 10000"/>
                            <a:gd name="connsiteX3" fmla="*/ 9943 w 10060"/>
                            <a:gd name="connsiteY3" fmla="*/ 9529 h 10000"/>
                            <a:gd name="connsiteX4" fmla="*/ 9884 w 10060"/>
                            <a:gd name="connsiteY4" fmla="*/ 9647 h 10000"/>
                            <a:gd name="connsiteX5" fmla="*/ 9707 w 10060"/>
                            <a:gd name="connsiteY5" fmla="*/ 10000 h 10000"/>
                            <a:gd name="connsiteX6" fmla="*/ 9531 w 10060"/>
                            <a:gd name="connsiteY6" fmla="*/ 10000 h 10000"/>
                            <a:gd name="connsiteX7" fmla="*/ 9353 w 10060"/>
                            <a:gd name="connsiteY7" fmla="*/ 9882 h 10000"/>
                            <a:gd name="connsiteX8" fmla="*/ 178 w 10060"/>
                            <a:gd name="connsiteY8" fmla="*/ 1647 h 10000"/>
                            <a:gd name="connsiteX9" fmla="*/ 60 w 10060"/>
                            <a:gd name="connsiteY9" fmla="*/ 118 h 10000"/>
                            <a:gd name="connsiteX10" fmla="*/ 60 w 10060"/>
                            <a:gd name="connsiteY10" fmla="*/ 0 h 10000"/>
                            <a:gd name="connsiteX0" fmla="*/ 60 w 10060"/>
                            <a:gd name="connsiteY0" fmla="*/ 0 h 9882"/>
                            <a:gd name="connsiteX1" fmla="*/ 10060 w 10060"/>
                            <a:gd name="connsiteY1" fmla="*/ 8823 h 9882"/>
                            <a:gd name="connsiteX2" fmla="*/ 10060 w 10060"/>
                            <a:gd name="connsiteY2" fmla="*/ 9058 h 9882"/>
                            <a:gd name="connsiteX3" fmla="*/ 9943 w 10060"/>
                            <a:gd name="connsiteY3" fmla="*/ 9411 h 9882"/>
                            <a:gd name="connsiteX4" fmla="*/ 9884 w 10060"/>
                            <a:gd name="connsiteY4" fmla="*/ 9529 h 9882"/>
                            <a:gd name="connsiteX5" fmla="*/ 9707 w 10060"/>
                            <a:gd name="connsiteY5" fmla="*/ 9882 h 9882"/>
                            <a:gd name="connsiteX6" fmla="*/ 9531 w 10060"/>
                            <a:gd name="connsiteY6" fmla="*/ 9882 h 9882"/>
                            <a:gd name="connsiteX7" fmla="*/ 9353 w 10060"/>
                            <a:gd name="connsiteY7" fmla="*/ 9764 h 9882"/>
                            <a:gd name="connsiteX8" fmla="*/ 178 w 10060"/>
                            <a:gd name="connsiteY8" fmla="*/ 1529 h 9882"/>
                            <a:gd name="connsiteX9" fmla="*/ 60 w 10060"/>
                            <a:gd name="connsiteY9" fmla="*/ 0 h 9882"/>
                            <a:gd name="connsiteX0" fmla="*/ 173 w 10113"/>
                            <a:gd name="connsiteY0" fmla="*/ 0 h 10000"/>
                            <a:gd name="connsiteX1" fmla="*/ 10113 w 10113"/>
                            <a:gd name="connsiteY1" fmla="*/ 8928 h 10000"/>
                            <a:gd name="connsiteX2" fmla="*/ 10113 w 10113"/>
                            <a:gd name="connsiteY2" fmla="*/ 9166 h 10000"/>
                            <a:gd name="connsiteX3" fmla="*/ 9997 w 10113"/>
                            <a:gd name="connsiteY3" fmla="*/ 9523 h 10000"/>
                            <a:gd name="connsiteX4" fmla="*/ 9938 w 10113"/>
                            <a:gd name="connsiteY4" fmla="*/ 9643 h 10000"/>
                            <a:gd name="connsiteX5" fmla="*/ 9762 w 10113"/>
                            <a:gd name="connsiteY5" fmla="*/ 10000 h 10000"/>
                            <a:gd name="connsiteX6" fmla="*/ 9587 w 10113"/>
                            <a:gd name="connsiteY6" fmla="*/ 10000 h 10000"/>
                            <a:gd name="connsiteX7" fmla="*/ 9410 w 10113"/>
                            <a:gd name="connsiteY7" fmla="*/ 9881 h 10000"/>
                            <a:gd name="connsiteX8" fmla="*/ 290 w 10113"/>
                            <a:gd name="connsiteY8" fmla="*/ 1547 h 10000"/>
                            <a:gd name="connsiteX9" fmla="*/ 173 w 10113"/>
                            <a:gd name="connsiteY9" fmla="*/ 0 h 10000"/>
                            <a:gd name="connsiteX0" fmla="*/ 99 w 10039"/>
                            <a:gd name="connsiteY0" fmla="*/ 0 h 10000"/>
                            <a:gd name="connsiteX1" fmla="*/ 10039 w 10039"/>
                            <a:gd name="connsiteY1" fmla="*/ 8928 h 10000"/>
                            <a:gd name="connsiteX2" fmla="*/ 10039 w 10039"/>
                            <a:gd name="connsiteY2" fmla="*/ 9166 h 10000"/>
                            <a:gd name="connsiteX3" fmla="*/ 9923 w 10039"/>
                            <a:gd name="connsiteY3" fmla="*/ 9523 h 10000"/>
                            <a:gd name="connsiteX4" fmla="*/ 9864 w 10039"/>
                            <a:gd name="connsiteY4" fmla="*/ 9643 h 10000"/>
                            <a:gd name="connsiteX5" fmla="*/ 9688 w 10039"/>
                            <a:gd name="connsiteY5" fmla="*/ 10000 h 10000"/>
                            <a:gd name="connsiteX6" fmla="*/ 9513 w 10039"/>
                            <a:gd name="connsiteY6" fmla="*/ 10000 h 10000"/>
                            <a:gd name="connsiteX7" fmla="*/ 9336 w 10039"/>
                            <a:gd name="connsiteY7" fmla="*/ 9881 h 10000"/>
                            <a:gd name="connsiteX8" fmla="*/ 216 w 10039"/>
                            <a:gd name="connsiteY8" fmla="*/ 1547 h 10000"/>
                            <a:gd name="connsiteX9" fmla="*/ 99 w 10039"/>
                            <a:gd name="connsiteY9" fmla="*/ 0 h 10000"/>
                            <a:gd name="connsiteX0" fmla="*/ 128 w 10068"/>
                            <a:gd name="connsiteY0" fmla="*/ 0 h 10000"/>
                            <a:gd name="connsiteX1" fmla="*/ 10068 w 10068"/>
                            <a:gd name="connsiteY1" fmla="*/ 8928 h 10000"/>
                            <a:gd name="connsiteX2" fmla="*/ 10068 w 10068"/>
                            <a:gd name="connsiteY2" fmla="*/ 9166 h 10000"/>
                            <a:gd name="connsiteX3" fmla="*/ 9952 w 10068"/>
                            <a:gd name="connsiteY3" fmla="*/ 9523 h 10000"/>
                            <a:gd name="connsiteX4" fmla="*/ 9893 w 10068"/>
                            <a:gd name="connsiteY4" fmla="*/ 9643 h 10000"/>
                            <a:gd name="connsiteX5" fmla="*/ 9717 w 10068"/>
                            <a:gd name="connsiteY5" fmla="*/ 10000 h 10000"/>
                            <a:gd name="connsiteX6" fmla="*/ 9542 w 10068"/>
                            <a:gd name="connsiteY6" fmla="*/ 10000 h 10000"/>
                            <a:gd name="connsiteX7" fmla="*/ 9365 w 10068"/>
                            <a:gd name="connsiteY7" fmla="*/ 9881 h 10000"/>
                            <a:gd name="connsiteX8" fmla="*/ 245 w 10068"/>
                            <a:gd name="connsiteY8" fmla="*/ 1547 h 10000"/>
                            <a:gd name="connsiteX9" fmla="*/ 128 w 10068"/>
                            <a:gd name="connsiteY9" fmla="*/ 0 h 10000"/>
                            <a:gd name="connsiteX0" fmla="*/ 160 w 10100"/>
                            <a:gd name="connsiteY0" fmla="*/ 0 h 10000"/>
                            <a:gd name="connsiteX1" fmla="*/ 10100 w 10100"/>
                            <a:gd name="connsiteY1" fmla="*/ 8928 h 10000"/>
                            <a:gd name="connsiteX2" fmla="*/ 10100 w 10100"/>
                            <a:gd name="connsiteY2" fmla="*/ 9166 h 10000"/>
                            <a:gd name="connsiteX3" fmla="*/ 9984 w 10100"/>
                            <a:gd name="connsiteY3" fmla="*/ 9523 h 10000"/>
                            <a:gd name="connsiteX4" fmla="*/ 9925 w 10100"/>
                            <a:gd name="connsiteY4" fmla="*/ 9643 h 10000"/>
                            <a:gd name="connsiteX5" fmla="*/ 9749 w 10100"/>
                            <a:gd name="connsiteY5" fmla="*/ 10000 h 10000"/>
                            <a:gd name="connsiteX6" fmla="*/ 9574 w 10100"/>
                            <a:gd name="connsiteY6" fmla="*/ 10000 h 10000"/>
                            <a:gd name="connsiteX7" fmla="*/ 9397 w 10100"/>
                            <a:gd name="connsiteY7" fmla="*/ 9881 h 10000"/>
                            <a:gd name="connsiteX8" fmla="*/ 277 w 10100"/>
                            <a:gd name="connsiteY8" fmla="*/ 1547 h 10000"/>
                            <a:gd name="connsiteX9" fmla="*/ 160 w 10100"/>
                            <a:gd name="connsiteY9" fmla="*/ 0 h 10000"/>
                            <a:gd name="connsiteX0" fmla="*/ 130 w 10070"/>
                            <a:gd name="connsiteY0" fmla="*/ 0 h 10000"/>
                            <a:gd name="connsiteX1" fmla="*/ 10070 w 10070"/>
                            <a:gd name="connsiteY1" fmla="*/ 8928 h 10000"/>
                            <a:gd name="connsiteX2" fmla="*/ 10070 w 10070"/>
                            <a:gd name="connsiteY2" fmla="*/ 9166 h 10000"/>
                            <a:gd name="connsiteX3" fmla="*/ 9954 w 10070"/>
                            <a:gd name="connsiteY3" fmla="*/ 9523 h 10000"/>
                            <a:gd name="connsiteX4" fmla="*/ 9895 w 10070"/>
                            <a:gd name="connsiteY4" fmla="*/ 9643 h 10000"/>
                            <a:gd name="connsiteX5" fmla="*/ 9719 w 10070"/>
                            <a:gd name="connsiteY5" fmla="*/ 10000 h 10000"/>
                            <a:gd name="connsiteX6" fmla="*/ 9544 w 10070"/>
                            <a:gd name="connsiteY6" fmla="*/ 10000 h 10000"/>
                            <a:gd name="connsiteX7" fmla="*/ 9367 w 10070"/>
                            <a:gd name="connsiteY7" fmla="*/ 9881 h 10000"/>
                            <a:gd name="connsiteX8" fmla="*/ 247 w 10070"/>
                            <a:gd name="connsiteY8" fmla="*/ 1547 h 10000"/>
                            <a:gd name="connsiteX9" fmla="*/ 130 w 10070"/>
                            <a:gd name="connsiteY9"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901 w 10076"/>
                            <a:gd name="connsiteY4" fmla="*/ 9643 h 10000"/>
                            <a:gd name="connsiteX5" fmla="*/ 9725 w 10076"/>
                            <a:gd name="connsiteY5" fmla="*/ 10000 h 10000"/>
                            <a:gd name="connsiteX6" fmla="*/ 9550 w 10076"/>
                            <a:gd name="connsiteY6" fmla="*/ 10000 h 10000"/>
                            <a:gd name="connsiteX7" fmla="*/ 9373 w 10076"/>
                            <a:gd name="connsiteY7" fmla="*/ 9881 h 10000"/>
                            <a:gd name="connsiteX8" fmla="*/ 253 w 10076"/>
                            <a:gd name="connsiteY8" fmla="*/ 1547 h 10000"/>
                            <a:gd name="connsiteX9" fmla="*/ 136 w 10076"/>
                            <a:gd name="connsiteY9"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901 w 10076"/>
                            <a:gd name="connsiteY4" fmla="*/ 9643 h 10000"/>
                            <a:gd name="connsiteX5" fmla="*/ 9550 w 10076"/>
                            <a:gd name="connsiteY5" fmla="*/ 10000 h 10000"/>
                            <a:gd name="connsiteX6" fmla="*/ 9373 w 10076"/>
                            <a:gd name="connsiteY6" fmla="*/ 9881 h 10000"/>
                            <a:gd name="connsiteX7" fmla="*/ 253 w 10076"/>
                            <a:gd name="connsiteY7" fmla="*/ 1547 h 10000"/>
                            <a:gd name="connsiteX8" fmla="*/ 136 w 10076"/>
                            <a:gd name="connsiteY8" fmla="*/ 0 h 10000"/>
                            <a:gd name="connsiteX0" fmla="*/ 136 w 10076"/>
                            <a:gd name="connsiteY0" fmla="*/ 0 h 10000"/>
                            <a:gd name="connsiteX1" fmla="*/ 10076 w 10076"/>
                            <a:gd name="connsiteY1" fmla="*/ 8928 h 10000"/>
                            <a:gd name="connsiteX2" fmla="*/ 10076 w 10076"/>
                            <a:gd name="connsiteY2" fmla="*/ 9166 h 10000"/>
                            <a:gd name="connsiteX3" fmla="*/ 9960 w 10076"/>
                            <a:gd name="connsiteY3" fmla="*/ 9523 h 10000"/>
                            <a:gd name="connsiteX4" fmla="*/ 9550 w 10076"/>
                            <a:gd name="connsiteY4" fmla="*/ 10000 h 10000"/>
                            <a:gd name="connsiteX5" fmla="*/ 9373 w 10076"/>
                            <a:gd name="connsiteY5" fmla="*/ 9881 h 10000"/>
                            <a:gd name="connsiteX6" fmla="*/ 253 w 10076"/>
                            <a:gd name="connsiteY6" fmla="*/ 1547 h 10000"/>
                            <a:gd name="connsiteX7" fmla="*/ 136 w 10076"/>
                            <a:gd name="connsiteY7" fmla="*/ 0 h 10000"/>
                            <a:gd name="connsiteX0" fmla="*/ 136 w 10076"/>
                            <a:gd name="connsiteY0" fmla="*/ 0 h 10000"/>
                            <a:gd name="connsiteX1" fmla="*/ 10076 w 10076"/>
                            <a:gd name="connsiteY1" fmla="*/ 8928 h 10000"/>
                            <a:gd name="connsiteX2" fmla="*/ 10076 w 10076"/>
                            <a:gd name="connsiteY2" fmla="*/ 9166 h 10000"/>
                            <a:gd name="connsiteX3" fmla="*/ 9550 w 10076"/>
                            <a:gd name="connsiteY3" fmla="*/ 10000 h 10000"/>
                            <a:gd name="connsiteX4" fmla="*/ 9373 w 10076"/>
                            <a:gd name="connsiteY4" fmla="*/ 9881 h 10000"/>
                            <a:gd name="connsiteX5" fmla="*/ 253 w 10076"/>
                            <a:gd name="connsiteY5" fmla="*/ 1547 h 10000"/>
                            <a:gd name="connsiteX6" fmla="*/ 136 w 10076"/>
                            <a:gd name="connsiteY6" fmla="*/ 0 h 10000"/>
                            <a:gd name="connsiteX0" fmla="*/ 136 w 10076"/>
                            <a:gd name="connsiteY0" fmla="*/ 0 h 10000"/>
                            <a:gd name="connsiteX1" fmla="*/ 10076 w 10076"/>
                            <a:gd name="connsiteY1" fmla="*/ 8928 h 10000"/>
                            <a:gd name="connsiteX2" fmla="*/ 9550 w 10076"/>
                            <a:gd name="connsiteY2" fmla="*/ 10000 h 10000"/>
                            <a:gd name="connsiteX3" fmla="*/ 9373 w 10076"/>
                            <a:gd name="connsiteY3" fmla="*/ 9881 h 10000"/>
                            <a:gd name="connsiteX4" fmla="*/ 253 w 10076"/>
                            <a:gd name="connsiteY4" fmla="*/ 1547 h 10000"/>
                            <a:gd name="connsiteX5" fmla="*/ 136 w 10076"/>
                            <a:gd name="connsiteY5" fmla="*/ 0 h 10000"/>
                            <a:gd name="connsiteX0" fmla="*/ 136 w 10076"/>
                            <a:gd name="connsiteY0" fmla="*/ 0 h 9881"/>
                            <a:gd name="connsiteX1" fmla="*/ 10076 w 10076"/>
                            <a:gd name="connsiteY1" fmla="*/ 8928 h 9881"/>
                            <a:gd name="connsiteX2" fmla="*/ 9373 w 10076"/>
                            <a:gd name="connsiteY2" fmla="*/ 9881 h 9881"/>
                            <a:gd name="connsiteX3" fmla="*/ 253 w 10076"/>
                            <a:gd name="connsiteY3" fmla="*/ 1547 h 9881"/>
                            <a:gd name="connsiteX4" fmla="*/ 136 w 10076"/>
                            <a:gd name="connsiteY4" fmla="*/ 0 h 9881"/>
                            <a:gd name="connsiteX0" fmla="*/ 135 w 10000"/>
                            <a:gd name="connsiteY0" fmla="*/ 0 h 10110"/>
                            <a:gd name="connsiteX1" fmla="*/ 10000 w 10000"/>
                            <a:gd name="connsiteY1" fmla="*/ 9036 h 10110"/>
                            <a:gd name="connsiteX2" fmla="*/ 9302 w 10000"/>
                            <a:gd name="connsiteY2" fmla="*/ 10000 h 10110"/>
                            <a:gd name="connsiteX3" fmla="*/ 251 w 10000"/>
                            <a:gd name="connsiteY3" fmla="*/ 1566 h 10110"/>
                            <a:gd name="connsiteX4" fmla="*/ 135 w 10000"/>
                            <a:gd name="connsiteY4" fmla="*/ 0 h 10110"/>
                            <a:gd name="connsiteX0" fmla="*/ 135 w 10000"/>
                            <a:gd name="connsiteY0" fmla="*/ 0 h 10122"/>
                            <a:gd name="connsiteX1" fmla="*/ 10000 w 10000"/>
                            <a:gd name="connsiteY1" fmla="*/ 9036 h 10122"/>
                            <a:gd name="connsiteX2" fmla="*/ 9302 w 10000"/>
                            <a:gd name="connsiteY2" fmla="*/ 10000 h 10122"/>
                            <a:gd name="connsiteX3" fmla="*/ 251 w 10000"/>
                            <a:gd name="connsiteY3" fmla="*/ 1566 h 10122"/>
                            <a:gd name="connsiteX4" fmla="*/ 135 w 10000"/>
                            <a:gd name="connsiteY4" fmla="*/ 0 h 10122"/>
                            <a:gd name="connsiteX0" fmla="*/ 135 w 10000"/>
                            <a:gd name="connsiteY0" fmla="*/ 0 h 10068"/>
                            <a:gd name="connsiteX1" fmla="*/ 10000 w 10000"/>
                            <a:gd name="connsiteY1" fmla="*/ 9036 h 10068"/>
                            <a:gd name="connsiteX2" fmla="*/ 9302 w 10000"/>
                            <a:gd name="connsiteY2" fmla="*/ 10000 h 10068"/>
                            <a:gd name="connsiteX3" fmla="*/ 251 w 10000"/>
                            <a:gd name="connsiteY3" fmla="*/ 1566 h 10068"/>
                            <a:gd name="connsiteX4" fmla="*/ 135 w 10000"/>
                            <a:gd name="connsiteY4" fmla="*/ 0 h 10068"/>
                            <a:gd name="connsiteX0" fmla="*/ 135 w 9999"/>
                            <a:gd name="connsiteY0" fmla="*/ 0 h 10062"/>
                            <a:gd name="connsiteX1" fmla="*/ 9999 w 9999"/>
                            <a:gd name="connsiteY1" fmla="*/ 8934 h 10062"/>
                            <a:gd name="connsiteX2" fmla="*/ 9302 w 9999"/>
                            <a:gd name="connsiteY2" fmla="*/ 10000 h 10062"/>
                            <a:gd name="connsiteX3" fmla="*/ 251 w 9999"/>
                            <a:gd name="connsiteY3" fmla="*/ 1566 h 10062"/>
                            <a:gd name="connsiteX4" fmla="*/ 135 w 9999"/>
                            <a:gd name="connsiteY4" fmla="*/ 0 h 1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9" h="10062">
                              <a:moveTo>
                                <a:pt x="135" y="0"/>
                              </a:moveTo>
                              <a:cubicBezTo>
                                <a:pt x="3423" y="3012"/>
                                <a:pt x="6711" y="5922"/>
                                <a:pt x="9999" y="8934"/>
                              </a:cubicBezTo>
                              <a:cubicBezTo>
                                <a:pt x="9912" y="9407"/>
                                <a:pt x="9744" y="10307"/>
                                <a:pt x="9302" y="10000"/>
                              </a:cubicBezTo>
                              <a:lnTo>
                                <a:pt x="251" y="1566"/>
                              </a:lnTo>
                              <a:cubicBezTo>
                                <a:pt x="-166" y="1113"/>
                                <a:pt x="39" y="237"/>
                                <a:pt x="13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70" name="Freeform 1456">
                          <a:extLst>
                            <a:ext uri="{FF2B5EF4-FFF2-40B4-BE49-F238E27FC236}">
                              <a16:creationId xmlns:a16="http://schemas.microsoft.com/office/drawing/2014/main" id="{14707B39-B3B6-408B-8398-B2B0E2358613}"/>
                            </a:ext>
                          </a:extLst>
                        </p:cNvPr>
                        <p:cNvSpPr>
                          <a:spLocks noEditPoints="1"/>
                        </p:cNvSpPr>
                        <p:nvPr/>
                      </p:nvSpPr>
                      <p:spPr bwMode="auto">
                        <a:xfrm>
                          <a:off x="7035801" y="4565651"/>
                          <a:ext cx="269875" cy="123825"/>
                        </a:xfrm>
                        <a:custGeom>
                          <a:avLst/>
                          <a:gdLst>
                            <a:gd name="T0" fmla="*/ 42 w 170"/>
                            <a:gd name="T1" fmla="*/ 6 h 78"/>
                            <a:gd name="T2" fmla="*/ 59 w 170"/>
                            <a:gd name="T3" fmla="*/ 15 h 78"/>
                            <a:gd name="T4" fmla="*/ 121 w 170"/>
                            <a:gd name="T5" fmla="*/ 42 h 78"/>
                            <a:gd name="T6" fmla="*/ 139 w 170"/>
                            <a:gd name="T7" fmla="*/ 51 h 78"/>
                            <a:gd name="T8" fmla="*/ 170 w 170"/>
                            <a:gd name="T9" fmla="*/ 78 h 78"/>
                            <a:gd name="T10" fmla="*/ 85 w 170"/>
                            <a:gd name="T11" fmla="*/ 39 h 78"/>
                            <a:gd name="T12" fmla="*/ 0 w 170"/>
                            <a:gd name="T13" fmla="*/ 0 h 78"/>
                            <a:gd name="T14" fmla="*/ 42 w 170"/>
                            <a:gd name="T15" fmla="*/ 6 h 78"/>
                            <a:gd name="T16" fmla="*/ 89 w 170"/>
                            <a:gd name="T17" fmla="*/ 30 h 78"/>
                            <a:gd name="T18" fmla="*/ 43 w 170"/>
                            <a:gd name="T19" fmla="*/ 10 h 78"/>
                            <a:gd name="T20" fmla="*/ 27 w 170"/>
                            <a:gd name="T21" fmla="*/ 9 h 78"/>
                            <a:gd name="T22" fmla="*/ 87 w 170"/>
                            <a:gd name="T23" fmla="*/ 36 h 78"/>
                            <a:gd name="T24" fmla="*/ 146 w 170"/>
                            <a:gd name="T25" fmla="*/ 64 h 78"/>
                            <a:gd name="T26" fmla="*/ 134 w 170"/>
                            <a:gd name="T27" fmla="*/ 51 h 78"/>
                            <a:gd name="T28" fmla="*/ 89 w 170"/>
                            <a:gd name="T29"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78">
                              <a:moveTo>
                                <a:pt x="42" y="6"/>
                              </a:moveTo>
                              <a:lnTo>
                                <a:pt x="59" y="15"/>
                              </a:lnTo>
                              <a:lnTo>
                                <a:pt x="121" y="42"/>
                              </a:lnTo>
                              <a:lnTo>
                                <a:pt x="139" y="51"/>
                              </a:lnTo>
                              <a:lnTo>
                                <a:pt x="170" y="78"/>
                              </a:lnTo>
                              <a:lnTo>
                                <a:pt x="85" y="39"/>
                              </a:lnTo>
                              <a:lnTo>
                                <a:pt x="0" y="0"/>
                              </a:lnTo>
                              <a:lnTo>
                                <a:pt x="42" y="6"/>
                              </a:lnTo>
                              <a:close/>
                              <a:moveTo>
                                <a:pt x="89" y="30"/>
                              </a:moveTo>
                              <a:lnTo>
                                <a:pt x="43" y="10"/>
                              </a:lnTo>
                              <a:lnTo>
                                <a:pt x="27" y="9"/>
                              </a:lnTo>
                              <a:lnTo>
                                <a:pt x="87" y="36"/>
                              </a:lnTo>
                              <a:lnTo>
                                <a:pt x="146" y="64"/>
                              </a:lnTo>
                              <a:lnTo>
                                <a:pt x="134" y="51"/>
                              </a:lnTo>
                              <a:lnTo>
                                <a:pt x="89"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sp>
                    <p:nvSpPr>
                      <p:cNvPr id="68" name="Freeform 702">
                        <a:extLst>
                          <a:ext uri="{FF2B5EF4-FFF2-40B4-BE49-F238E27FC236}">
                            <a16:creationId xmlns:a16="http://schemas.microsoft.com/office/drawing/2014/main" id="{43138905-87A5-46B1-9A3C-EFFDD9AAC7D3}"/>
                          </a:ext>
                        </a:extLst>
                      </p:cNvPr>
                      <p:cNvSpPr>
                        <a:spLocks noEditPoints="1"/>
                      </p:cNvSpPr>
                      <p:nvPr/>
                    </p:nvSpPr>
                    <p:spPr bwMode="auto">
                      <a:xfrm rot="13500000">
                        <a:off x="6049252" y="4950784"/>
                        <a:ext cx="354976" cy="165040"/>
                      </a:xfrm>
                      <a:custGeom>
                        <a:avLst/>
                        <a:gdLst>
                          <a:gd name="T0" fmla="*/ 455 w 810"/>
                          <a:gd name="T1" fmla="*/ 251 h 388"/>
                          <a:gd name="T2" fmla="*/ 543 w 810"/>
                          <a:gd name="T3" fmla="*/ 276 h 388"/>
                          <a:gd name="T4" fmla="*/ 607 w 810"/>
                          <a:gd name="T5" fmla="*/ 314 h 388"/>
                          <a:gd name="T6" fmla="*/ 595 w 810"/>
                          <a:gd name="T7" fmla="*/ 378 h 388"/>
                          <a:gd name="T8" fmla="*/ 547 w 810"/>
                          <a:gd name="T9" fmla="*/ 342 h 388"/>
                          <a:gd name="T10" fmla="*/ 479 w 810"/>
                          <a:gd name="T11" fmla="*/ 313 h 388"/>
                          <a:gd name="T12" fmla="*/ 397 w 810"/>
                          <a:gd name="T13" fmla="*/ 304 h 388"/>
                          <a:gd name="T14" fmla="*/ 318 w 810"/>
                          <a:gd name="T15" fmla="*/ 321 h 388"/>
                          <a:gd name="T16" fmla="*/ 246 w 810"/>
                          <a:gd name="T17" fmla="*/ 360 h 388"/>
                          <a:gd name="T18" fmla="*/ 175 w 810"/>
                          <a:gd name="T19" fmla="*/ 348 h 388"/>
                          <a:gd name="T20" fmla="*/ 245 w 810"/>
                          <a:gd name="T21" fmla="*/ 293 h 388"/>
                          <a:gd name="T22" fmla="*/ 324 w 810"/>
                          <a:gd name="T23" fmla="*/ 259 h 388"/>
                          <a:gd name="T24" fmla="*/ 411 w 810"/>
                          <a:gd name="T25" fmla="*/ 248 h 388"/>
                          <a:gd name="T26" fmla="*/ 485 w 810"/>
                          <a:gd name="T27" fmla="*/ 130 h 388"/>
                          <a:gd name="T28" fmla="*/ 594 w 810"/>
                          <a:gd name="T29" fmla="*/ 163 h 388"/>
                          <a:gd name="T30" fmla="*/ 684 w 810"/>
                          <a:gd name="T31" fmla="*/ 216 h 388"/>
                          <a:gd name="T32" fmla="*/ 682 w 810"/>
                          <a:gd name="T33" fmla="*/ 291 h 388"/>
                          <a:gd name="T34" fmla="*/ 611 w 810"/>
                          <a:gd name="T35" fmla="*/ 236 h 388"/>
                          <a:gd name="T36" fmla="*/ 521 w 810"/>
                          <a:gd name="T37" fmla="*/ 196 h 388"/>
                          <a:gd name="T38" fmla="*/ 419 w 810"/>
                          <a:gd name="T39" fmla="*/ 180 h 388"/>
                          <a:gd name="T40" fmla="*/ 318 w 810"/>
                          <a:gd name="T41" fmla="*/ 191 h 388"/>
                          <a:gd name="T42" fmla="*/ 231 w 810"/>
                          <a:gd name="T43" fmla="*/ 224 h 388"/>
                          <a:gd name="T44" fmla="*/ 159 w 810"/>
                          <a:gd name="T45" fmla="*/ 270 h 388"/>
                          <a:gd name="T46" fmla="*/ 88 w 810"/>
                          <a:gd name="T47" fmla="*/ 260 h 388"/>
                          <a:gd name="T48" fmla="*/ 173 w 810"/>
                          <a:gd name="T49" fmla="*/ 192 h 388"/>
                          <a:gd name="T50" fmla="*/ 270 w 810"/>
                          <a:gd name="T51" fmla="*/ 146 h 388"/>
                          <a:gd name="T52" fmla="*/ 376 w 810"/>
                          <a:gd name="T53" fmla="*/ 125 h 388"/>
                          <a:gd name="T54" fmla="*/ 412 w 810"/>
                          <a:gd name="T55" fmla="*/ 0 h 388"/>
                          <a:gd name="T56" fmla="*/ 529 w 810"/>
                          <a:gd name="T57" fmla="*/ 12 h 388"/>
                          <a:gd name="T58" fmla="*/ 644 w 810"/>
                          <a:gd name="T59" fmla="*/ 50 h 388"/>
                          <a:gd name="T60" fmla="*/ 734 w 810"/>
                          <a:gd name="T61" fmla="*/ 100 h 388"/>
                          <a:gd name="T62" fmla="*/ 810 w 810"/>
                          <a:gd name="T63" fmla="*/ 163 h 388"/>
                          <a:gd name="T64" fmla="*/ 737 w 810"/>
                          <a:gd name="T65" fmla="*/ 173 h 388"/>
                          <a:gd name="T66" fmla="*/ 662 w 810"/>
                          <a:gd name="T67" fmla="*/ 121 h 388"/>
                          <a:gd name="T68" fmla="*/ 564 w 810"/>
                          <a:gd name="T69" fmla="*/ 80 h 388"/>
                          <a:gd name="T70" fmla="*/ 449 w 810"/>
                          <a:gd name="T71" fmla="*/ 57 h 388"/>
                          <a:gd name="T72" fmla="*/ 336 w 810"/>
                          <a:gd name="T73" fmla="*/ 62 h 388"/>
                          <a:gd name="T74" fmla="*/ 225 w 810"/>
                          <a:gd name="T75" fmla="*/ 90 h 388"/>
                          <a:gd name="T76" fmla="*/ 127 w 810"/>
                          <a:gd name="T77" fmla="*/ 141 h 388"/>
                          <a:gd name="T78" fmla="*/ 40 w 810"/>
                          <a:gd name="T79" fmla="*/ 212 h 388"/>
                          <a:gd name="T80" fmla="*/ 43 w 810"/>
                          <a:gd name="T81" fmla="*/ 132 h 388"/>
                          <a:gd name="T82" fmla="*/ 138 w 810"/>
                          <a:gd name="T83" fmla="*/ 69 h 388"/>
                          <a:gd name="T84" fmla="*/ 243 w 810"/>
                          <a:gd name="T85" fmla="*/ 24 h 388"/>
                          <a:gd name="T86" fmla="*/ 355 w 810"/>
                          <a:gd name="T87" fmla="*/ 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0" h="388">
                            <a:moveTo>
                              <a:pt x="411" y="248"/>
                            </a:moveTo>
                            <a:lnTo>
                              <a:pt x="455" y="251"/>
                            </a:lnTo>
                            <a:lnTo>
                              <a:pt x="499" y="260"/>
                            </a:lnTo>
                            <a:lnTo>
                              <a:pt x="543" y="276"/>
                            </a:lnTo>
                            <a:lnTo>
                              <a:pt x="577" y="293"/>
                            </a:lnTo>
                            <a:lnTo>
                              <a:pt x="607" y="314"/>
                            </a:lnTo>
                            <a:lnTo>
                              <a:pt x="635" y="338"/>
                            </a:lnTo>
                            <a:lnTo>
                              <a:pt x="595" y="378"/>
                            </a:lnTo>
                            <a:lnTo>
                              <a:pt x="572" y="359"/>
                            </a:lnTo>
                            <a:lnTo>
                              <a:pt x="547" y="342"/>
                            </a:lnTo>
                            <a:lnTo>
                              <a:pt x="519" y="327"/>
                            </a:lnTo>
                            <a:lnTo>
                              <a:pt x="479" y="313"/>
                            </a:lnTo>
                            <a:lnTo>
                              <a:pt x="438" y="305"/>
                            </a:lnTo>
                            <a:lnTo>
                              <a:pt x="397" y="304"/>
                            </a:lnTo>
                            <a:lnTo>
                              <a:pt x="356" y="310"/>
                            </a:lnTo>
                            <a:lnTo>
                              <a:pt x="318" y="321"/>
                            </a:lnTo>
                            <a:lnTo>
                              <a:pt x="280" y="338"/>
                            </a:lnTo>
                            <a:lnTo>
                              <a:pt x="246" y="360"/>
                            </a:lnTo>
                            <a:lnTo>
                              <a:pt x="215" y="388"/>
                            </a:lnTo>
                            <a:lnTo>
                              <a:pt x="175" y="348"/>
                            </a:lnTo>
                            <a:lnTo>
                              <a:pt x="208" y="318"/>
                            </a:lnTo>
                            <a:lnTo>
                              <a:pt x="245" y="293"/>
                            </a:lnTo>
                            <a:lnTo>
                              <a:pt x="283" y="274"/>
                            </a:lnTo>
                            <a:lnTo>
                              <a:pt x="324" y="259"/>
                            </a:lnTo>
                            <a:lnTo>
                              <a:pt x="367" y="251"/>
                            </a:lnTo>
                            <a:lnTo>
                              <a:pt x="411" y="248"/>
                            </a:lnTo>
                            <a:close/>
                            <a:moveTo>
                              <a:pt x="431" y="124"/>
                            </a:moveTo>
                            <a:lnTo>
                              <a:pt x="485" y="130"/>
                            </a:lnTo>
                            <a:lnTo>
                              <a:pt x="539" y="142"/>
                            </a:lnTo>
                            <a:lnTo>
                              <a:pt x="594" y="163"/>
                            </a:lnTo>
                            <a:lnTo>
                              <a:pt x="640" y="187"/>
                            </a:lnTo>
                            <a:lnTo>
                              <a:pt x="684" y="216"/>
                            </a:lnTo>
                            <a:lnTo>
                              <a:pt x="723" y="251"/>
                            </a:lnTo>
                            <a:lnTo>
                              <a:pt x="682" y="291"/>
                            </a:lnTo>
                            <a:lnTo>
                              <a:pt x="648" y="261"/>
                            </a:lnTo>
                            <a:lnTo>
                              <a:pt x="611" y="236"/>
                            </a:lnTo>
                            <a:lnTo>
                              <a:pt x="571" y="214"/>
                            </a:lnTo>
                            <a:lnTo>
                              <a:pt x="521" y="196"/>
                            </a:lnTo>
                            <a:lnTo>
                              <a:pt x="470" y="185"/>
                            </a:lnTo>
                            <a:lnTo>
                              <a:pt x="419" y="180"/>
                            </a:lnTo>
                            <a:lnTo>
                              <a:pt x="367" y="182"/>
                            </a:lnTo>
                            <a:lnTo>
                              <a:pt x="318" y="191"/>
                            </a:lnTo>
                            <a:lnTo>
                              <a:pt x="270" y="205"/>
                            </a:lnTo>
                            <a:lnTo>
                              <a:pt x="231" y="224"/>
                            </a:lnTo>
                            <a:lnTo>
                              <a:pt x="193" y="244"/>
                            </a:lnTo>
                            <a:lnTo>
                              <a:pt x="159" y="270"/>
                            </a:lnTo>
                            <a:lnTo>
                              <a:pt x="128" y="300"/>
                            </a:lnTo>
                            <a:lnTo>
                              <a:pt x="88" y="260"/>
                            </a:lnTo>
                            <a:lnTo>
                              <a:pt x="128" y="223"/>
                            </a:lnTo>
                            <a:lnTo>
                              <a:pt x="173" y="192"/>
                            </a:lnTo>
                            <a:lnTo>
                              <a:pt x="220" y="166"/>
                            </a:lnTo>
                            <a:lnTo>
                              <a:pt x="270" y="146"/>
                            </a:lnTo>
                            <a:lnTo>
                              <a:pt x="322" y="132"/>
                            </a:lnTo>
                            <a:lnTo>
                              <a:pt x="376" y="125"/>
                            </a:lnTo>
                            <a:lnTo>
                              <a:pt x="431" y="124"/>
                            </a:lnTo>
                            <a:close/>
                            <a:moveTo>
                              <a:pt x="412" y="0"/>
                            </a:moveTo>
                            <a:lnTo>
                              <a:pt x="471" y="3"/>
                            </a:lnTo>
                            <a:lnTo>
                              <a:pt x="529" y="12"/>
                            </a:lnTo>
                            <a:lnTo>
                              <a:pt x="586" y="28"/>
                            </a:lnTo>
                            <a:lnTo>
                              <a:pt x="644" y="50"/>
                            </a:lnTo>
                            <a:lnTo>
                              <a:pt x="690" y="73"/>
                            </a:lnTo>
                            <a:lnTo>
                              <a:pt x="734" y="100"/>
                            </a:lnTo>
                            <a:lnTo>
                              <a:pt x="774" y="130"/>
                            </a:lnTo>
                            <a:lnTo>
                              <a:pt x="810" y="163"/>
                            </a:lnTo>
                            <a:lnTo>
                              <a:pt x="770" y="202"/>
                            </a:lnTo>
                            <a:lnTo>
                              <a:pt x="737" y="173"/>
                            </a:lnTo>
                            <a:lnTo>
                              <a:pt x="701" y="146"/>
                            </a:lnTo>
                            <a:lnTo>
                              <a:pt x="662" y="121"/>
                            </a:lnTo>
                            <a:lnTo>
                              <a:pt x="620" y="101"/>
                            </a:lnTo>
                            <a:lnTo>
                              <a:pt x="564" y="80"/>
                            </a:lnTo>
                            <a:lnTo>
                              <a:pt x="507" y="65"/>
                            </a:lnTo>
                            <a:lnTo>
                              <a:pt x="449" y="57"/>
                            </a:lnTo>
                            <a:lnTo>
                              <a:pt x="392" y="56"/>
                            </a:lnTo>
                            <a:lnTo>
                              <a:pt x="336" y="62"/>
                            </a:lnTo>
                            <a:lnTo>
                              <a:pt x="280" y="73"/>
                            </a:lnTo>
                            <a:lnTo>
                              <a:pt x="225" y="90"/>
                            </a:lnTo>
                            <a:lnTo>
                              <a:pt x="175" y="113"/>
                            </a:lnTo>
                            <a:lnTo>
                              <a:pt x="127" y="141"/>
                            </a:lnTo>
                            <a:lnTo>
                              <a:pt x="82" y="174"/>
                            </a:lnTo>
                            <a:lnTo>
                              <a:pt x="40" y="212"/>
                            </a:lnTo>
                            <a:lnTo>
                              <a:pt x="0" y="173"/>
                            </a:lnTo>
                            <a:lnTo>
                              <a:pt x="43" y="132"/>
                            </a:lnTo>
                            <a:lnTo>
                              <a:pt x="89" y="98"/>
                            </a:lnTo>
                            <a:lnTo>
                              <a:pt x="138" y="69"/>
                            </a:lnTo>
                            <a:lnTo>
                              <a:pt x="190" y="43"/>
                            </a:lnTo>
                            <a:lnTo>
                              <a:pt x="243" y="24"/>
                            </a:lnTo>
                            <a:lnTo>
                              <a:pt x="298" y="11"/>
                            </a:lnTo>
                            <a:lnTo>
                              <a:pt x="355" y="2"/>
                            </a:lnTo>
                            <a:lnTo>
                              <a:pt x="4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sp>
                  <p:nvSpPr>
                    <p:cNvPr id="66" name="Rectangle 95">
                      <a:extLst>
                        <a:ext uri="{FF2B5EF4-FFF2-40B4-BE49-F238E27FC236}">
                          <a16:creationId xmlns:a16="http://schemas.microsoft.com/office/drawing/2014/main" id="{743133BF-3645-4E89-B4B0-0BFE3A57A971}"/>
                        </a:ext>
                      </a:extLst>
                    </p:cNvPr>
                    <p:cNvSpPr/>
                    <p:nvPr/>
                  </p:nvSpPr>
                  <p:spPr>
                    <a:xfrm>
                      <a:off x="-2450013" y="-6511294"/>
                      <a:ext cx="14043286" cy="17080721"/>
                    </a:xfrm>
                    <a:custGeom>
                      <a:avLst/>
                      <a:gdLst>
                        <a:gd name="connsiteX0" fmla="*/ 0 w 6635262"/>
                        <a:gd name="connsiteY0" fmla="*/ 0 h 8042031"/>
                        <a:gd name="connsiteX1" fmla="*/ 6635262 w 6635262"/>
                        <a:gd name="connsiteY1" fmla="*/ 0 h 8042031"/>
                        <a:gd name="connsiteX2" fmla="*/ 6635262 w 6635262"/>
                        <a:gd name="connsiteY2" fmla="*/ 8042031 h 8042031"/>
                        <a:gd name="connsiteX3" fmla="*/ 0 w 6635262"/>
                        <a:gd name="connsiteY3" fmla="*/ 8042031 h 8042031"/>
                        <a:gd name="connsiteX4" fmla="*/ 0 w 6635262"/>
                        <a:gd name="connsiteY4" fmla="*/ 0 h 8042031"/>
                        <a:gd name="connsiteX0" fmla="*/ 0 w 6635262"/>
                        <a:gd name="connsiteY0" fmla="*/ 0 h 8042031"/>
                        <a:gd name="connsiteX1" fmla="*/ 6635262 w 6635262"/>
                        <a:gd name="connsiteY1" fmla="*/ 0 h 8042031"/>
                        <a:gd name="connsiteX2" fmla="*/ 6635262 w 6635262"/>
                        <a:gd name="connsiteY2" fmla="*/ 8042031 h 8042031"/>
                        <a:gd name="connsiteX3" fmla="*/ 1266093 w 6635262"/>
                        <a:gd name="connsiteY3" fmla="*/ 1477108 h 8042031"/>
                        <a:gd name="connsiteX4" fmla="*/ 0 w 6635262"/>
                        <a:gd name="connsiteY4" fmla="*/ 0 h 8042031"/>
                        <a:gd name="connsiteX0" fmla="*/ 23446 w 5369169"/>
                        <a:gd name="connsiteY0" fmla="*/ 492369 h 8042031"/>
                        <a:gd name="connsiteX1" fmla="*/ 5369169 w 5369169"/>
                        <a:gd name="connsiteY1" fmla="*/ 0 h 8042031"/>
                        <a:gd name="connsiteX2" fmla="*/ 5369169 w 5369169"/>
                        <a:gd name="connsiteY2" fmla="*/ 8042031 h 8042031"/>
                        <a:gd name="connsiteX3" fmla="*/ 0 w 5369169"/>
                        <a:gd name="connsiteY3" fmla="*/ 1477108 h 8042031"/>
                        <a:gd name="connsiteX4" fmla="*/ 23446 w 5369169"/>
                        <a:gd name="connsiteY4" fmla="*/ 492369 h 8042031"/>
                        <a:gd name="connsiteX0" fmla="*/ 23446 w 5369169"/>
                        <a:gd name="connsiteY0" fmla="*/ 914400 h 8464062"/>
                        <a:gd name="connsiteX1" fmla="*/ 2719754 w 5369169"/>
                        <a:gd name="connsiteY1" fmla="*/ 0 h 8464062"/>
                        <a:gd name="connsiteX2" fmla="*/ 5369169 w 5369169"/>
                        <a:gd name="connsiteY2" fmla="*/ 8464062 h 8464062"/>
                        <a:gd name="connsiteX3" fmla="*/ 0 w 5369169"/>
                        <a:gd name="connsiteY3" fmla="*/ 1899139 h 8464062"/>
                        <a:gd name="connsiteX4" fmla="*/ 23446 w 5369169"/>
                        <a:gd name="connsiteY4" fmla="*/ 914400 h 8464062"/>
                        <a:gd name="connsiteX0" fmla="*/ 93785 w 5369169"/>
                        <a:gd name="connsiteY0" fmla="*/ 937846 h 8464062"/>
                        <a:gd name="connsiteX1" fmla="*/ 2719754 w 5369169"/>
                        <a:gd name="connsiteY1" fmla="*/ 0 h 8464062"/>
                        <a:gd name="connsiteX2" fmla="*/ 5369169 w 5369169"/>
                        <a:gd name="connsiteY2" fmla="*/ 8464062 h 8464062"/>
                        <a:gd name="connsiteX3" fmla="*/ 0 w 5369169"/>
                        <a:gd name="connsiteY3" fmla="*/ 1899139 h 8464062"/>
                        <a:gd name="connsiteX4" fmla="*/ 93785 w 5369169"/>
                        <a:gd name="connsiteY4" fmla="*/ 937846 h 8464062"/>
                        <a:gd name="connsiteX0" fmla="*/ 251632 w 5527016"/>
                        <a:gd name="connsiteY0" fmla="*/ 937846 h 8464062"/>
                        <a:gd name="connsiteX1" fmla="*/ 2877601 w 5527016"/>
                        <a:gd name="connsiteY1" fmla="*/ 0 h 8464062"/>
                        <a:gd name="connsiteX2" fmla="*/ 5527016 w 5527016"/>
                        <a:gd name="connsiteY2" fmla="*/ 8464062 h 8464062"/>
                        <a:gd name="connsiteX3" fmla="*/ 157847 w 5527016"/>
                        <a:gd name="connsiteY3" fmla="*/ 1899139 h 8464062"/>
                        <a:gd name="connsiteX4" fmla="*/ 251632 w 5527016"/>
                        <a:gd name="connsiteY4" fmla="*/ 937846 h 8464062"/>
                        <a:gd name="connsiteX0" fmla="*/ 337921 w 5613305"/>
                        <a:gd name="connsiteY0" fmla="*/ 937846 h 8464062"/>
                        <a:gd name="connsiteX1" fmla="*/ 2963890 w 5613305"/>
                        <a:gd name="connsiteY1" fmla="*/ 0 h 8464062"/>
                        <a:gd name="connsiteX2" fmla="*/ 5613305 w 5613305"/>
                        <a:gd name="connsiteY2" fmla="*/ 8464062 h 8464062"/>
                        <a:gd name="connsiteX3" fmla="*/ 244136 w 5613305"/>
                        <a:gd name="connsiteY3" fmla="*/ 1899139 h 8464062"/>
                        <a:gd name="connsiteX4" fmla="*/ 337921 w 5613305"/>
                        <a:gd name="connsiteY4" fmla="*/ 937846 h 8464062"/>
                        <a:gd name="connsiteX0" fmla="*/ 310695 w 5586079"/>
                        <a:gd name="connsiteY0" fmla="*/ 937846 h 8464062"/>
                        <a:gd name="connsiteX1" fmla="*/ 2936664 w 5586079"/>
                        <a:gd name="connsiteY1" fmla="*/ 0 h 8464062"/>
                        <a:gd name="connsiteX2" fmla="*/ 5586079 w 5586079"/>
                        <a:gd name="connsiteY2" fmla="*/ 8464062 h 8464062"/>
                        <a:gd name="connsiteX3" fmla="*/ 216910 w 5586079"/>
                        <a:gd name="connsiteY3" fmla="*/ 1899139 h 8464062"/>
                        <a:gd name="connsiteX4" fmla="*/ 310695 w 5586079"/>
                        <a:gd name="connsiteY4"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252766 w 5621935"/>
                        <a:gd name="connsiteY3" fmla="*/ 1899139 h 8464062"/>
                        <a:gd name="connsiteX4" fmla="*/ 346551 w 5621935"/>
                        <a:gd name="connsiteY4"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371105 w 5621935"/>
                        <a:gd name="connsiteY3" fmla="*/ 5673970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346551 w 5621935"/>
                        <a:gd name="connsiteY0" fmla="*/ 937846 h 8464062"/>
                        <a:gd name="connsiteX1" fmla="*/ 2972520 w 5621935"/>
                        <a:gd name="connsiteY1" fmla="*/ 0 h 8464062"/>
                        <a:gd name="connsiteX2" fmla="*/ 5621935 w 5621935"/>
                        <a:gd name="connsiteY2" fmla="*/ 8464062 h 8464062"/>
                        <a:gd name="connsiteX3" fmla="*/ 346551 w 5621935"/>
                        <a:gd name="connsiteY3" fmla="*/ 4783016 h 8464062"/>
                        <a:gd name="connsiteX4" fmla="*/ 252766 w 5621935"/>
                        <a:gd name="connsiteY4" fmla="*/ 1899139 h 8464062"/>
                        <a:gd name="connsiteX5" fmla="*/ 346551 w 5621935"/>
                        <a:gd name="connsiteY5" fmla="*/ 937846 h 8464062"/>
                        <a:gd name="connsiteX0" fmla="*/ 272597 w 5547981"/>
                        <a:gd name="connsiteY0" fmla="*/ 937846 h 8464062"/>
                        <a:gd name="connsiteX1" fmla="*/ 2898566 w 5547981"/>
                        <a:gd name="connsiteY1" fmla="*/ 0 h 8464062"/>
                        <a:gd name="connsiteX2" fmla="*/ 5547981 w 5547981"/>
                        <a:gd name="connsiteY2" fmla="*/ 8464062 h 8464062"/>
                        <a:gd name="connsiteX3" fmla="*/ 272597 w 5547981"/>
                        <a:gd name="connsiteY3" fmla="*/ 4783016 h 8464062"/>
                        <a:gd name="connsiteX4" fmla="*/ 366381 w 5547981"/>
                        <a:gd name="connsiteY4" fmla="*/ 1852247 h 8464062"/>
                        <a:gd name="connsiteX5" fmla="*/ 272597 w 5547981"/>
                        <a:gd name="connsiteY5" fmla="*/ 937846 h 8464062"/>
                        <a:gd name="connsiteX0" fmla="*/ 299301 w 5574685"/>
                        <a:gd name="connsiteY0" fmla="*/ 937846 h 8464062"/>
                        <a:gd name="connsiteX1" fmla="*/ 2925270 w 5574685"/>
                        <a:gd name="connsiteY1" fmla="*/ 0 h 8464062"/>
                        <a:gd name="connsiteX2" fmla="*/ 5574685 w 5574685"/>
                        <a:gd name="connsiteY2" fmla="*/ 8464062 h 8464062"/>
                        <a:gd name="connsiteX3" fmla="*/ 299301 w 5574685"/>
                        <a:gd name="connsiteY3" fmla="*/ 4783016 h 8464062"/>
                        <a:gd name="connsiteX4" fmla="*/ 393085 w 5574685"/>
                        <a:gd name="connsiteY4" fmla="*/ 1852247 h 8464062"/>
                        <a:gd name="connsiteX5" fmla="*/ 299301 w 5574685"/>
                        <a:gd name="connsiteY5" fmla="*/ 937846 h 8464062"/>
                        <a:gd name="connsiteX0" fmla="*/ 299301 w 5574685"/>
                        <a:gd name="connsiteY0" fmla="*/ 937846 h 8464062"/>
                        <a:gd name="connsiteX1" fmla="*/ 2925270 w 5574685"/>
                        <a:gd name="connsiteY1" fmla="*/ 0 h 8464062"/>
                        <a:gd name="connsiteX2" fmla="*/ 5574685 w 5574685"/>
                        <a:gd name="connsiteY2" fmla="*/ 8464062 h 8464062"/>
                        <a:gd name="connsiteX3" fmla="*/ 1518501 w 5574685"/>
                        <a:gd name="connsiteY3" fmla="*/ 5650524 h 8464062"/>
                        <a:gd name="connsiteX4" fmla="*/ 299301 w 5574685"/>
                        <a:gd name="connsiteY4" fmla="*/ 4783016 h 8464062"/>
                        <a:gd name="connsiteX5" fmla="*/ 393085 w 5574685"/>
                        <a:gd name="connsiteY5" fmla="*/ 1852247 h 8464062"/>
                        <a:gd name="connsiteX6" fmla="*/ 299301 w 5574685"/>
                        <a:gd name="connsiteY6" fmla="*/ 937846 h 8464062"/>
                        <a:gd name="connsiteX0" fmla="*/ 586154 w 5861538"/>
                        <a:gd name="connsiteY0" fmla="*/ 937846 h 8464062"/>
                        <a:gd name="connsiteX1" fmla="*/ 3212123 w 5861538"/>
                        <a:gd name="connsiteY1" fmla="*/ 0 h 8464062"/>
                        <a:gd name="connsiteX2" fmla="*/ 5861538 w 5861538"/>
                        <a:gd name="connsiteY2" fmla="*/ 8464062 h 8464062"/>
                        <a:gd name="connsiteX3" fmla="*/ 0 w 5861538"/>
                        <a:gd name="connsiteY3" fmla="*/ 6611816 h 8464062"/>
                        <a:gd name="connsiteX4" fmla="*/ 586154 w 5861538"/>
                        <a:gd name="connsiteY4" fmla="*/ 4783016 h 8464062"/>
                        <a:gd name="connsiteX5" fmla="*/ 679938 w 5861538"/>
                        <a:gd name="connsiteY5" fmla="*/ 1852247 h 8464062"/>
                        <a:gd name="connsiteX6" fmla="*/ 586154 w 5861538"/>
                        <a:gd name="connsiteY6"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288682 w 6150220"/>
                        <a:gd name="connsiteY3" fmla="*/ 6611816 h 8464062"/>
                        <a:gd name="connsiteX4" fmla="*/ 874836 w 6150220"/>
                        <a:gd name="connsiteY4" fmla="*/ 4783016 h 8464062"/>
                        <a:gd name="connsiteX5" fmla="*/ 968620 w 6150220"/>
                        <a:gd name="connsiteY5" fmla="*/ 1852247 h 8464062"/>
                        <a:gd name="connsiteX6" fmla="*/ 874836 w 6150220"/>
                        <a:gd name="connsiteY6"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2703636 w 6150220"/>
                        <a:gd name="connsiteY3" fmla="*/ 7385539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804498 w 6150220"/>
                        <a:gd name="connsiteY3" fmla="*/ 6869724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804498 w 6150220"/>
                        <a:gd name="connsiteY3" fmla="*/ 6869724 h 8464062"/>
                        <a:gd name="connsiteX4" fmla="*/ 288682 w 6150220"/>
                        <a:gd name="connsiteY4" fmla="*/ 6611816 h 8464062"/>
                        <a:gd name="connsiteX5" fmla="*/ 874836 w 6150220"/>
                        <a:gd name="connsiteY5" fmla="*/ 4783016 h 8464062"/>
                        <a:gd name="connsiteX6" fmla="*/ 968620 w 6150220"/>
                        <a:gd name="connsiteY6" fmla="*/ 1852247 h 8464062"/>
                        <a:gd name="connsiteX7" fmla="*/ 874836 w 6150220"/>
                        <a:gd name="connsiteY7"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430467 w 6150220"/>
                        <a:gd name="connsiteY3" fmla="*/ 7620001 h 8464062"/>
                        <a:gd name="connsiteX4" fmla="*/ 804498 w 6150220"/>
                        <a:gd name="connsiteY4" fmla="*/ 6869724 h 8464062"/>
                        <a:gd name="connsiteX5" fmla="*/ 288682 w 6150220"/>
                        <a:gd name="connsiteY5" fmla="*/ 6611816 h 8464062"/>
                        <a:gd name="connsiteX6" fmla="*/ 874836 w 6150220"/>
                        <a:gd name="connsiteY6" fmla="*/ 4783016 h 8464062"/>
                        <a:gd name="connsiteX7" fmla="*/ 968620 w 6150220"/>
                        <a:gd name="connsiteY7" fmla="*/ 1852247 h 8464062"/>
                        <a:gd name="connsiteX8" fmla="*/ 874836 w 6150220"/>
                        <a:gd name="connsiteY8"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781051 w 6150220"/>
                        <a:gd name="connsiteY3" fmla="*/ 7408985 h 8464062"/>
                        <a:gd name="connsiteX4" fmla="*/ 804498 w 6150220"/>
                        <a:gd name="connsiteY4" fmla="*/ 6869724 h 8464062"/>
                        <a:gd name="connsiteX5" fmla="*/ 288682 w 6150220"/>
                        <a:gd name="connsiteY5" fmla="*/ 6611816 h 8464062"/>
                        <a:gd name="connsiteX6" fmla="*/ 874836 w 6150220"/>
                        <a:gd name="connsiteY6" fmla="*/ 4783016 h 8464062"/>
                        <a:gd name="connsiteX7" fmla="*/ 968620 w 6150220"/>
                        <a:gd name="connsiteY7" fmla="*/ 1852247 h 8464062"/>
                        <a:gd name="connsiteX8" fmla="*/ 874836 w 6150220"/>
                        <a:gd name="connsiteY8"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008436 w 6150220"/>
                        <a:gd name="connsiteY3" fmla="*/ 7877908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015513 w 6150220"/>
                        <a:gd name="connsiteY3" fmla="*/ 8042031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945175 w 6150220"/>
                        <a:gd name="connsiteY3" fmla="*/ 7831015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945175 w 6150220"/>
                        <a:gd name="connsiteY3" fmla="*/ 7831015 h 8464062"/>
                        <a:gd name="connsiteX4" fmla="*/ 781051 w 6150220"/>
                        <a:gd name="connsiteY4" fmla="*/ 7408985 h 8464062"/>
                        <a:gd name="connsiteX5" fmla="*/ 804498 w 6150220"/>
                        <a:gd name="connsiteY5" fmla="*/ 6869724 h 8464062"/>
                        <a:gd name="connsiteX6" fmla="*/ 288682 w 6150220"/>
                        <a:gd name="connsiteY6" fmla="*/ 6611816 h 8464062"/>
                        <a:gd name="connsiteX7" fmla="*/ 874836 w 6150220"/>
                        <a:gd name="connsiteY7" fmla="*/ 4783016 h 8464062"/>
                        <a:gd name="connsiteX8" fmla="*/ 968620 w 6150220"/>
                        <a:gd name="connsiteY8" fmla="*/ 1852247 h 8464062"/>
                        <a:gd name="connsiteX9" fmla="*/ 874836 w 6150220"/>
                        <a:gd name="connsiteY9"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883021 w 6150220"/>
                        <a:gd name="connsiteY3" fmla="*/ 7924801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179636 w 6150220"/>
                        <a:gd name="connsiteY3" fmla="*/ 8393724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1179636 w 6150220"/>
                        <a:gd name="connsiteY3" fmla="*/ 8393724 h 8464062"/>
                        <a:gd name="connsiteX4" fmla="*/ 945175 w 6150220"/>
                        <a:gd name="connsiteY4" fmla="*/ 7831015 h 8464062"/>
                        <a:gd name="connsiteX5" fmla="*/ 781051 w 6150220"/>
                        <a:gd name="connsiteY5" fmla="*/ 7408985 h 8464062"/>
                        <a:gd name="connsiteX6" fmla="*/ 804498 w 6150220"/>
                        <a:gd name="connsiteY6" fmla="*/ 6869724 h 8464062"/>
                        <a:gd name="connsiteX7" fmla="*/ 288682 w 6150220"/>
                        <a:gd name="connsiteY7" fmla="*/ 6611816 h 8464062"/>
                        <a:gd name="connsiteX8" fmla="*/ 874836 w 6150220"/>
                        <a:gd name="connsiteY8" fmla="*/ 4783016 h 8464062"/>
                        <a:gd name="connsiteX9" fmla="*/ 968620 w 6150220"/>
                        <a:gd name="connsiteY9" fmla="*/ 1852247 h 8464062"/>
                        <a:gd name="connsiteX10" fmla="*/ 874836 w 6150220"/>
                        <a:gd name="connsiteY10" fmla="*/ 937846 h 8464062"/>
                        <a:gd name="connsiteX0" fmla="*/ 874836 w 6150220"/>
                        <a:gd name="connsiteY0" fmla="*/ 937846 h 8464062"/>
                        <a:gd name="connsiteX1" fmla="*/ 3500805 w 6150220"/>
                        <a:gd name="connsiteY1" fmla="*/ 0 h 8464062"/>
                        <a:gd name="connsiteX2" fmla="*/ 6150220 w 6150220"/>
                        <a:gd name="connsiteY2" fmla="*/ 8464062 h 8464062"/>
                        <a:gd name="connsiteX3" fmla="*/ 3196005 w 6150220"/>
                        <a:gd name="connsiteY3" fmla="*/ 8417170 h 8464062"/>
                        <a:gd name="connsiteX4" fmla="*/ 1179636 w 6150220"/>
                        <a:gd name="connsiteY4" fmla="*/ 8393724 h 8464062"/>
                        <a:gd name="connsiteX5" fmla="*/ 945175 w 6150220"/>
                        <a:gd name="connsiteY5" fmla="*/ 7831015 h 8464062"/>
                        <a:gd name="connsiteX6" fmla="*/ 781051 w 6150220"/>
                        <a:gd name="connsiteY6" fmla="*/ 7408985 h 8464062"/>
                        <a:gd name="connsiteX7" fmla="*/ 804498 w 6150220"/>
                        <a:gd name="connsiteY7" fmla="*/ 6869724 h 8464062"/>
                        <a:gd name="connsiteX8" fmla="*/ 288682 w 6150220"/>
                        <a:gd name="connsiteY8" fmla="*/ 6611816 h 8464062"/>
                        <a:gd name="connsiteX9" fmla="*/ 874836 w 6150220"/>
                        <a:gd name="connsiteY9" fmla="*/ 4783016 h 8464062"/>
                        <a:gd name="connsiteX10" fmla="*/ 968620 w 6150220"/>
                        <a:gd name="connsiteY10" fmla="*/ 1852247 h 8464062"/>
                        <a:gd name="connsiteX11" fmla="*/ 874836 w 6150220"/>
                        <a:gd name="connsiteY11" fmla="*/ 937846 h 8464062"/>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1672005 w 6150220"/>
                        <a:gd name="connsiteY3" fmla="*/ 9472247 h 9472247"/>
                        <a:gd name="connsiteX4" fmla="*/ 1179636 w 6150220"/>
                        <a:gd name="connsiteY4" fmla="*/ 8393724 h 9472247"/>
                        <a:gd name="connsiteX5" fmla="*/ 945175 w 6150220"/>
                        <a:gd name="connsiteY5" fmla="*/ 7831015 h 9472247"/>
                        <a:gd name="connsiteX6" fmla="*/ 781051 w 6150220"/>
                        <a:gd name="connsiteY6" fmla="*/ 7408985 h 9472247"/>
                        <a:gd name="connsiteX7" fmla="*/ 804498 w 6150220"/>
                        <a:gd name="connsiteY7" fmla="*/ 6869724 h 9472247"/>
                        <a:gd name="connsiteX8" fmla="*/ 288682 w 6150220"/>
                        <a:gd name="connsiteY8" fmla="*/ 6611816 h 9472247"/>
                        <a:gd name="connsiteX9" fmla="*/ 874836 w 6150220"/>
                        <a:gd name="connsiteY9" fmla="*/ 4783016 h 9472247"/>
                        <a:gd name="connsiteX10" fmla="*/ 968620 w 6150220"/>
                        <a:gd name="connsiteY10" fmla="*/ 1852247 h 9472247"/>
                        <a:gd name="connsiteX11" fmla="*/ 874836 w 6150220"/>
                        <a:gd name="connsiteY11"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4180744 w 6150220"/>
                        <a:gd name="connsiteY3" fmla="*/ 8956431 h 9472247"/>
                        <a:gd name="connsiteX4" fmla="*/ 1672005 w 6150220"/>
                        <a:gd name="connsiteY4" fmla="*/ 9472247 h 9472247"/>
                        <a:gd name="connsiteX5" fmla="*/ 1179636 w 6150220"/>
                        <a:gd name="connsiteY5" fmla="*/ 8393724 h 9472247"/>
                        <a:gd name="connsiteX6" fmla="*/ 945175 w 6150220"/>
                        <a:gd name="connsiteY6" fmla="*/ 7831015 h 9472247"/>
                        <a:gd name="connsiteX7" fmla="*/ 781051 w 6150220"/>
                        <a:gd name="connsiteY7" fmla="*/ 7408985 h 9472247"/>
                        <a:gd name="connsiteX8" fmla="*/ 804498 w 6150220"/>
                        <a:gd name="connsiteY8" fmla="*/ 6869724 h 9472247"/>
                        <a:gd name="connsiteX9" fmla="*/ 288682 w 6150220"/>
                        <a:gd name="connsiteY9" fmla="*/ 6611816 h 9472247"/>
                        <a:gd name="connsiteX10" fmla="*/ 874836 w 6150220"/>
                        <a:gd name="connsiteY10" fmla="*/ 4783016 h 9472247"/>
                        <a:gd name="connsiteX11" fmla="*/ 968620 w 6150220"/>
                        <a:gd name="connsiteY11" fmla="*/ 1852247 h 9472247"/>
                        <a:gd name="connsiteX12" fmla="*/ 874836 w 6150220"/>
                        <a:gd name="connsiteY12"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3242897 w 6150220"/>
                        <a:gd name="connsiteY3" fmla="*/ 8815754 h 9472247"/>
                        <a:gd name="connsiteX4" fmla="*/ 1672005 w 6150220"/>
                        <a:gd name="connsiteY4" fmla="*/ 9472247 h 9472247"/>
                        <a:gd name="connsiteX5" fmla="*/ 1179636 w 6150220"/>
                        <a:gd name="connsiteY5" fmla="*/ 8393724 h 9472247"/>
                        <a:gd name="connsiteX6" fmla="*/ 945175 w 6150220"/>
                        <a:gd name="connsiteY6" fmla="*/ 7831015 h 9472247"/>
                        <a:gd name="connsiteX7" fmla="*/ 781051 w 6150220"/>
                        <a:gd name="connsiteY7" fmla="*/ 7408985 h 9472247"/>
                        <a:gd name="connsiteX8" fmla="*/ 804498 w 6150220"/>
                        <a:gd name="connsiteY8" fmla="*/ 6869724 h 9472247"/>
                        <a:gd name="connsiteX9" fmla="*/ 288682 w 6150220"/>
                        <a:gd name="connsiteY9" fmla="*/ 6611816 h 9472247"/>
                        <a:gd name="connsiteX10" fmla="*/ 874836 w 6150220"/>
                        <a:gd name="connsiteY10" fmla="*/ 4783016 h 9472247"/>
                        <a:gd name="connsiteX11" fmla="*/ 968620 w 6150220"/>
                        <a:gd name="connsiteY11" fmla="*/ 1852247 h 9472247"/>
                        <a:gd name="connsiteX12" fmla="*/ 874836 w 6150220"/>
                        <a:gd name="connsiteY12"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4977913 w 6150220"/>
                        <a:gd name="connsiteY3" fmla="*/ 8604739 h 9472247"/>
                        <a:gd name="connsiteX4" fmla="*/ 3242897 w 6150220"/>
                        <a:gd name="connsiteY4" fmla="*/ 8815754 h 9472247"/>
                        <a:gd name="connsiteX5" fmla="*/ 1672005 w 6150220"/>
                        <a:gd name="connsiteY5" fmla="*/ 9472247 h 9472247"/>
                        <a:gd name="connsiteX6" fmla="*/ 1179636 w 6150220"/>
                        <a:gd name="connsiteY6" fmla="*/ 8393724 h 9472247"/>
                        <a:gd name="connsiteX7" fmla="*/ 945175 w 6150220"/>
                        <a:gd name="connsiteY7" fmla="*/ 7831015 h 9472247"/>
                        <a:gd name="connsiteX8" fmla="*/ 781051 w 6150220"/>
                        <a:gd name="connsiteY8" fmla="*/ 7408985 h 9472247"/>
                        <a:gd name="connsiteX9" fmla="*/ 804498 w 6150220"/>
                        <a:gd name="connsiteY9" fmla="*/ 6869724 h 9472247"/>
                        <a:gd name="connsiteX10" fmla="*/ 288682 w 6150220"/>
                        <a:gd name="connsiteY10" fmla="*/ 6611816 h 9472247"/>
                        <a:gd name="connsiteX11" fmla="*/ 874836 w 6150220"/>
                        <a:gd name="connsiteY11" fmla="*/ 4783016 h 9472247"/>
                        <a:gd name="connsiteX12" fmla="*/ 968620 w 6150220"/>
                        <a:gd name="connsiteY12" fmla="*/ 1852247 h 9472247"/>
                        <a:gd name="connsiteX13" fmla="*/ 874836 w 6150220"/>
                        <a:gd name="connsiteY13" fmla="*/ 937846 h 9472247"/>
                        <a:gd name="connsiteX0" fmla="*/ 874836 w 6150220"/>
                        <a:gd name="connsiteY0" fmla="*/ 937846 h 9472247"/>
                        <a:gd name="connsiteX1" fmla="*/ 3500805 w 6150220"/>
                        <a:gd name="connsiteY1" fmla="*/ 0 h 9472247"/>
                        <a:gd name="connsiteX2" fmla="*/ 6150220 w 6150220"/>
                        <a:gd name="connsiteY2" fmla="*/ 8464062 h 9472247"/>
                        <a:gd name="connsiteX3" fmla="*/ 3758713 w 6150220"/>
                        <a:gd name="connsiteY3" fmla="*/ 8839201 h 9472247"/>
                        <a:gd name="connsiteX4" fmla="*/ 3242897 w 6150220"/>
                        <a:gd name="connsiteY4" fmla="*/ 8815754 h 9472247"/>
                        <a:gd name="connsiteX5" fmla="*/ 1672005 w 6150220"/>
                        <a:gd name="connsiteY5" fmla="*/ 9472247 h 9472247"/>
                        <a:gd name="connsiteX6" fmla="*/ 1179636 w 6150220"/>
                        <a:gd name="connsiteY6" fmla="*/ 8393724 h 9472247"/>
                        <a:gd name="connsiteX7" fmla="*/ 945175 w 6150220"/>
                        <a:gd name="connsiteY7" fmla="*/ 7831015 h 9472247"/>
                        <a:gd name="connsiteX8" fmla="*/ 781051 w 6150220"/>
                        <a:gd name="connsiteY8" fmla="*/ 7408985 h 9472247"/>
                        <a:gd name="connsiteX9" fmla="*/ 804498 w 6150220"/>
                        <a:gd name="connsiteY9" fmla="*/ 6869724 h 9472247"/>
                        <a:gd name="connsiteX10" fmla="*/ 288682 w 6150220"/>
                        <a:gd name="connsiteY10" fmla="*/ 6611816 h 9472247"/>
                        <a:gd name="connsiteX11" fmla="*/ 874836 w 6150220"/>
                        <a:gd name="connsiteY11" fmla="*/ 4783016 h 9472247"/>
                        <a:gd name="connsiteX12" fmla="*/ 968620 w 6150220"/>
                        <a:gd name="connsiteY12" fmla="*/ 1852247 h 9472247"/>
                        <a:gd name="connsiteX13" fmla="*/ 874836 w 6150220"/>
                        <a:gd name="connsiteY13" fmla="*/ 937846 h 9472247"/>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3242897 w 5048251"/>
                        <a:gd name="connsiteY4" fmla="*/ 881575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984989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5048251"/>
                        <a:gd name="connsiteY0" fmla="*/ 937846 h 10245970"/>
                        <a:gd name="connsiteX1" fmla="*/ 3500805 w 5048251"/>
                        <a:gd name="connsiteY1" fmla="*/ 0 h 10245970"/>
                        <a:gd name="connsiteX2" fmla="*/ 5048251 w 5048251"/>
                        <a:gd name="connsiteY2" fmla="*/ 10245970 h 10245970"/>
                        <a:gd name="connsiteX3" fmla="*/ 3758713 w 5048251"/>
                        <a:gd name="connsiteY3" fmla="*/ 8839201 h 10245970"/>
                        <a:gd name="connsiteX4" fmla="*/ 2891205 w 5048251"/>
                        <a:gd name="connsiteY4" fmla="*/ 8932984 h 10245970"/>
                        <a:gd name="connsiteX5" fmla="*/ 1672005 w 5048251"/>
                        <a:gd name="connsiteY5" fmla="*/ 9472247 h 10245970"/>
                        <a:gd name="connsiteX6" fmla="*/ 1179636 w 5048251"/>
                        <a:gd name="connsiteY6" fmla="*/ 8393724 h 10245970"/>
                        <a:gd name="connsiteX7" fmla="*/ 945175 w 5048251"/>
                        <a:gd name="connsiteY7" fmla="*/ 7831015 h 10245970"/>
                        <a:gd name="connsiteX8" fmla="*/ 781051 w 5048251"/>
                        <a:gd name="connsiteY8" fmla="*/ 7408985 h 10245970"/>
                        <a:gd name="connsiteX9" fmla="*/ 804498 w 5048251"/>
                        <a:gd name="connsiteY9" fmla="*/ 6869724 h 10245970"/>
                        <a:gd name="connsiteX10" fmla="*/ 288682 w 5048251"/>
                        <a:gd name="connsiteY10" fmla="*/ 6611816 h 10245970"/>
                        <a:gd name="connsiteX11" fmla="*/ 874836 w 5048251"/>
                        <a:gd name="connsiteY11" fmla="*/ 4783016 h 10245970"/>
                        <a:gd name="connsiteX12" fmla="*/ 968620 w 5048251"/>
                        <a:gd name="connsiteY12" fmla="*/ 1852247 h 10245970"/>
                        <a:gd name="connsiteX13" fmla="*/ 874836 w 5048251"/>
                        <a:gd name="connsiteY13" fmla="*/ 937846 h 10245970"/>
                        <a:gd name="connsiteX0" fmla="*/ 874836 w 4977913"/>
                        <a:gd name="connsiteY0" fmla="*/ 937846 h 10222524"/>
                        <a:gd name="connsiteX1" fmla="*/ 3500805 w 4977913"/>
                        <a:gd name="connsiteY1" fmla="*/ 0 h 10222524"/>
                        <a:gd name="connsiteX2" fmla="*/ 4977913 w 4977913"/>
                        <a:gd name="connsiteY2" fmla="*/ 10222524 h 10222524"/>
                        <a:gd name="connsiteX3" fmla="*/ 3758713 w 4977913"/>
                        <a:gd name="connsiteY3" fmla="*/ 8839201 h 10222524"/>
                        <a:gd name="connsiteX4" fmla="*/ 2891205 w 4977913"/>
                        <a:gd name="connsiteY4" fmla="*/ 8932984 h 10222524"/>
                        <a:gd name="connsiteX5" fmla="*/ 1672005 w 4977913"/>
                        <a:gd name="connsiteY5" fmla="*/ 9472247 h 10222524"/>
                        <a:gd name="connsiteX6" fmla="*/ 1179636 w 4977913"/>
                        <a:gd name="connsiteY6" fmla="*/ 8393724 h 10222524"/>
                        <a:gd name="connsiteX7" fmla="*/ 945175 w 4977913"/>
                        <a:gd name="connsiteY7" fmla="*/ 7831015 h 10222524"/>
                        <a:gd name="connsiteX8" fmla="*/ 781051 w 4977913"/>
                        <a:gd name="connsiteY8" fmla="*/ 7408985 h 10222524"/>
                        <a:gd name="connsiteX9" fmla="*/ 804498 w 4977913"/>
                        <a:gd name="connsiteY9" fmla="*/ 6869724 h 10222524"/>
                        <a:gd name="connsiteX10" fmla="*/ 288682 w 4977913"/>
                        <a:gd name="connsiteY10" fmla="*/ 6611816 h 10222524"/>
                        <a:gd name="connsiteX11" fmla="*/ 874836 w 4977913"/>
                        <a:gd name="connsiteY11" fmla="*/ 4783016 h 10222524"/>
                        <a:gd name="connsiteX12" fmla="*/ 968620 w 4977913"/>
                        <a:gd name="connsiteY12" fmla="*/ 1852247 h 10222524"/>
                        <a:gd name="connsiteX13" fmla="*/ 874836 w 4977913"/>
                        <a:gd name="connsiteY13" fmla="*/ 937846 h 10222524"/>
                        <a:gd name="connsiteX0" fmla="*/ 874836 w 4977913"/>
                        <a:gd name="connsiteY0" fmla="*/ 937846 h 10222524"/>
                        <a:gd name="connsiteX1" fmla="*/ 3500805 w 4977913"/>
                        <a:gd name="connsiteY1" fmla="*/ 0 h 10222524"/>
                        <a:gd name="connsiteX2" fmla="*/ 4368314 w 4977913"/>
                        <a:gd name="connsiteY2" fmla="*/ 5955323 h 10222524"/>
                        <a:gd name="connsiteX3" fmla="*/ 4977913 w 4977913"/>
                        <a:gd name="connsiteY3" fmla="*/ 10222524 h 10222524"/>
                        <a:gd name="connsiteX4" fmla="*/ 3758713 w 4977913"/>
                        <a:gd name="connsiteY4" fmla="*/ 8839201 h 10222524"/>
                        <a:gd name="connsiteX5" fmla="*/ 2891205 w 4977913"/>
                        <a:gd name="connsiteY5" fmla="*/ 8932984 h 10222524"/>
                        <a:gd name="connsiteX6" fmla="*/ 1672005 w 4977913"/>
                        <a:gd name="connsiteY6" fmla="*/ 9472247 h 10222524"/>
                        <a:gd name="connsiteX7" fmla="*/ 1179636 w 4977913"/>
                        <a:gd name="connsiteY7" fmla="*/ 8393724 h 10222524"/>
                        <a:gd name="connsiteX8" fmla="*/ 945175 w 4977913"/>
                        <a:gd name="connsiteY8" fmla="*/ 7831015 h 10222524"/>
                        <a:gd name="connsiteX9" fmla="*/ 781051 w 4977913"/>
                        <a:gd name="connsiteY9" fmla="*/ 7408985 h 10222524"/>
                        <a:gd name="connsiteX10" fmla="*/ 804498 w 4977913"/>
                        <a:gd name="connsiteY10" fmla="*/ 6869724 h 10222524"/>
                        <a:gd name="connsiteX11" fmla="*/ 288682 w 4977913"/>
                        <a:gd name="connsiteY11" fmla="*/ 6611816 h 10222524"/>
                        <a:gd name="connsiteX12" fmla="*/ 874836 w 4977913"/>
                        <a:gd name="connsiteY12" fmla="*/ 4783016 h 10222524"/>
                        <a:gd name="connsiteX13" fmla="*/ 968620 w 4977913"/>
                        <a:gd name="connsiteY13" fmla="*/ 1852247 h 10222524"/>
                        <a:gd name="connsiteX14" fmla="*/ 874836 w 4977913"/>
                        <a:gd name="connsiteY14" fmla="*/ 937846 h 10222524"/>
                        <a:gd name="connsiteX0" fmla="*/ 874836 w 7603883"/>
                        <a:gd name="connsiteY0" fmla="*/ 937846 h 10222524"/>
                        <a:gd name="connsiteX1" fmla="*/ 3500805 w 7603883"/>
                        <a:gd name="connsiteY1" fmla="*/ 0 h 10222524"/>
                        <a:gd name="connsiteX2" fmla="*/ 7603883 w 7603883"/>
                        <a:gd name="connsiteY2" fmla="*/ 7971692 h 10222524"/>
                        <a:gd name="connsiteX3" fmla="*/ 4977913 w 7603883"/>
                        <a:gd name="connsiteY3" fmla="*/ 10222524 h 10222524"/>
                        <a:gd name="connsiteX4" fmla="*/ 3758713 w 7603883"/>
                        <a:gd name="connsiteY4" fmla="*/ 8839201 h 10222524"/>
                        <a:gd name="connsiteX5" fmla="*/ 2891205 w 7603883"/>
                        <a:gd name="connsiteY5" fmla="*/ 8932984 h 10222524"/>
                        <a:gd name="connsiteX6" fmla="*/ 1672005 w 7603883"/>
                        <a:gd name="connsiteY6" fmla="*/ 9472247 h 10222524"/>
                        <a:gd name="connsiteX7" fmla="*/ 1179636 w 7603883"/>
                        <a:gd name="connsiteY7" fmla="*/ 8393724 h 10222524"/>
                        <a:gd name="connsiteX8" fmla="*/ 945175 w 7603883"/>
                        <a:gd name="connsiteY8" fmla="*/ 7831015 h 10222524"/>
                        <a:gd name="connsiteX9" fmla="*/ 781051 w 7603883"/>
                        <a:gd name="connsiteY9" fmla="*/ 7408985 h 10222524"/>
                        <a:gd name="connsiteX10" fmla="*/ 804498 w 7603883"/>
                        <a:gd name="connsiteY10" fmla="*/ 6869724 h 10222524"/>
                        <a:gd name="connsiteX11" fmla="*/ 288682 w 7603883"/>
                        <a:gd name="connsiteY11" fmla="*/ 6611816 h 10222524"/>
                        <a:gd name="connsiteX12" fmla="*/ 874836 w 7603883"/>
                        <a:gd name="connsiteY12" fmla="*/ 4783016 h 10222524"/>
                        <a:gd name="connsiteX13" fmla="*/ 968620 w 7603883"/>
                        <a:gd name="connsiteY13" fmla="*/ 1852247 h 10222524"/>
                        <a:gd name="connsiteX14" fmla="*/ 874836 w 7603883"/>
                        <a:gd name="connsiteY14" fmla="*/ 937846 h 10222524"/>
                        <a:gd name="connsiteX0" fmla="*/ 874836 w 7603883"/>
                        <a:gd name="connsiteY0" fmla="*/ 937846 h 10222524"/>
                        <a:gd name="connsiteX1" fmla="*/ 3500805 w 7603883"/>
                        <a:gd name="connsiteY1" fmla="*/ 0 h 10222524"/>
                        <a:gd name="connsiteX2" fmla="*/ 5259268 w 7603883"/>
                        <a:gd name="connsiteY2" fmla="*/ 3399692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7345975 w 7603883"/>
                        <a:gd name="connsiteY2" fmla="*/ 5931877 h 10222524"/>
                        <a:gd name="connsiteX3" fmla="*/ 7603883 w 7603883"/>
                        <a:gd name="connsiteY3" fmla="*/ 7971692 h 10222524"/>
                        <a:gd name="connsiteX4" fmla="*/ 4977913 w 7603883"/>
                        <a:gd name="connsiteY4" fmla="*/ 10222524 h 10222524"/>
                        <a:gd name="connsiteX5" fmla="*/ 3758713 w 7603883"/>
                        <a:gd name="connsiteY5" fmla="*/ 8839201 h 10222524"/>
                        <a:gd name="connsiteX6" fmla="*/ 2891205 w 7603883"/>
                        <a:gd name="connsiteY6" fmla="*/ 8932984 h 10222524"/>
                        <a:gd name="connsiteX7" fmla="*/ 1672005 w 7603883"/>
                        <a:gd name="connsiteY7" fmla="*/ 9472247 h 10222524"/>
                        <a:gd name="connsiteX8" fmla="*/ 1179636 w 7603883"/>
                        <a:gd name="connsiteY8" fmla="*/ 8393724 h 10222524"/>
                        <a:gd name="connsiteX9" fmla="*/ 945175 w 7603883"/>
                        <a:gd name="connsiteY9" fmla="*/ 7831015 h 10222524"/>
                        <a:gd name="connsiteX10" fmla="*/ 781051 w 7603883"/>
                        <a:gd name="connsiteY10" fmla="*/ 7408985 h 10222524"/>
                        <a:gd name="connsiteX11" fmla="*/ 804498 w 7603883"/>
                        <a:gd name="connsiteY11" fmla="*/ 6869724 h 10222524"/>
                        <a:gd name="connsiteX12" fmla="*/ 288682 w 7603883"/>
                        <a:gd name="connsiteY12" fmla="*/ 6611816 h 10222524"/>
                        <a:gd name="connsiteX13" fmla="*/ 874836 w 7603883"/>
                        <a:gd name="connsiteY13" fmla="*/ 4783016 h 10222524"/>
                        <a:gd name="connsiteX14" fmla="*/ 968620 w 7603883"/>
                        <a:gd name="connsiteY14" fmla="*/ 1852247 h 10222524"/>
                        <a:gd name="connsiteX15" fmla="*/ 874836 w 7603883"/>
                        <a:gd name="connsiteY15" fmla="*/ 937846 h 10222524"/>
                        <a:gd name="connsiteX0" fmla="*/ 874836 w 7603883"/>
                        <a:gd name="connsiteY0" fmla="*/ 937846 h 10222524"/>
                        <a:gd name="connsiteX1" fmla="*/ 3500805 w 7603883"/>
                        <a:gd name="connsiteY1" fmla="*/ 0 h 10222524"/>
                        <a:gd name="connsiteX2" fmla="*/ 5728191 w 7603883"/>
                        <a:gd name="connsiteY2" fmla="*/ 3423138 h 10222524"/>
                        <a:gd name="connsiteX3" fmla="*/ 7345975 w 7603883"/>
                        <a:gd name="connsiteY3" fmla="*/ 5931877 h 10222524"/>
                        <a:gd name="connsiteX4" fmla="*/ 7603883 w 7603883"/>
                        <a:gd name="connsiteY4" fmla="*/ 7971692 h 10222524"/>
                        <a:gd name="connsiteX5" fmla="*/ 4977913 w 7603883"/>
                        <a:gd name="connsiteY5" fmla="*/ 10222524 h 10222524"/>
                        <a:gd name="connsiteX6" fmla="*/ 3758713 w 7603883"/>
                        <a:gd name="connsiteY6" fmla="*/ 8839201 h 10222524"/>
                        <a:gd name="connsiteX7" fmla="*/ 2891205 w 7603883"/>
                        <a:gd name="connsiteY7" fmla="*/ 8932984 h 10222524"/>
                        <a:gd name="connsiteX8" fmla="*/ 1672005 w 7603883"/>
                        <a:gd name="connsiteY8" fmla="*/ 9472247 h 10222524"/>
                        <a:gd name="connsiteX9" fmla="*/ 1179636 w 7603883"/>
                        <a:gd name="connsiteY9" fmla="*/ 8393724 h 10222524"/>
                        <a:gd name="connsiteX10" fmla="*/ 945175 w 7603883"/>
                        <a:gd name="connsiteY10" fmla="*/ 7831015 h 10222524"/>
                        <a:gd name="connsiteX11" fmla="*/ 781051 w 7603883"/>
                        <a:gd name="connsiteY11" fmla="*/ 7408985 h 10222524"/>
                        <a:gd name="connsiteX12" fmla="*/ 804498 w 7603883"/>
                        <a:gd name="connsiteY12" fmla="*/ 6869724 h 10222524"/>
                        <a:gd name="connsiteX13" fmla="*/ 288682 w 7603883"/>
                        <a:gd name="connsiteY13" fmla="*/ 6611816 h 10222524"/>
                        <a:gd name="connsiteX14" fmla="*/ 874836 w 7603883"/>
                        <a:gd name="connsiteY14" fmla="*/ 4783016 h 10222524"/>
                        <a:gd name="connsiteX15" fmla="*/ 968620 w 7603883"/>
                        <a:gd name="connsiteY15" fmla="*/ 1852247 h 10222524"/>
                        <a:gd name="connsiteX16" fmla="*/ 874836 w 7603883"/>
                        <a:gd name="connsiteY16" fmla="*/ 937846 h 10222524"/>
                        <a:gd name="connsiteX0" fmla="*/ 874836 w 8588622"/>
                        <a:gd name="connsiteY0" fmla="*/ 937846 h 10222524"/>
                        <a:gd name="connsiteX1" fmla="*/ 3500805 w 8588622"/>
                        <a:gd name="connsiteY1" fmla="*/ 0 h 10222524"/>
                        <a:gd name="connsiteX2" fmla="*/ 8588622 w 8588622"/>
                        <a:gd name="connsiteY2" fmla="*/ 4009292 h 10222524"/>
                        <a:gd name="connsiteX3" fmla="*/ 7345975 w 8588622"/>
                        <a:gd name="connsiteY3" fmla="*/ 5931877 h 10222524"/>
                        <a:gd name="connsiteX4" fmla="*/ 7603883 w 8588622"/>
                        <a:gd name="connsiteY4" fmla="*/ 7971692 h 10222524"/>
                        <a:gd name="connsiteX5" fmla="*/ 4977913 w 8588622"/>
                        <a:gd name="connsiteY5" fmla="*/ 10222524 h 10222524"/>
                        <a:gd name="connsiteX6" fmla="*/ 3758713 w 8588622"/>
                        <a:gd name="connsiteY6" fmla="*/ 8839201 h 10222524"/>
                        <a:gd name="connsiteX7" fmla="*/ 2891205 w 8588622"/>
                        <a:gd name="connsiteY7" fmla="*/ 8932984 h 10222524"/>
                        <a:gd name="connsiteX8" fmla="*/ 1672005 w 8588622"/>
                        <a:gd name="connsiteY8" fmla="*/ 9472247 h 10222524"/>
                        <a:gd name="connsiteX9" fmla="*/ 1179636 w 8588622"/>
                        <a:gd name="connsiteY9" fmla="*/ 8393724 h 10222524"/>
                        <a:gd name="connsiteX10" fmla="*/ 945175 w 8588622"/>
                        <a:gd name="connsiteY10" fmla="*/ 7831015 h 10222524"/>
                        <a:gd name="connsiteX11" fmla="*/ 781051 w 8588622"/>
                        <a:gd name="connsiteY11" fmla="*/ 7408985 h 10222524"/>
                        <a:gd name="connsiteX12" fmla="*/ 804498 w 8588622"/>
                        <a:gd name="connsiteY12" fmla="*/ 6869724 h 10222524"/>
                        <a:gd name="connsiteX13" fmla="*/ 288682 w 8588622"/>
                        <a:gd name="connsiteY13" fmla="*/ 6611816 h 10222524"/>
                        <a:gd name="connsiteX14" fmla="*/ 874836 w 8588622"/>
                        <a:gd name="connsiteY14" fmla="*/ 4783016 h 10222524"/>
                        <a:gd name="connsiteX15" fmla="*/ 968620 w 8588622"/>
                        <a:gd name="connsiteY15" fmla="*/ 1852247 h 10222524"/>
                        <a:gd name="connsiteX16" fmla="*/ 874836 w 8588622"/>
                        <a:gd name="connsiteY16" fmla="*/ 937846 h 10222524"/>
                        <a:gd name="connsiteX0" fmla="*/ 874836 w 8588622"/>
                        <a:gd name="connsiteY0" fmla="*/ 937846 h 10222524"/>
                        <a:gd name="connsiteX1" fmla="*/ 3500805 w 8588622"/>
                        <a:gd name="connsiteY1" fmla="*/ 0 h 10222524"/>
                        <a:gd name="connsiteX2" fmla="*/ 8588622 w 8588622"/>
                        <a:gd name="connsiteY2" fmla="*/ 4009292 h 10222524"/>
                        <a:gd name="connsiteX3" fmla="*/ 7345975 w 8588622"/>
                        <a:gd name="connsiteY3" fmla="*/ 5931877 h 10222524"/>
                        <a:gd name="connsiteX4" fmla="*/ 7603883 w 8588622"/>
                        <a:gd name="connsiteY4" fmla="*/ 7971692 h 10222524"/>
                        <a:gd name="connsiteX5" fmla="*/ 4977913 w 8588622"/>
                        <a:gd name="connsiteY5" fmla="*/ 10222524 h 10222524"/>
                        <a:gd name="connsiteX6" fmla="*/ 3758713 w 8588622"/>
                        <a:gd name="connsiteY6" fmla="*/ 8839201 h 10222524"/>
                        <a:gd name="connsiteX7" fmla="*/ 2891205 w 8588622"/>
                        <a:gd name="connsiteY7" fmla="*/ 8932984 h 10222524"/>
                        <a:gd name="connsiteX8" fmla="*/ 1672005 w 8588622"/>
                        <a:gd name="connsiteY8" fmla="*/ 9472247 h 10222524"/>
                        <a:gd name="connsiteX9" fmla="*/ 1179636 w 8588622"/>
                        <a:gd name="connsiteY9" fmla="*/ 8393724 h 10222524"/>
                        <a:gd name="connsiteX10" fmla="*/ 945175 w 8588622"/>
                        <a:gd name="connsiteY10" fmla="*/ 7831015 h 10222524"/>
                        <a:gd name="connsiteX11" fmla="*/ 781051 w 8588622"/>
                        <a:gd name="connsiteY11" fmla="*/ 7408985 h 10222524"/>
                        <a:gd name="connsiteX12" fmla="*/ 804498 w 8588622"/>
                        <a:gd name="connsiteY12" fmla="*/ 6869724 h 10222524"/>
                        <a:gd name="connsiteX13" fmla="*/ 288682 w 8588622"/>
                        <a:gd name="connsiteY13" fmla="*/ 6611816 h 10222524"/>
                        <a:gd name="connsiteX14" fmla="*/ 874836 w 8588622"/>
                        <a:gd name="connsiteY14" fmla="*/ 4783016 h 10222524"/>
                        <a:gd name="connsiteX15" fmla="*/ 968620 w 8588622"/>
                        <a:gd name="connsiteY15" fmla="*/ 1852247 h 10222524"/>
                        <a:gd name="connsiteX16" fmla="*/ 874836 w 8588622"/>
                        <a:gd name="connsiteY16" fmla="*/ 937846 h 10222524"/>
                        <a:gd name="connsiteX0" fmla="*/ 874836 w 8494838"/>
                        <a:gd name="connsiteY0" fmla="*/ 937846 h 10222524"/>
                        <a:gd name="connsiteX1" fmla="*/ 3500805 w 8494838"/>
                        <a:gd name="connsiteY1" fmla="*/ 0 h 10222524"/>
                        <a:gd name="connsiteX2" fmla="*/ 8494838 w 8494838"/>
                        <a:gd name="connsiteY2" fmla="*/ 3938954 h 10222524"/>
                        <a:gd name="connsiteX3" fmla="*/ 7345975 w 8494838"/>
                        <a:gd name="connsiteY3" fmla="*/ 5931877 h 10222524"/>
                        <a:gd name="connsiteX4" fmla="*/ 7603883 w 8494838"/>
                        <a:gd name="connsiteY4" fmla="*/ 7971692 h 10222524"/>
                        <a:gd name="connsiteX5" fmla="*/ 4977913 w 8494838"/>
                        <a:gd name="connsiteY5" fmla="*/ 10222524 h 10222524"/>
                        <a:gd name="connsiteX6" fmla="*/ 3758713 w 8494838"/>
                        <a:gd name="connsiteY6" fmla="*/ 8839201 h 10222524"/>
                        <a:gd name="connsiteX7" fmla="*/ 2891205 w 8494838"/>
                        <a:gd name="connsiteY7" fmla="*/ 8932984 h 10222524"/>
                        <a:gd name="connsiteX8" fmla="*/ 1672005 w 8494838"/>
                        <a:gd name="connsiteY8" fmla="*/ 9472247 h 10222524"/>
                        <a:gd name="connsiteX9" fmla="*/ 1179636 w 8494838"/>
                        <a:gd name="connsiteY9" fmla="*/ 8393724 h 10222524"/>
                        <a:gd name="connsiteX10" fmla="*/ 945175 w 8494838"/>
                        <a:gd name="connsiteY10" fmla="*/ 7831015 h 10222524"/>
                        <a:gd name="connsiteX11" fmla="*/ 781051 w 8494838"/>
                        <a:gd name="connsiteY11" fmla="*/ 7408985 h 10222524"/>
                        <a:gd name="connsiteX12" fmla="*/ 804498 w 8494838"/>
                        <a:gd name="connsiteY12" fmla="*/ 6869724 h 10222524"/>
                        <a:gd name="connsiteX13" fmla="*/ 288682 w 8494838"/>
                        <a:gd name="connsiteY13" fmla="*/ 6611816 h 10222524"/>
                        <a:gd name="connsiteX14" fmla="*/ 874836 w 8494838"/>
                        <a:gd name="connsiteY14" fmla="*/ 4783016 h 10222524"/>
                        <a:gd name="connsiteX15" fmla="*/ 968620 w 8494838"/>
                        <a:gd name="connsiteY15" fmla="*/ 1852247 h 10222524"/>
                        <a:gd name="connsiteX16" fmla="*/ 874836 w 8494838"/>
                        <a:gd name="connsiteY16" fmla="*/ 937846 h 10222524"/>
                        <a:gd name="connsiteX0" fmla="*/ 874836 w 8497540"/>
                        <a:gd name="connsiteY0" fmla="*/ 937846 h 10222524"/>
                        <a:gd name="connsiteX1" fmla="*/ 3500805 w 8497540"/>
                        <a:gd name="connsiteY1" fmla="*/ 0 h 10222524"/>
                        <a:gd name="connsiteX2" fmla="*/ 8494838 w 8497540"/>
                        <a:gd name="connsiteY2" fmla="*/ 3938954 h 10222524"/>
                        <a:gd name="connsiteX3" fmla="*/ 7345975 w 8497540"/>
                        <a:gd name="connsiteY3" fmla="*/ 5931877 h 10222524"/>
                        <a:gd name="connsiteX4" fmla="*/ 7603883 w 8497540"/>
                        <a:gd name="connsiteY4" fmla="*/ 7971692 h 10222524"/>
                        <a:gd name="connsiteX5" fmla="*/ 4977913 w 8497540"/>
                        <a:gd name="connsiteY5" fmla="*/ 10222524 h 10222524"/>
                        <a:gd name="connsiteX6" fmla="*/ 3758713 w 8497540"/>
                        <a:gd name="connsiteY6" fmla="*/ 8839201 h 10222524"/>
                        <a:gd name="connsiteX7" fmla="*/ 2891205 w 8497540"/>
                        <a:gd name="connsiteY7" fmla="*/ 8932984 h 10222524"/>
                        <a:gd name="connsiteX8" fmla="*/ 1672005 w 8497540"/>
                        <a:gd name="connsiteY8" fmla="*/ 9472247 h 10222524"/>
                        <a:gd name="connsiteX9" fmla="*/ 1179636 w 8497540"/>
                        <a:gd name="connsiteY9" fmla="*/ 8393724 h 10222524"/>
                        <a:gd name="connsiteX10" fmla="*/ 945175 w 8497540"/>
                        <a:gd name="connsiteY10" fmla="*/ 7831015 h 10222524"/>
                        <a:gd name="connsiteX11" fmla="*/ 781051 w 8497540"/>
                        <a:gd name="connsiteY11" fmla="*/ 7408985 h 10222524"/>
                        <a:gd name="connsiteX12" fmla="*/ 804498 w 8497540"/>
                        <a:gd name="connsiteY12" fmla="*/ 6869724 h 10222524"/>
                        <a:gd name="connsiteX13" fmla="*/ 288682 w 8497540"/>
                        <a:gd name="connsiteY13" fmla="*/ 6611816 h 10222524"/>
                        <a:gd name="connsiteX14" fmla="*/ 874836 w 8497540"/>
                        <a:gd name="connsiteY14" fmla="*/ 4783016 h 10222524"/>
                        <a:gd name="connsiteX15" fmla="*/ 968620 w 8497540"/>
                        <a:gd name="connsiteY15" fmla="*/ 1852247 h 10222524"/>
                        <a:gd name="connsiteX16" fmla="*/ 874836 w 8497540"/>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98"/>
                        <a:gd name="connsiteY0" fmla="*/ 937846 h 10222524"/>
                        <a:gd name="connsiteX1" fmla="*/ 3500805 w 8497698"/>
                        <a:gd name="connsiteY1" fmla="*/ 0 h 10222524"/>
                        <a:gd name="connsiteX2" fmla="*/ 8494838 w 8497698"/>
                        <a:gd name="connsiteY2" fmla="*/ 3938954 h 10222524"/>
                        <a:gd name="connsiteX3" fmla="*/ 7345975 w 8497698"/>
                        <a:gd name="connsiteY3" fmla="*/ 5931877 h 10222524"/>
                        <a:gd name="connsiteX4" fmla="*/ 7603883 w 8497698"/>
                        <a:gd name="connsiteY4" fmla="*/ 7971692 h 10222524"/>
                        <a:gd name="connsiteX5" fmla="*/ 4977913 w 8497698"/>
                        <a:gd name="connsiteY5" fmla="*/ 10222524 h 10222524"/>
                        <a:gd name="connsiteX6" fmla="*/ 3758713 w 8497698"/>
                        <a:gd name="connsiteY6" fmla="*/ 8839201 h 10222524"/>
                        <a:gd name="connsiteX7" fmla="*/ 2891205 w 8497698"/>
                        <a:gd name="connsiteY7" fmla="*/ 8932984 h 10222524"/>
                        <a:gd name="connsiteX8" fmla="*/ 1672005 w 8497698"/>
                        <a:gd name="connsiteY8" fmla="*/ 9472247 h 10222524"/>
                        <a:gd name="connsiteX9" fmla="*/ 1179636 w 8497698"/>
                        <a:gd name="connsiteY9" fmla="*/ 8393724 h 10222524"/>
                        <a:gd name="connsiteX10" fmla="*/ 945175 w 8497698"/>
                        <a:gd name="connsiteY10" fmla="*/ 7831015 h 10222524"/>
                        <a:gd name="connsiteX11" fmla="*/ 781051 w 8497698"/>
                        <a:gd name="connsiteY11" fmla="*/ 7408985 h 10222524"/>
                        <a:gd name="connsiteX12" fmla="*/ 804498 w 8497698"/>
                        <a:gd name="connsiteY12" fmla="*/ 6869724 h 10222524"/>
                        <a:gd name="connsiteX13" fmla="*/ 288682 w 8497698"/>
                        <a:gd name="connsiteY13" fmla="*/ 6611816 h 10222524"/>
                        <a:gd name="connsiteX14" fmla="*/ 874836 w 8497698"/>
                        <a:gd name="connsiteY14" fmla="*/ 4783016 h 10222524"/>
                        <a:gd name="connsiteX15" fmla="*/ 968620 w 8497698"/>
                        <a:gd name="connsiteY15" fmla="*/ 1852247 h 10222524"/>
                        <a:gd name="connsiteX16" fmla="*/ 874836 w 8497698"/>
                        <a:gd name="connsiteY16" fmla="*/ 937846 h 10222524"/>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4977913 w 8497616"/>
                        <a:gd name="connsiteY5" fmla="*/ 10222524 h 10222524"/>
                        <a:gd name="connsiteX6" fmla="*/ 3758713 w 8497616"/>
                        <a:gd name="connsiteY6" fmla="*/ 8839201 h 10222524"/>
                        <a:gd name="connsiteX7" fmla="*/ 2891205 w 8497616"/>
                        <a:gd name="connsiteY7" fmla="*/ 8932984 h 10222524"/>
                        <a:gd name="connsiteX8" fmla="*/ 1672005 w 8497616"/>
                        <a:gd name="connsiteY8" fmla="*/ 9472247 h 10222524"/>
                        <a:gd name="connsiteX9" fmla="*/ 1179636 w 8497616"/>
                        <a:gd name="connsiteY9" fmla="*/ 8393724 h 10222524"/>
                        <a:gd name="connsiteX10" fmla="*/ 945175 w 8497616"/>
                        <a:gd name="connsiteY10" fmla="*/ 7831015 h 10222524"/>
                        <a:gd name="connsiteX11" fmla="*/ 781051 w 8497616"/>
                        <a:gd name="connsiteY11" fmla="*/ 7408985 h 10222524"/>
                        <a:gd name="connsiteX12" fmla="*/ 804498 w 8497616"/>
                        <a:gd name="connsiteY12" fmla="*/ 6869724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4977913 w 8497616"/>
                        <a:gd name="connsiteY5" fmla="*/ 10222524 h 10222524"/>
                        <a:gd name="connsiteX6" fmla="*/ 3758713 w 8497616"/>
                        <a:gd name="connsiteY6" fmla="*/ 8839201 h 10222524"/>
                        <a:gd name="connsiteX7" fmla="*/ 2891205 w 8497616"/>
                        <a:gd name="connsiteY7" fmla="*/ 8932984 h 10222524"/>
                        <a:gd name="connsiteX8" fmla="*/ 1672005 w 8497616"/>
                        <a:gd name="connsiteY8" fmla="*/ 9472247 h 10222524"/>
                        <a:gd name="connsiteX9" fmla="*/ 1179636 w 8497616"/>
                        <a:gd name="connsiteY9" fmla="*/ 8393724 h 10222524"/>
                        <a:gd name="connsiteX10" fmla="*/ 945175 w 8497616"/>
                        <a:gd name="connsiteY10" fmla="*/ 7831015 h 10222524"/>
                        <a:gd name="connsiteX11" fmla="*/ 781051 w 8497616"/>
                        <a:gd name="connsiteY11" fmla="*/ 7408985 h 10222524"/>
                        <a:gd name="connsiteX12" fmla="*/ 804498 w 8497616"/>
                        <a:gd name="connsiteY12" fmla="*/ 6869724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37846 h 10222524"/>
                        <a:gd name="connsiteX1" fmla="*/ 3500805 w 8497616"/>
                        <a:gd name="connsiteY1" fmla="*/ 0 h 10222524"/>
                        <a:gd name="connsiteX2" fmla="*/ 6032990 w 8497616"/>
                        <a:gd name="connsiteY2" fmla="*/ 1992923 h 10222524"/>
                        <a:gd name="connsiteX3" fmla="*/ 8494838 w 8497616"/>
                        <a:gd name="connsiteY3" fmla="*/ 3938954 h 10222524"/>
                        <a:gd name="connsiteX4" fmla="*/ 7322528 w 8497616"/>
                        <a:gd name="connsiteY4" fmla="*/ 5861538 h 10222524"/>
                        <a:gd name="connsiteX5" fmla="*/ 7603883 w 8497616"/>
                        <a:gd name="connsiteY5" fmla="*/ 7971692 h 10222524"/>
                        <a:gd name="connsiteX6" fmla="*/ 4977913 w 8497616"/>
                        <a:gd name="connsiteY6" fmla="*/ 10222524 h 10222524"/>
                        <a:gd name="connsiteX7" fmla="*/ 3758713 w 8497616"/>
                        <a:gd name="connsiteY7" fmla="*/ 8839201 h 10222524"/>
                        <a:gd name="connsiteX8" fmla="*/ 2891205 w 8497616"/>
                        <a:gd name="connsiteY8" fmla="*/ 8932984 h 10222524"/>
                        <a:gd name="connsiteX9" fmla="*/ 1672005 w 8497616"/>
                        <a:gd name="connsiteY9" fmla="*/ 9472247 h 10222524"/>
                        <a:gd name="connsiteX10" fmla="*/ 1179636 w 8497616"/>
                        <a:gd name="connsiteY10" fmla="*/ 8393724 h 10222524"/>
                        <a:gd name="connsiteX11" fmla="*/ 945175 w 8497616"/>
                        <a:gd name="connsiteY11" fmla="*/ 7831015 h 10222524"/>
                        <a:gd name="connsiteX12" fmla="*/ 781051 w 8497616"/>
                        <a:gd name="connsiteY12" fmla="*/ 7408985 h 10222524"/>
                        <a:gd name="connsiteX13" fmla="*/ 804498 w 8497616"/>
                        <a:gd name="connsiteY13" fmla="*/ 6869724 h 10222524"/>
                        <a:gd name="connsiteX14" fmla="*/ 288682 w 8497616"/>
                        <a:gd name="connsiteY14" fmla="*/ 6611816 h 10222524"/>
                        <a:gd name="connsiteX15" fmla="*/ 874836 w 8497616"/>
                        <a:gd name="connsiteY15" fmla="*/ 4783016 h 10222524"/>
                        <a:gd name="connsiteX16" fmla="*/ 968620 w 8497616"/>
                        <a:gd name="connsiteY16" fmla="*/ 1852247 h 10222524"/>
                        <a:gd name="connsiteX17" fmla="*/ 874836 w 8497616"/>
                        <a:gd name="connsiteY17" fmla="*/ 937846 h 10222524"/>
                        <a:gd name="connsiteX0" fmla="*/ 874836 w 8497616"/>
                        <a:gd name="connsiteY0" fmla="*/ 937846 h 10222524"/>
                        <a:gd name="connsiteX1" fmla="*/ 3500805 w 8497616"/>
                        <a:gd name="connsiteY1" fmla="*/ 0 h 10222524"/>
                        <a:gd name="connsiteX2" fmla="*/ 7955575 w 8497616"/>
                        <a:gd name="connsiteY2" fmla="*/ 3962400 h 10222524"/>
                        <a:gd name="connsiteX3" fmla="*/ 8494838 w 8497616"/>
                        <a:gd name="connsiteY3" fmla="*/ 3938954 h 10222524"/>
                        <a:gd name="connsiteX4" fmla="*/ 7322528 w 8497616"/>
                        <a:gd name="connsiteY4" fmla="*/ 5861538 h 10222524"/>
                        <a:gd name="connsiteX5" fmla="*/ 7603883 w 8497616"/>
                        <a:gd name="connsiteY5" fmla="*/ 7971692 h 10222524"/>
                        <a:gd name="connsiteX6" fmla="*/ 4977913 w 8497616"/>
                        <a:gd name="connsiteY6" fmla="*/ 10222524 h 10222524"/>
                        <a:gd name="connsiteX7" fmla="*/ 3758713 w 8497616"/>
                        <a:gd name="connsiteY7" fmla="*/ 8839201 h 10222524"/>
                        <a:gd name="connsiteX8" fmla="*/ 2891205 w 8497616"/>
                        <a:gd name="connsiteY8" fmla="*/ 8932984 h 10222524"/>
                        <a:gd name="connsiteX9" fmla="*/ 1672005 w 8497616"/>
                        <a:gd name="connsiteY9" fmla="*/ 9472247 h 10222524"/>
                        <a:gd name="connsiteX10" fmla="*/ 1179636 w 8497616"/>
                        <a:gd name="connsiteY10" fmla="*/ 8393724 h 10222524"/>
                        <a:gd name="connsiteX11" fmla="*/ 945175 w 8497616"/>
                        <a:gd name="connsiteY11" fmla="*/ 7831015 h 10222524"/>
                        <a:gd name="connsiteX12" fmla="*/ 781051 w 8497616"/>
                        <a:gd name="connsiteY12" fmla="*/ 7408985 h 10222524"/>
                        <a:gd name="connsiteX13" fmla="*/ 804498 w 8497616"/>
                        <a:gd name="connsiteY13" fmla="*/ 6869724 h 10222524"/>
                        <a:gd name="connsiteX14" fmla="*/ 288682 w 8497616"/>
                        <a:gd name="connsiteY14" fmla="*/ 6611816 h 10222524"/>
                        <a:gd name="connsiteX15" fmla="*/ 874836 w 8497616"/>
                        <a:gd name="connsiteY15" fmla="*/ 4783016 h 10222524"/>
                        <a:gd name="connsiteX16" fmla="*/ 968620 w 8497616"/>
                        <a:gd name="connsiteY16" fmla="*/ 1852247 h 10222524"/>
                        <a:gd name="connsiteX17" fmla="*/ 874836 w 8497616"/>
                        <a:gd name="connsiteY17" fmla="*/ 937846 h 10222524"/>
                        <a:gd name="connsiteX0" fmla="*/ 874836 w 8497616"/>
                        <a:gd name="connsiteY0" fmla="*/ 937846 h 10222524"/>
                        <a:gd name="connsiteX1" fmla="*/ 3500805 w 8497616"/>
                        <a:gd name="connsiteY1" fmla="*/ 0 h 10222524"/>
                        <a:gd name="connsiteX2" fmla="*/ 6759821 w 8497616"/>
                        <a:gd name="connsiteY2" fmla="*/ 2813538 h 10222524"/>
                        <a:gd name="connsiteX3" fmla="*/ 7955575 w 8497616"/>
                        <a:gd name="connsiteY3" fmla="*/ 3962400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4977913 w 8497616"/>
                        <a:gd name="connsiteY7" fmla="*/ 10222524 h 10222524"/>
                        <a:gd name="connsiteX8" fmla="*/ 3758713 w 8497616"/>
                        <a:gd name="connsiteY8" fmla="*/ 8839201 h 10222524"/>
                        <a:gd name="connsiteX9" fmla="*/ 2891205 w 8497616"/>
                        <a:gd name="connsiteY9" fmla="*/ 8932984 h 10222524"/>
                        <a:gd name="connsiteX10" fmla="*/ 1672005 w 8497616"/>
                        <a:gd name="connsiteY10" fmla="*/ 9472247 h 10222524"/>
                        <a:gd name="connsiteX11" fmla="*/ 1179636 w 8497616"/>
                        <a:gd name="connsiteY11" fmla="*/ 8393724 h 10222524"/>
                        <a:gd name="connsiteX12" fmla="*/ 945175 w 8497616"/>
                        <a:gd name="connsiteY12" fmla="*/ 7831015 h 10222524"/>
                        <a:gd name="connsiteX13" fmla="*/ 781051 w 8497616"/>
                        <a:gd name="connsiteY13" fmla="*/ 7408985 h 10222524"/>
                        <a:gd name="connsiteX14" fmla="*/ 804498 w 8497616"/>
                        <a:gd name="connsiteY14" fmla="*/ 6869724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37846 h 10222524"/>
                        <a:gd name="connsiteX1" fmla="*/ 3500805 w 8497616"/>
                        <a:gd name="connsiteY1" fmla="*/ 0 h 10222524"/>
                        <a:gd name="connsiteX2" fmla="*/ 7814898 w 8497616"/>
                        <a:gd name="connsiteY2" fmla="*/ 5064369 h 10222524"/>
                        <a:gd name="connsiteX3" fmla="*/ 7955575 w 8497616"/>
                        <a:gd name="connsiteY3" fmla="*/ 3962400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4977913 w 8497616"/>
                        <a:gd name="connsiteY7" fmla="*/ 10222524 h 10222524"/>
                        <a:gd name="connsiteX8" fmla="*/ 3758713 w 8497616"/>
                        <a:gd name="connsiteY8" fmla="*/ 8839201 h 10222524"/>
                        <a:gd name="connsiteX9" fmla="*/ 2891205 w 8497616"/>
                        <a:gd name="connsiteY9" fmla="*/ 8932984 h 10222524"/>
                        <a:gd name="connsiteX10" fmla="*/ 1672005 w 8497616"/>
                        <a:gd name="connsiteY10" fmla="*/ 9472247 h 10222524"/>
                        <a:gd name="connsiteX11" fmla="*/ 1179636 w 8497616"/>
                        <a:gd name="connsiteY11" fmla="*/ 8393724 h 10222524"/>
                        <a:gd name="connsiteX12" fmla="*/ 945175 w 8497616"/>
                        <a:gd name="connsiteY12" fmla="*/ 7831015 h 10222524"/>
                        <a:gd name="connsiteX13" fmla="*/ 781051 w 8497616"/>
                        <a:gd name="connsiteY13" fmla="*/ 7408985 h 10222524"/>
                        <a:gd name="connsiteX14" fmla="*/ 804498 w 8497616"/>
                        <a:gd name="connsiteY14" fmla="*/ 6869724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37846 h 10222524"/>
                        <a:gd name="connsiteX1" fmla="*/ 3500805 w 8497616"/>
                        <a:gd name="connsiteY1" fmla="*/ 0 h 10222524"/>
                        <a:gd name="connsiteX2" fmla="*/ 5470282 w 8497616"/>
                        <a:gd name="connsiteY2" fmla="*/ 2250830 h 10222524"/>
                        <a:gd name="connsiteX3" fmla="*/ 7814898 w 8497616"/>
                        <a:gd name="connsiteY3" fmla="*/ 5064369 h 10222524"/>
                        <a:gd name="connsiteX4" fmla="*/ 7955575 w 8497616"/>
                        <a:gd name="connsiteY4" fmla="*/ 3962400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4977913 w 8497616"/>
                        <a:gd name="connsiteY8" fmla="*/ 10222524 h 10222524"/>
                        <a:gd name="connsiteX9" fmla="*/ 3758713 w 8497616"/>
                        <a:gd name="connsiteY9" fmla="*/ 8839201 h 10222524"/>
                        <a:gd name="connsiteX10" fmla="*/ 2891205 w 8497616"/>
                        <a:gd name="connsiteY10" fmla="*/ 8932984 h 10222524"/>
                        <a:gd name="connsiteX11" fmla="*/ 1672005 w 8497616"/>
                        <a:gd name="connsiteY11" fmla="*/ 9472247 h 10222524"/>
                        <a:gd name="connsiteX12" fmla="*/ 1179636 w 8497616"/>
                        <a:gd name="connsiteY12" fmla="*/ 8393724 h 10222524"/>
                        <a:gd name="connsiteX13" fmla="*/ 945175 w 8497616"/>
                        <a:gd name="connsiteY13" fmla="*/ 7831015 h 10222524"/>
                        <a:gd name="connsiteX14" fmla="*/ 781051 w 8497616"/>
                        <a:gd name="connsiteY14" fmla="*/ 7408985 h 10222524"/>
                        <a:gd name="connsiteX15" fmla="*/ 804498 w 8497616"/>
                        <a:gd name="connsiteY15" fmla="*/ 6869724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5798529 w 8497616"/>
                        <a:gd name="connsiteY2" fmla="*/ 5040922 h 10222524"/>
                        <a:gd name="connsiteX3" fmla="*/ 7814898 w 8497616"/>
                        <a:gd name="connsiteY3" fmla="*/ 5064369 h 10222524"/>
                        <a:gd name="connsiteX4" fmla="*/ 7955575 w 8497616"/>
                        <a:gd name="connsiteY4" fmla="*/ 3962400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4977913 w 8497616"/>
                        <a:gd name="connsiteY8" fmla="*/ 10222524 h 10222524"/>
                        <a:gd name="connsiteX9" fmla="*/ 3758713 w 8497616"/>
                        <a:gd name="connsiteY9" fmla="*/ 8839201 h 10222524"/>
                        <a:gd name="connsiteX10" fmla="*/ 2891205 w 8497616"/>
                        <a:gd name="connsiteY10" fmla="*/ 8932984 h 10222524"/>
                        <a:gd name="connsiteX11" fmla="*/ 1672005 w 8497616"/>
                        <a:gd name="connsiteY11" fmla="*/ 9472247 h 10222524"/>
                        <a:gd name="connsiteX12" fmla="*/ 1179636 w 8497616"/>
                        <a:gd name="connsiteY12" fmla="*/ 8393724 h 10222524"/>
                        <a:gd name="connsiteX13" fmla="*/ 945175 w 8497616"/>
                        <a:gd name="connsiteY13" fmla="*/ 7831015 h 10222524"/>
                        <a:gd name="connsiteX14" fmla="*/ 781051 w 8497616"/>
                        <a:gd name="connsiteY14" fmla="*/ 7408985 h 10222524"/>
                        <a:gd name="connsiteX15" fmla="*/ 804498 w 8497616"/>
                        <a:gd name="connsiteY15" fmla="*/ 6869724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4860682 w 8497616"/>
                        <a:gd name="connsiteY2" fmla="*/ 3048000 h 10222524"/>
                        <a:gd name="connsiteX3" fmla="*/ 5798529 w 8497616"/>
                        <a:gd name="connsiteY3" fmla="*/ 5040922 h 10222524"/>
                        <a:gd name="connsiteX4" fmla="*/ 7814898 w 8497616"/>
                        <a:gd name="connsiteY4" fmla="*/ 5064369 h 10222524"/>
                        <a:gd name="connsiteX5" fmla="*/ 7955575 w 8497616"/>
                        <a:gd name="connsiteY5" fmla="*/ 3962400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4977913 w 8497616"/>
                        <a:gd name="connsiteY9" fmla="*/ 10222524 h 10222524"/>
                        <a:gd name="connsiteX10" fmla="*/ 3758713 w 8497616"/>
                        <a:gd name="connsiteY10" fmla="*/ 8839201 h 10222524"/>
                        <a:gd name="connsiteX11" fmla="*/ 2891205 w 8497616"/>
                        <a:gd name="connsiteY11" fmla="*/ 8932984 h 10222524"/>
                        <a:gd name="connsiteX12" fmla="*/ 1672005 w 8497616"/>
                        <a:gd name="connsiteY12" fmla="*/ 9472247 h 10222524"/>
                        <a:gd name="connsiteX13" fmla="*/ 1179636 w 8497616"/>
                        <a:gd name="connsiteY13" fmla="*/ 8393724 h 10222524"/>
                        <a:gd name="connsiteX14" fmla="*/ 945175 w 8497616"/>
                        <a:gd name="connsiteY14" fmla="*/ 7831015 h 10222524"/>
                        <a:gd name="connsiteX15" fmla="*/ 781051 w 8497616"/>
                        <a:gd name="connsiteY15" fmla="*/ 7408985 h 10222524"/>
                        <a:gd name="connsiteX16" fmla="*/ 804498 w 8497616"/>
                        <a:gd name="connsiteY16" fmla="*/ 6869724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5775082 w 8497616"/>
                        <a:gd name="connsiteY2" fmla="*/ 3962400 h 10222524"/>
                        <a:gd name="connsiteX3" fmla="*/ 5798529 w 8497616"/>
                        <a:gd name="connsiteY3" fmla="*/ 5040922 h 10222524"/>
                        <a:gd name="connsiteX4" fmla="*/ 7814898 w 8497616"/>
                        <a:gd name="connsiteY4" fmla="*/ 5064369 h 10222524"/>
                        <a:gd name="connsiteX5" fmla="*/ 7955575 w 8497616"/>
                        <a:gd name="connsiteY5" fmla="*/ 3962400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4977913 w 8497616"/>
                        <a:gd name="connsiteY9" fmla="*/ 10222524 h 10222524"/>
                        <a:gd name="connsiteX10" fmla="*/ 3758713 w 8497616"/>
                        <a:gd name="connsiteY10" fmla="*/ 8839201 h 10222524"/>
                        <a:gd name="connsiteX11" fmla="*/ 2891205 w 8497616"/>
                        <a:gd name="connsiteY11" fmla="*/ 8932984 h 10222524"/>
                        <a:gd name="connsiteX12" fmla="*/ 1672005 w 8497616"/>
                        <a:gd name="connsiteY12" fmla="*/ 9472247 h 10222524"/>
                        <a:gd name="connsiteX13" fmla="*/ 1179636 w 8497616"/>
                        <a:gd name="connsiteY13" fmla="*/ 8393724 h 10222524"/>
                        <a:gd name="connsiteX14" fmla="*/ 945175 w 8497616"/>
                        <a:gd name="connsiteY14" fmla="*/ 7831015 h 10222524"/>
                        <a:gd name="connsiteX15" fmla="*/ 781051 w 8497616"/>
                        <a:gd name="connsiteY15" fmla="*/ 7408985 h 10222524"/>
                        <a:gd name="connsiteX16" fmla="*/ 804498 w 8497616"/>
                        <a:gd name="connsiteY16" fmla="*/ 6869724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4720005 w 8497616"/>
                        <a:gd name="connsiteY2" fmla="*/ 2180492 h 10222524"/>
                        <a:gd name="connsiteX3" fmla="*/ 5775082 w 8497616"/>
                        <a:gd name="connsiteY3" fmla="*/ 3962400 h 10222524"/>
                        <a:gd name="connsiteX4" fmla="*/ 5798529 w 8497616"/>
                        <a:gd name="connsiteY4" fmla="*/ 5040922 h 10222524"/>
                        <a:gd name="connsiteX5" fmla="*/ 7814898 w 8497616"/>
                        <a:gd name="connsiteY5" fmla="*/ 5064369 h 10222524"/>
                        <a:gd name="connsiteX6" fmla="*/ 7955575 w 8497616"/>
                        <a:gd name="connsiteY6" fmla="*/ 3962400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4977913 w 8497616"/>
                        <a:gd name="connsiteY10" fmla="*/ 10222524 h 10222524"/>
                        <a:gd name="connsiteX11" fmla="*/ 3758713 w 8497616"/>
                        <a:gd name="connsiteY11" fmla="*/ 8839201 h 10222524"/>
                        <a:gd name="connsiteX12" fmla="*/ 2891205 w 8497616"/>
                        <a:gd name="connsiteY12" fmla="*/ 8932984 h 10222524"/>
                        <a:gd name="connsiteX13" fmla="*/ 1672005 w 8497616"/>
                        <a:gd name="connsiteY13" fmla="*/ 9472247 h 10222524"/>
                        <a:gd name="connsiteX14" fmla="*/ 1179636 w 8497616"/>
                        <a:gd name="connsiteY14" fmla="*/ 8393724 h 10222524"/>
                        <a:gd name="connsiteX15" fmla="*/ 945175 w 8497616"/>
                        <a:gd name="connsiteY15" fmla="*/ 7831015 h 10222524"/>
                        <a:gd name="connsiteX16" fmla="*/ 781051 w 8497616"/>
                        <a:gd name="connsiteY16" fmla="*/ 7408985 h 10222524"/>
                        <a:gd name="connsiteX17" fmla="*/ 804498 w 8497616"/>
                        <a:gd name="connsiteY17" fmla="*/ 6869724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500805 w 8497616"/>
                        <a:gd name="connsiteY2" fmla="*/ 3915508 h 10222524"/>
                        <a:gd name="connsiteX3" fmla="*/ 5775082 w 8497616"/>
                        <a:gd name="connsiteY3" fmla="*/ 3962400 h 10222524"/>
                        <a:gd name="connsiteX4" fmla="*/ 5798529 w 8497616"/>
                        <a:gd name="connsiteY4" fmla="*/ 5040922 h 10222524"/>
                        <a:gd name="connsiteX5" fmla="*/ 7814898 w 8497616"/>
                        <a:gd name="connsiteY5" fmla="*/ 5064369 h 10222524"/>
                        <a:gd name="connsiteX6" fmla="*/ 7955575 w 8497616"/>
                        <a:gd name="connsiteY6" fmla="*/ 3962400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4977913 w 8497616"/>
                        <a:gd name="connsiteY10" fmla="*/ 10222524 h 10222524"/>
                        <a:gd name="connsiteX11" fmla="*/ 3758713 w 8497616"/>
                        <a:gd name="connsiteY11" fmla="*/ 8839201 h 10222524"/>
                        <a:gd name="connsiteX12" fmla="*/ 2891205 w 8497616"/>
                        <a:gd name="connsiteY12" fmla="*/ 8932984 h 10222524"/>
                        <a:gd name="connsiteX13" fmla="*/ 1672005 w 8497616"/>
                        <a:gd name="connsiteY13" fmla="*/ 9472247 h 10222524"/>
                        <a:gd name="connsiteX14" fmla="*/ 1179636 w 8497616"/>
                        <a:gd name="connsiteY14" fmla="*/ 8393724 h 10222524"/>
                        <a:gd name="connsiteX15" fmla="*/ 945175 w 8497616"/>
                        <a:gd name="connsiteY15" fmla="*/ 7831015 h 10222524"/>
                        <a:gd name="connsiteX16" fmla="*/ 781051 w 8497616"/>
                        <a:gd name="connsiteY16" fmla="*/ 7408985 h 10222524"/>
                        <a:gd name="connsiteX17" fmla="*/ 804498 w 8497616"/>
                        <a:gd name="connsiteY17" fmla="*/ 6869724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477359 w 8497616"/>
                        <a:gd name="connsiteY2" fmla="*/ 2133600 h 10222524"/>
                        <a:gd name="connsiteX3" fmla="*/ 3500805 w 8497616"/>
                        <a:gd name="connsiteY3" fmla="*/ 3915508 h 10222524"/>
                        <a:gd name="connsiteX4" fmla="*/ 5775082 w 8497616"/>
                        <a:gd name="connsiteY4" fmla="*/ 3962400 h 10222524"/>
                        <a:gd name="connsiteX5" fmla="*/ 5798529 w 8497616"/>
                        <a:gd name="connsiteY5" fmla="*/ 5040922 h 10222524"/>
                        <a:gd name="connsiteX6" fmla="*/ 7814898 w 8497616"/>
                        <a:gd name="connsiteY6" fmla="*/ 5064369 h 10222524"/>
                        <a:gd name="connsiteX7" fmla="*/ 7955575 w 8497616"/>
                        <a:gd name="connsiteY7" fmla="*/ 3962400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4977913 w 8497616"/>
                        <a:gd name="connsiteY11" fmla="*/ 10222524 h 10222524"/>
                        <a:gd name="connsiteX12" fmla="*/ 3758713 w 8497616"/>
                        <a:gd name="connsiteY12" fmla="*/ 8839201 h 10222524"/>
                        <a:gd name="connsiteX13" fmla="*/ 2891205 w 8497616"/>
                        <a:gd name="connsiteY13" fmla="*/ 8932984 h 10222524"/>
                        <a:gd name="connsiteX14" fmla="*/ 1672005 w 8497616"/>
                        <a:gd name="connsiteY14" fmla="*/ 9472247 h 10222524"/>
                        <a:gd name="connsiteX15" fmla="*/ 1179636 w 8497616"/>
                        <a:gd name="connsiteY15" fmla="*/ 8393724 h 10222524"/>
                        <a:gd name="connsiteX16" fmla="*/ 945175 w 8497616"/>
                        <a:gd name="connsiteY16" fmla="*/ 7831015 h 10222524"/>
                        <a:gd name="connsiteX17" fmla="*/ 781051 w 8497616"/>
                        <a:gd name="connsiteY17" fmla="*/ 7408985 h 10222524"/>
                        <a:gd name="connsiteX18" fmla="*/ 804498 w 8497616"/>
                        <a:gd name="connsiteY18" fmla="*/ 6869724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500805 w 8497616"/>
                        <a:gd name="connsiteY3" fmla="*/ 3915508 h 10222524"/>
                        <a:gd name="connsiteX4" fmla="*/ 5775082 w 8497616"/>
                        <a:gd name="connsiteY4" fmla="*/ 3962400 h 10222524"/>
                        <a:gd name="connsiteX5" fmla="*/ 5798529 w 8497616"/>
                        <a:gd name="connsiteY5" fmla="*/ 5040922 h 10222524"/>
                        <a:gd name="connsiteX6" fmla="*/ 7814898 w 8497616"/>
                        <a:gd name="connsiteY6" fmla="*/ 5064369 h 10222524"/>
                        <a:gd name="connsiteX7" fmla="*/ 7955575 w 8497616"/>
                        <a:gd name="connsiteY7" fmla="*/ 3962400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4977913 w 8497616"/>
                        <a:gd name="connsiteY11" fmla="*/ 10222524 h 10222524"/>
                        <a:gd name="connsiteX12" fmla="*/ 3758713 w 8497616"/>
                        <a:gd name="connsiteY12" fmla="*/ 8839201 h 10222524"/>
                        <a:gd name="connsiteX13" fmla="*/ 2891205 w 8497616"/>
                        <a:gd name="connsiteY13" fmla="*/ 8932984 h 10222524"/>
                        <a:gd name="connsiteX14" fmla="*/ 1672005 w 8497616"/>
                        <a:gd name="connsiteY14" fmla="*/ 9472247 h 10222524"/>
                        <a:gd name="connsiteX15" fmla="*/ 1179636 w 8497616"/>
                        <a:gd name="connsiteY15" fmla="*/ 8393724 h 10222524"/>
                        <a:gd name="connsiteX16" fmla="*/ 945175 w 8497616"/>
                        <a:gd name="connsiteY16" fmla="*/ 7831015 h 10222524"/>
                        <a:gd name="connsiteX17" fmla="*/ 781051 w 8497616"/>
                        <a:gd name="connsiteY17" fmla="*/ 7408985 h 10222524"/>
                        <a:gd name="connsiteX18" fmla="*/ 804498 w 8497616"/>
                        <a:gd name="connsiteY18" fmla="*/ 6869724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4040067 w 8497616"/>
                        <a:gd name="connsiteY3" fmla="*/ 3329354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664929 w 8497616"/>
                        <a:gd name="connsiteY3" fmla="*/ 2836985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649667 w 8497616"/>
                        <a:gd name="connsiteY2" fmla="*/ 2766646 h 10222524"/>
                        <a:gd name="connsiteX3" fmla="*/ 3524252 w 8497616"/>
                        <a:gd name="connsiteY3" fmla="*/ 2836985 h 10222524"/>
                        <a:gd name="connsiteX4" fmla="*/ 3500805 w 8497616"/>
                        <a:gd name="connsiteY4" fmla="*/ 3915508 h 10222524"/>
                        <a:gd name="connsiteX5" fmla="*/ 5775082 w 8497616"/>
                        <a:gd name="connsiteY5" fmla="*/ 3962400 h 10222524"/>
                        <a:gd name="connsiteX6" fmla="*/ 5798529 w 8497616"/>
                        <a:gd name="connsiteY6" fmla="*/ 5040922 h 10222524"/>
                        <a:gd name="connsiteX7" fmla="*/ 7814898 w 8497616"/>
                        <a:gd name="connsiteY7" fmla="*/ 5064369 h 10222524"/>
                        <a:gd name="connsiteX8" fmla="*/ 7955575 w 8497616"/>
                        <a:gd name="connsiteY8" fmla="*/ 3962400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4977913 w 8497616"/>
                        <a:gd name="connsiteY12" fmla="*/ 10222524 h 10222524"/>
                        <a:gd name="connsiteX13" fmla="*/ 3758713 w 8497616"/>
                        <a:gd name="connsiteY13" fmla="*/ 8839201 h 10222524"/>
                        <a:gd name="connsiteX14" fmla="*/ 2891205 w 8497616"/>
                        <a:gd name="connsiteY14" fmla="*/ 8932984 h 10222524"/>
                        <a:gd name="connsiteX15" fmla="*/ 1672005 w 8497616"/>
                        <a:gd name="connsiteY15" fmla="*/ 9472247 h 10222524"/>
                        <a:gd name="connsiteX16" fmla="*/ 1179636 w 8497616"/>
                        <a:gd name="connsiteY16" fmla="*/ 8393724 h 10222524"/>
                        <a:gd name="connsiteX17" fmla="*/ 945175 w 8497616"/>
                        <a:gd name="connsiteY17" fmla="*/ 7831015 h 10222524"/>
                        <a:gd name="connsiteX18" fmla="*/ 781051 w 8497616"/>
                        <a:gd name="connsiteY18" fmla="*/ 7408985 h 10222524"/>
                        <a:gd name="connsiteX19" fmla="*/ 804498 w 8497616"/>
                        <a:gd name="connsiteY19" fmla="*/ 6869724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4086959 w 8497616"/>
                        <a:gd name="connsiteY2" fmla="*/ 1430215 h 10222524"/>
                        <a:gd name="connsiteX3" fmla="*/ 4649667 w 8497616"/>
                        <a:gd name="connsiteY3" fmla="*/ 2766646 h 10222524"/>
                        <a:gd name="connsiteX4" fmla="*/ 3524252 w 8497616"/>
                        <a:gd name="connsiteY4" fmla="*/ 2836985 h 10222524"/>
                        <a:gd name="connsiteX5" fmla="*/ 3500805 w 8497616"/>
                        <a:gd name="connsiteY5" fmla="*/ 3915508 h 10222524"/>
                        <a:gd name="connsiteX6" fmla="*/ 5775082 w 8497616"/>
                        <a:gd name="connsiteY6" fmla="*/ 3962400 h 10222524"/>
                        <a:gd name="connsiteX7" fmla="*/ 5798529 w 8497616"/>
                        <a:gd name="connsiteY7" fmla="*/ 5040922 h 10222524"/>
                        <a:gd name="connsiteX8" fmla="*/ 7814898 w 8497616"/>
                        <a:gd name="connsiteY8" fmla="*/ 5064369 h 10222524"/>
                        <a:gd name="connsiteX9" fmla="*/ 7955575 w 8497616"/>
                        <a:gd name="connsiteY9" fmla="*/ 3962400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4977913 w 8497616"/>
                        <a:gd name="connsiteY13" fmla="*/ 10222524 h 10222524"/>
                        <a:gd name="connsiteX14" fmla="*/ 3758713 w 8497616"/>
                        <a:gd name="connsiteY14" fmla="*/ 8839201 h 10222524"/>
                        <a:gd name="connsiteX15" fmla="*/ 2891205 w 8497616"/>
                        <a:gd name="connsiteY15" fmla="*/ 8932984 h 10222524"/>
                        <a:gd name="connsiteX16" fmla="*/ 1672005 w 8497616"/>
                        <a:gd name="connsiteY16" fmla="*/ 9472247 h 10222524"/>
                        <a:gd name="connsiteX17" fmla="*/ 1179636 w 8497616"/>
                        <a:gd name="connsiteY17" fmla="*/ 8393724 h 10222524"/>
                        <a:gd name="connsiteX18" fmla="*/ 945175 w 8497616"/>
                        <a:gd name="connsiteY18" fmla="*/ 7831015 h 10222524"/>
                        <a:gd name="connsiteX19" fmla="*/ 781051 w 8497616"/>
                        <a:gd name="connsiteY19" fmla="*/ 7408985 h 10222524"/>
                        <a:gd name="connsiteX20" fmla="*/ 804498 w 8497616"/>
                        <a:gd name="connsiteY20" fmla="*/ 6869724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4649667 w 8497616"/>
                        <a:gd name="connsiteY2" fmla="*/ 656492 h 10222524"/>
                        <a:gd name="connsiteX3" fmla="*/ 4649667 w 8497616"/>
                        <a:gd name="connsiteY3" fmla="*/ 2766646 h 10222524"/>
                        <a:gd name="connsiteX4" fmla="*/ 3524252 w 8497616"/>
                        <a:gd name="connsiteY4" fmla="*/ 2836985 h 10222524"/>
                        <a:gd name="connsiteX5" fmla="*/ 3500805 w 8497616"/>
                        <a:gd name="connsiteY5" fmla="*/ 3915508 h 10222524"/>
                        <a:gd name="connsiteX6" fmla="*/ 5775082 w 8497616"/>
                        <a:gd name="connsiteY6" fmla="*/ 3962400 h 10222524"/>
                        <a:gd name="connsiteX7" fmla="*/ 5798529 w 8497616"/>
                        <a:gd name="connsiteY7" fmla="*/ 5040922 h 10222524"/>
                        <a:gd name="connsiteX8" fmla="*/ 7814898 w 8497616"/>
                        <a:gd name="connsiteY8" fmla="*/ 5064369 h 10222524"/>
                        <a:gd name="connsiteX9" fmla="*/ 7955575 w 8497616"/>
                        <a:gd name="connsiteY9" fmla="*/ 3962400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4977913 w 8497616"/>
                        <a:gd name="connsiteY13" fmla="*/ 10222524 h 10222524"/>
                        <a:gd name="connsiteX14" fmla="*/ 3758713 w 8497616"/>
                        <a:gd name="connsiteY14" fmla="*/ 8839201 h 10222524"/>
                        <a:gd name="connsiteX15" fmla="*/ 2891205 w 8497616"/>
                        <a:gd name="connsiteY15" fmla="*/ 8932984 h 10222524"/>
                        <a:gd name="connsiteX16" fmla="*/ 1672005 w 8497616"/>
                        <a:gd name="connsiteY16" fmla="*/ 9472247 h 10222524"/>
                        <a:gd name="connsiteX17" fmla="*/ 1179636 w 8497616"/>
                        <a:gd name="connsiteY17" fmla="*/ 8393724 h 10222524"/>
                        <a:gd name="connsiteX18" fmla="*/ 945175 w 8497616"/>
                        <a:gd name="connsiteY18" fmla="*/ 7831015 h 10222524"/>
                        <a:gd name="connsiteX19" fmla="*/ 781051 w 8497616"/>
                        <a:gd name="connsiteY19" fmla="*/ 7408985 h 10222524"/>
                        <a:gd name="connsiteX20" fmla="*/ 804498 w 8497616"/>
                        <a:gd name="connsiteY20" fmla="*/ 6869724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3993175 w 8497616"/>
                        <a:gd name="connsiteY2" fmla="*/ 257907 h 10222524"/>
                        <a:gd name="connsiteX3" fmla="*/ 4649667 w 8497616"/>
                        <a:gd name="connsiteY3" fmla="*/ 656492 h 10222524"/>
                        <a:gd name="connsiteX4" fmla="*/ 4649667 w 8497616"/>
                        <a:gd name="connsiteY4" fmla="*/ 2766646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766646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75082 w 8497616"/>
                        <a:gd name="connsiteY7" fmla="*/ 3962400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98529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955575 w 8497616"/>
                        <a:gd name="connsiteY10" fmla="*/ 3962400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758713 w 8497616"/>
                        <a:gd name="connsiteY15" fmla="*/ 8839201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4977913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199078"/>
                        <a:gd name="connsiteX1" fmla="*/ 3500805 w 8497616"/>
                        <a:gd name="connsiteY1" fmla="*/ 0 h 10199078"/>
                        <a:gd name="connsiteX2" fmla="*/ 3500806 w 8497616"/>
                        <a:gd name="connsiteY2" fmla="*/ 656491 h 10199078"/>
                        <a:gd name="connsiteX3" fmla="*/ 4649667 w 8497616"/>
                        <a:gd name="connsiteY3" fmla="*/ 656492 h 10199078"/>
                        <a:gd name="connsiteX4" fmla="*/ 4649667 w 8497616"/>
                        <a:gd name="connsiteY4" fmla="*/ 2836984 h 10199078"/>
                        <a:gd name="connsiteX5" fmla="*/ 3524252 w 8497616"/>
                        <a:gd name="connsiteY5" fmla="*/ 2836985 h 10199078"/>
                        <a:gd name="connsiteX6" fmla="*/ 3500805 w 8497616"/>
                        <a:gd name="connsiteY6" fmla="*/ 3915508 h 10199078"/>
                        <a:gd name="connsiteX7" fmla="*/ 5751635 w 8497616"/>
                        <a:gd name="connsiteY7" fmla="*/ 3892061 h 10199078"/>
                        <a:gd name="connsiteX8" fmla="*/ 5728190 w 8497616"/>
                        <a:gd name="connsiteY8" fmla="*/ 5040922 h 10199078"/>
                        <a:gd name="connsiteX9" fmla="*/ 7814898 w 8497616"/>
                        <a:gd name="connsiteY9" fmla="*/ 5064369 h 10199078"/>
                        <a:gd name="connsiteX10" fmla="*/ 7814898 w 8497616"/>
                        <a:gd name="connsiteY10" fmla="*/ 3985846 h 10199078"/>
                        <a:gd name="connsiteX11" fmla="*/ 8494838 w 8497616"/>
                        <a:gd name="connsiteY11" fmla="*/ 3938954 h 10199078"/>
                        <a:gd name="connsiteX12" fmla="*/ 7322528 w 8497616"/>
                        <a:gd name="connsiteY12" fmla="*/ 5861538 h 10199078"/>
                        <a:gd name="connsiteX13" fmla="*/ 7603883 w 8497616"/>
                        <a:gd name="connsiteY13" fmla="*/ 7971692 h 10199078"/>
                        <a:gd name="connsiteX14" fmla="*/ 5024805 w 8497616"/>
                        <a:gd name="connsiteY14" fmla="*/ 10199078 h 10199078"/>
                        <a:gd name="connsiteX15" fmla="*/ 3805606 w 8497616"/>
                        <a:gd name="connsiteY15" fmla="*/ 8815755 h 10199078"/>
                        <a:gd name="connsiteX16" fmla="*/ 2891205 w 8497616"/>
                        <a:gd name="connsiteY16" fmla="*/ 8932984 h 10199078"/>
                        <a:gd name="connsiteX17" fmla="*/ 1672005 w 8497616"/>
                        <a:gd name="connsiteY17" fmla="*/ 9472247 h 10199078"/>
                        <a:gd name="connsiteX18" fmla="*/ 1179636 w 8497616"/>
                        <a:gd name="connsiteY18" fmla="*/ 8393724 h 10199078"/>
                        <a:gd name="connsiteX19" fmla="*/ 945175 w 8497616"/>
                        <a:gd name="connsiteY19" fmla="*/ 7831015 h 10199078"/>
                        <a:gd name="connsiteX20" fmla="*/ 781051 w 8497616"/>
                        <a:gd name="connsiteY20" fmla="*/ 7408985 h 10199078"/>
                        <a:gd name="connsiteX21" fmla="*/ 804498 w 8497616"/>
                        <a:gd name="connsiteY21" fmla="*/ 6869724 h 10199078"/>
                        <a:gd name="connsiteX22" fmla="*/ 288682 w 8497616"/>
                        <a:gd name="connsiteY22" fmla="*/ 6611816 h 10199078"/>
                        <a:gd name="connsiteX23" fmla="*/ 874836 w 8497616"/>
                        <a:gd name="connsiteY23" fmla="*/ 4783016 h 10199078"/>
                        <a:gd name="connsiteX24" fmla="*/ 968620 w 8497616"/>
                        <a:gd name="connsiteY24" fmla="*/ 1852247 h 10199078"/>
                        <a:gd name="connsiteX25" fmla="*/ 874836 w 8497616"/>
                        <a:gd name="connsiteY25" fmla="*/ 937846 h 10199078"/>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672005 w 8497616"/>
                        <a:gd name="connsiteY17" fmla="*/ 9472247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495694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495694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79636 w 8497616"/>
                        <a:gd name="connsiteY18" fmla="*/ 8393724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04498 w 8497616"/>
                        <a:gd name="connsiteY21" fmla="*/ 6869724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3500805 w 8497616"/>
                        <a:gd name="connsiteY6" fmla="*/ 3915508 h 10222524"/>
                        <a:gd name="connsiteX7" fmla="*/ 5751635 w 8497616"/>
                        <a:gd name="connsiteY7" fmla="*/ 3892061 h 10222524"/>
                        <a:gd name="connsiteX8" fmla="*/ 5728190 w 8497616"/>
                        <a:gd name="connsiteY8" fmla="*/ 5040922 h 10222524"/>
                        <a:gd name="connsiteX9" fmla="*/ 7814898 w 8497616"/>
                        <a:gd name="connsiteY9" fmla="*/ 5064369 h 10222524"/>
                        <a:gd name="connsiteX10" fmla="*/ 7814898 w 8497616"/>
                        <a:gd name="connsiteY10" fmla="*/ 3985846 h 10222524"/>
                        <a:gd name="connsiteX11" fmla="*/ 8494838 w 8497616"/>
                        <a:gd name="connsiteY11" fmla="*/ 3938954 h 10222524"/>
                        <a:gd name="connsiteX12" fmla="*/ 7322528 w 8497616"/>
                        <a:gd name="connsiteY12" fmla="*/ 5861538 h 10222524"/>
                        <a:gd name="connsiteX13" fmla="*/ 7603883 w 8497616"/>
                        <a:gd name="connsiteY13" fmla="*/ 7971692 h 10222524"/>
                        <a:gd name="connsiteX14" fmla="*/ 5024805 w 8497616"/>
                        <a:gd name="connsiteY14" fmla="*/ 10222524 h 10222524"/>
                        <a:gd name="connsiteX15" fmla="*/ 3805606 w 8497616"/>
                        <a:gd name="connsiteY15" fmla="*/ 8815755 h 10222524"/>
                        <a:gd name="connsiteX16" fmla="*/ 2891205 w 8497616"/>
                        <a:gd name="connsiteY16" fmla="*/ 8932984 h 10222524"/>
                        <a:gd name="connsiteX17" fmla="*/ 1765790 w 8497616"/>
                        <a:gd name="connsiteY17" fmla="*/ 9378463 h 10222524"/>
                        <a:gd name="connsiteX18" fmla="*/ 1109298 w 8497616"/>
                        <a:gd name="connsiteY18" fmla="*/ 8299939 h 10222524"/>
                        <a:gd name="connsiteX19" fmla="*/ 945175 w 8497616"/>
                        <a:gd name="connsiteY19" fmla="*/ 7831015 h 10222524"/>
                        <a:gd name="connsiteX20" fmla="*/ 781051 w 8497616"/>
                        <a:gd name="connsiteY20" fmla="*/ 7408985 h 10222524"/>
                        <a:gd name="connsiteX21" fmla="*/ 828817 w 8497616"/>
                        <a:gd name="connsiteY21" fmla="*/ 6864860 h 10222524"/>
                        <a:gd name="connsiteX22" fmla="*/ 288682 w 8497616"/>
                        <a:gd name="connsiteY22" fmla="*/ 6611816 h 10222524"/>
                        <a:gd name="connsiteX23" fmla="*/ 874836 w 8497616"/>
                        <a:gd name="connsiteY23" fmla="*/ 4783016 h 10222524"/>
                        <a:gd name="connsiteX24" fmla="*/ 968620 w 8497616"/>
                        <a:gd name="connsiteY24" fmla="*/ 1852247 h 10222524"/>
                        <a:gd name="connsiteX25" fmla="*/ 874836 w 8497616"/>
                        <a:gd name="connsiteY25"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3524252 w 8497616"/>
                        <a:gd name="connsiteY5" fmla="*/ 2836985 h 10222524"/>
                        <a:gd name="connsiteX6" fmla="*/ 5751635 w 8497616"/>
                        <a:gd name="connsiteY6" fmla="*/ 3892061 h 10222524"/>
                        <a:gd name="connsiteX7" fmla="*/ 5728190 w 8497616"/>
                        <a:gd name="connsiteY7" fmla="*/ 5040922 h 10222524"/>
                        <a:gd name="connsiteX8" fmla="*/ 7814898 w 8497616"/>
                        <a:gd name="connsiteY8" fmla="*/ 5064369 h 10222524"/>
                        <a:gd name="connsiteX9" fmla="*/ 7814898 w 8497616"/>
                        <a:gd name="connsiteY9" fmla="*/ 3985846 h 10222524"/>
                        <a:gd name="connsiteX10" fmla="*/ 8494838 w 8497616"/>
                        <a:gd name="connsiteY10" fmla="*/ 3938954 h 10222524"/>
                        <a:gd name="connsiteX11" fmla="*/ 7322528 w 8497616"/>
                        <a:gd name="connsiteY11" fmla="*/ 5861538 h 10222524"/>
                        <a:gd name="connsiteX12" fmla="*/ 7603883 w 8497616"/>
                        <a:gd name="connsiteY12" fmla="*/ 7971692 h 10222524"/>
                        <a:gd name="connsiteX13" fmla="*/ 5024805 w 8497616"/>
                        <a:gd name="connsiteY13" fmla="*/ 10222524 h 10222524"/>
                        <a:gd name="connsiteX14" fmla="*/ 3805606 w 8497616"/>
                        <a:gd name="connsiteY14" fmla="*/ 8815755 h 10222524"/>
                        <a:gd name="connsiteX15" fmla="*/ 2891205 w 8497616"/>
                        <a:gd name="connsiteY15" fmla="*/ 8932984 h 10222524"/>
                        <a:gd name="connsiteX16" fmla="*/ 1765790 w 8497616"/>
                        <a:gd name="connsiteY16" fmla="*/ 9378463 h 10222524"/>
                        <a:gd name="connsiteX17" fmla="*/ 1109298 w 8497616"/>
                        <a:gd name="connsiteY17" fmla="*/ 8299939 h 10222524"/>
                        <a:gd name="connsiteX18" fmla="*/ 945175 w 8497616"/>
                        <a:gd name="connsiteY18" fmla="*/ 7831015 h 10222524"/>
                        <a:gd name="connsiteX19" fmla="*/ 781051 w 8497616"/>
                        <a:gd name="connsiteY19" fmla="*/ 7408985 h 10222524"/>
                        <a:gd name="connsiteX20" fmla="*/ 828817 w 8497616"/>
                        <a:gd name="connsiteY20" fmla="*/ 6864860 h 10222524"/>
                        <a:gd name="connsiteX21" fmla="*/ 288682 w 8497616"/>
                        <a:gd name="connsiteY21" fmla="*/ 6611816 h 10222524"/>
                        <a:gd name="connsiteX22" fmla="*/ 874836 w 8497616"/>
                        <a:gd name="connsiteY22" fmla="*/ 4783016 h 10222524"/>
                        <a:gd name="connsiteX23" fmla="*/ 968620 w 8497616"/>
                        <a:gd name="connsiteY23" fmla="*/ 1852247 h 10222524"/>
                        <a:gd name="connsiteX24" fmla="*/ 874836 w 8497616"/>
                        <a:gd name="connsiteY24"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4649667 w 8497616"/>
                        <a:gd name="connsiteY4" fmla="*/ 2836984 h 10222524"/>
                        <a:gd name="connsiteX5" fmla="*/ 5751635 w 8497616"/>
                        <a:gd name="connsiteY5" fmla="*/ 3892061 h 10222524"/>
                        <a:gd name="connsiteX6" fmla="*/ 5728190 w 8497616"/>
                        <a:gd name="connsiteY6" fmla="*/ 5040922 h 10222524"/>
                        <a:gd name="connsiteX7" fmla="*/ 7814898 w 8497616"/>
                        <a:gd name="connsiteY7" fmla="*/ 5064369 h 10222524"/>
                        <a:gd name="connsiteX8" fmla="*/ 7814898 w 8497616"/>
                        <a:gd name="connsiteY8" fmla="*/ 3985846 h 10222524"/>
                        <a:gd name="connsiteX9" fmla="*/ 8494838 w 8497616"/>
                        <a:gd name="connsiteY9" fmla="*/ 3938954 h 10222524"/>
                        <a:gd name="connsiteX10" fmla="*/ 7322528 w 8497616"/>
                        <a:gd name="connsiteY10" fmla="*/ 5861538 h 10222524"/>
                        <a:gd name="connsiteX11" fmla="*/ 7603883 w 8497616"/>
                        <a:gd name="connsiteY11" fmla="*/ 7971692 h 10222524"/>
                        <a:gd name="connsiteX12" fmla="*/ 5024805 w 8497616"/>
                        <a:gd name="connsiteY12" fmla="*/ 10222524 h 10222524"/>
                        <a:gd name="connsiteX13" fmla="*/ 3805606 w 8497616"/>
                        <a:gd name="connsiteY13" fmla="*/ 8815755 h 10222524"/>
                        <a:gd name="connsiteX14" fmla="*/ 2891205 w 8497616"/>
                        <a:gd name="connsiteY14" fmla="*/ 8932984 h 10222524"/>
                        <a:gd name="connsiteX15" fmla="*/ 1765790 w 8497616"/>
                        <a:gd name="connsiteY15" fmla="*/ 9378463 h 10222524"/>
                        <a:gd name="connsiteX16" fmla="*/ 1109298 w 8497616"/>
                        <a:gd name="connsiteY16" fmla="*/ 8299939 h 10222524"/>
                        <a:gd name="connsiteX17" fmla="*/ 945175 w 8497616"/>
                        <a:gd name="connsiteY17" fmla="*/ 7831015 h 10222524"/>
                        <a:gd name="connsiteX18" fmla="*/ 781051 w 8497616"/>
                        <a:gd name="connsiteY18" fmla="*/ 7408985 h 10222524"/>
                        <a:gd name="connsiteX19" fmla="*/ 828817 w 8497616"/>
                        <a:gd name="connsiteY19" fmla="*/ 6864860 h 10222524"/>
                        <a:gd name="connsiteX20" fmla="*/ 288682 w 8497616"/>
                        <a:gd name="connsiteY20" fmla="*/ 6611816 h 10222524"/>
                        <a:gd name="connsiteX21" fmla="*/ 874836 w 8497616"/>
                        <a:gd name="connsiteY21" fmla="*/ 4783016 h 10222524"/>
                        <a:gd name="connsiteX22" fmla="*/ 968620 w 8497616"/>
                        <a:gd name="connsiteY22" fmla="*/ 1852247 h 10222524"/>
                        <a:gd name="connsiteX23" fmla="*/ 874836 w 8497616"/>
                        <a:gd name="connsiteY23"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5751635 w 8497616"/>
                        <a:gd name="connsiteY4" fmla="*/ 3892061 h 10222524"/>
                        <a:gd name="connsiteX5" fmla="*/ 5728190 w 8497616"/>
                        <a:gd name="connsiteY5" fmla="*/ 5040922 h 10222524"/>
                        <a:gd name="connsiteX6" fmla="*/ 7814898 w 8497616"/>
                        <a:gd name="connsiteY6" fmla="*/ 5064369 h 10222524"/>
                        <a:gd name="connsiteX7" fmla="*/ 7814898 w 8497616"/>
                        <a:gd name="connsiteY7" fmla="*/ 3985846 h 10222524"/>
                        <a:gd name="connsiteX8" fmla="*/ 8494838 w 8497616"/>
                        <a:gd name="connsiteY8" fmla="*/ 3938954 h 10222524"/>
                        <a:gd name="connsiteX9" fmla="*/ 7322528 w 8497616"/>
                        <a:gd name="connsiteY9" fmla="*/ 5861538 h 10222524"/>
                        <a:gd name="connsiteX10" fmla="*/ 7603883 w 8497616"/>
                        <a:gd name="connsiteY10" fmla="*/ 7971692 h 10222524"/>
                        <a:gd name="connsiteX11" fmla="*/ 5024805 w 8497616"/>
                        <a:gd name="connsiteY11" fmla="*/ 10222524 h 10222524"/>
                        <a:gd name="connsiteX12" fmla="*/ 3805606 w 8497616"/>
                        <a:gd name="connsiteY12" fmla="*/ 8815755 h 10222524"/>
                        <a:gd name="connsiteX13" fmla="*/ 2891205 w 8497616"/>
                        <a:gd name="connsiteY13" fmla="*/ 8932984 h 10222524"/>
                        <a:gd name="connsiteX14" fmla="*/ 1765790 w 8497616"/>
                        <a:gd name="connsiteY14" fmla="*/ 9378463 h 10222524"/>
                        <a:gd name="connsiteX15" fmla="*/ 1109298 w 8497616"/>
                        <a:gd name="connsiteY15" fmla="*/ 8299939 h 10222524"/>
                        <a:gd name="connsiteX16" fmla="*/ 945175 w 8497616"/>
                        <a:gd name="connsiteY16" fmla="*/ 7831015 h 10222524"/>
                        <a:gd name="connsiteX17" fmla="*/ 781051 w 8497616"/>
                        <a:gd name="connsiteY17" fmla="*/ 7408985 h 10222524"/>
                        <a:gd name="connsiteX18" fmla="*/ 828817 w 8497616"/>
                        <a:gd name="connsiteY18" fmla="*/ 6864860 h 10222524"/>
                        <a:gd name="connsiteX19" fmla="*/ 288682 w 8497616"/>
                        <a:gd name="connsiteY19" fmla="*/ 6611816 h 10222524"/>
                        <a:gd name="connsiteX20" fmla="*/ 874836 w 8497616"/>
                        <a:gd name="connsiteY20" fmla="*/ 4783016 h 10222524"/>
                        <a:gd name="connsiteX21" fmla="*/ 968620 w 8497616"/>
                        <a:gd name="connsiteY21" fmla="*/ 1852247 h 10222524"/>
                        <a:gd name="connsiteX22" fmla="*/ 874836 w 8497616"/>
                        <a:gd name="connsiteY22"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5751635 w 8497616"/>
                        <a:gd name="connsiteY4" fmla="*/ 3892061 h 10222524"/>
                        <a:gd name="connsiteX5" fmla="*/ 7814898 w 8497616"/>
                        <a:gd name="connsiteY5" fmla="*/ 5064369 h 10222524"/>
                        <a:gd name="connsiteX6" fmla="*/ 7814898 w 8497616"/>
                        <a:gd name="connsiteY6" fmla="*/ 3985846 h 10222524"/>
                        <a:gd name="connsiteX7" fmla="*/ 8494838 w 8497616"/>
                        <a:gd name="connsiteY7" fmla="*/ 3938954 h 10222524"/>
                        <a:gd name="connsiteX8" fmla="*/ 7322528 w 8497616"/>
                        <a:gd name="connsiteY8" fmla="*/ 5861538 h 10222524"/>
                        <a:gd name="connsiteX9" fmla="*/ 7603883 w 8497616"/>
                        <a:gd name="connsiteY9" fmla="*/ 7971692 h 10222524"/>
                        <a:gd name="connsiteX10" fmla="*/ 5024805 w 8497616"/>
                        <a:gd name="connsiteY10" fmla="*/ 10222524 h 10222524"/>
                        <a:gd name="connsiteX11" fmla="*/ 3805606 w 8497616"/>
                        <a:gd name="connsiteY11" fmla="*/ 8815755 h 10222524"/>
                        <a:gd name="connsiteX12" fmla="*/ 2891205 w 8497616"/>
                        <a:gd name="connsiteY12" fmla="*/ 8932984 h 10222524"/>
                        <a:gd name="connsiteX13" fmla="*/ 1765790 w 8497616"/>
                        <a:gd name="connsiteY13" fmla="*/ 9378463 h 10222524"/>
                        <a:gd name="connsiteX14" fmla="*/ 1109298 w 8497616"/>
                        <a:gd name="connsiteY14" fmla="*/ 8299939 h 10222524"/>
                        <a:gd name="connsiteX15" fmla="*/ 945175 w 8497616"/>
                        <a:gd name="connsiteY15" fmla="*/ 7831015 h 10222524"/>
                        <a:gd name="connsiteX16" fmla="*/ 781051 w 8497616"/>
                        <a:gd name="connsiteY16" fmla="*/ 7408985 h 10222524"/>
                        <a:gd name="connsiteX17" fmla="*/ 828817 w 8497616"/>
                        <a:gd name="connsiteY17" fmla="*/ 6864860 h 10222524"/>
                        <a:gd name="connsiteX18" fmla="*/ 288682 w 8497616"/>
                        <a:gd name="connsiteY18" fmla="*/ 6611816 h 10222524"/>
                        <a:gd name="connsiteX19" fmla="*/ 874836 w 8497616"/>
                        <a:gd name="connsiteY19" fmla="*/ 4783016 h 10222524"/>
                        <a:gd name="connsiteX20" fmla="*/ 968620 w 8497616"/>
                        <a:gd name="connsiteY20" fmla="*/ 1852247 h 10222524"/>
                        <a:gd name="connsiteX21" fmla="*/ 874836 w 8497616"/>
                        <a:gd name="connsiteY21"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7814898 w 8497616"/>
                        <a:gd name="connsiteY4" fmla="*/ 5064369 h 10222524"/>
                        <a:gd name="connsiteX5" fmla="*/ 7814898 w 8497616"/>
                        <a:gd name="connsiteY5" fmla="*/ 3985846 h 10222524"/>
                        <a:gd name="connsiteX6" fmla="*/ 8494838 w 8497616"/>
                        <a:gd name="connsiteY6" fmla="*/ 3938954 h 10222524"/>
                        <a:gd name="connsiteX7" fmla="*/ 7322528 w 8497616"/>
                        <a:gd name="connsiteY7" fmla="*/ 5861538 h 10222524"/>
                        <a:gd name="connsiteX8" fmla="*/ 7603883 w 8497616"/>
                        <a:gd name="connsiteY8" fmla="*/ 7971692 h 10222524"/>
                        <a:gd name="connsiteX9" fmla="*/ 5024805 w 8497616"/>
                        <a:gd name="connsiteY9" fmla="*/ 10222524 h 10222524"/>
                        <a:gd name="connsiteX10" fmla="*/ 3805606 w 8497616"/>
                        <a:gd name="connsiteY10" fmla="*/ 8815755 h 10222524"/>
                        <a:gd name="connsiteX11" fmla="*/ 2891205 w 8497616"/>
                        <a:gd name="connsiteY11" fmla="*/ 8932984 h 10222524"/>
                        <a:gd name="connsiteX12" fmla="*/ 1765790 w 8497616"/>
                        <a:gd name="connsiteY12" fmla="*/ 9378463 h 10222524"/>
                        <a:gd name="connsiteX13" fmla="*/ 1109298 w 8497616"/>
                        <a:gd name="connsiteY13" fmla="*/ 8299939 h 10222524"/>
                        <a:gd name="connsiteX14" fmla="*/ 945175 w 8497616"/>
                        <a:gd name="connsiteY14" fmla="*/ 7831015 h 10222524"/>
                        <a:gd name="connsiteX15" fmla="*/ 781051 w 8497616"/>
                        <a:gd name="connsiteY15" fmla="*/ 7408985 h 10222524"/>
                        <a:gd name="connsiteX16" fmla="*/ 828817 w 8497616"/>
                        <a:gd name="connsiteY16" fmla="*/ 6864860 h 10222524"/>
                        <a:gd name="connsiteX17" fmla="*/ 288682 w 8497616"/>
                        <a:gd name="connsiteY17" fmla="*/ 6611816 h 10222524"/>
                        <a:gd name="connsiteX18" fmla="*/ 874836 w 8497616"/>
                        <a:gd name="connsiteY18" fmla="*/ 4783016 h 10222524"/>
                        <a:gd name="connsiteX19" fmla="*/ 968620 w 8497616"/>
                        <a:gd name="connsiteY19" fmla="*/ 1852247 h 10222524"/>
                        <a:gd name="connsiteX20" fmla="*/ 874836 w 8497616"/>
                        <a:gd name="connsiteY20"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7814898 w 8497616"/>
                        <a:gd name="connsiteY4" fmla="*/ 3985846 h 10222524"/>
                        <a:gd name="connsiteX5" fmla="*/ 8494838 w 8497616"/>
                        <a:gd name="connsiteY5" fmla="*/ 3938954 h 10222524"/>
                        <a:gd name="connsiteX6" fmla="*/ 7322528 w 8497616"/>
                        <a:gd name="connsiteY6" fmla="*/ 5861538 h 10222524"/>
                        <a:gd name="connsiteX7" fmla="*/ 7603883 w 8497616"/>
                        <a:gd name="connsiteY7" fmla="*/ 7971692 h 10222524"/>
                        <a:gd name="connsiteX8" fmla="*/ 5024805 w 8497616"/>
                        <a:gd name="connsiteY8" fmla="*/ 10222524 h 10222524"/>
                        <a:gd name="connsiteX9" fmla="*/ 3805606 w 8497616"/>
                        <a:gd name="connsiteY9" fmla="*/ 8815755 h 10222524"/>
                        <a:gd name="connsiteX10" fmla="*/ 2891205 w 8497616"/>
                        <a:gd name="connsiteY10" fmla="*/ 8932984 h 10222524"/>
                        <a:gd name="connsiteX11" fmla="*/ 1765790 w 8497616"/>
                        <a:gd name="connsiteY11" fmla="*/ 9378463 h 10222524"/>
                        <a:gd name="connsiteX12" fmla="*/ 1109298 w 8497616"/>
                        <a:gd name="connsiteY12" fmla="*/ 8299939 h 10222524"/>
                        <a:gd name="connsiteX13" fmla="*/ 945175 w 8497616"/>
                        <a:gd name="connsiteY13" fmla="*/ 7831015 h 10222524"/>
                        <a:gd name="connsiteX14" fmla="*/ 781051 w 8497616"/>
                        <a:gd name="connsiteY14" fmla="*/ 7408985 h 10222524"/>
                        <a:gd name="connsiteX15" fmla="*/ 828817 w 8497616"/>
                        <a:gd name="connsiteY15" fmla="*/ 6864860 h 10222524"/>
                        <a:gd name="connsiteX16" fmla="*/ 288682 w 8497616"/>
                        <a:gd name="connsiteY16" fmla="*/ 6611816 h 10222524"/>
                        <a:gd name="connsiteX17" fmla="*/ 874836 w 8497616"/>
                        <a:gd name="connsiteY17" fmla="*/ 4783016 h 10222524"/>
                        <a:gd name="connsiteX18" fmla="*/ 968620 w 8497616"/>
                        <a:gd name="connsiteY18" fmla="*/ 1852247 h 10222524"/>
                        <a:gd name="connsiteX19" fmla="*/ 874836 w 8497616"/>
                        <a:gd name="connsiteY19" fmla="*/ 937846 h 10222524"/>
                        <a:gd name="connsiteX0" fmla="*/ 874836 w 8497616"/>
                        <a:gd name="connsiteY0" fmla="*/ 937846 h 10222524"/>
                        <a:gd name="connsiteX1" fmla="*/ 3500805 w 8497616"/>
                        <a:gd name="connsiteY1" fmla="*/ 0 h 10222524"/>
                        <a:gd name="connsiteX2" fmla="*/ 3500806 w 8497616"/>
                        <a:gd name="connsiteY2" fmla="*/ 656491 h 10222524"/>
                        <a:gd name="connsiteX3" fmla="*/ 4649667 w 8497616"/>
                        <a:gd name="connsiteY3" fmla="*/ 656492 h 10222524"/>
                        <a:gd name="connsiteX4" fmla="*/ 8494838 w 8497616"/>
                        <a:gd name="connsiteY4" fmla="*/ 3938954 h 10222524"/>
                        <a:gd name="connsiteX5" fmla="*/ 7322528 w 8497616"/>
                        <a:gd name="connsiteY5" fmla="*/ 5861538 h 10222524"/>
                        <a:gd name="connsiteX6" fmla="*/ 7603883 w 8497616"/>
                        <a:gd name="connsiteY6" fmla="*/ 7971692 h 10222524"/>
                        <a:gd name="connsiteX7" fmla="*/ 5024805 w 8497616"/>
                        <a:gd name="connsiteY7" fmla="*/ 10222524 h 10222524"/>
                        <a:gd name="connsiteX8" fmla="*/ 3805606 w 8497616"/>
                        <a:gd name="connsiteY8" fmla="*/ 8815755 h 10222524"/>
                        <a:gd name="connsiteX9" fmla="*/ 2891205 w 8497616"/>
                        <a:gd name="connsiteY9" fmla="*/ 8932984 h 10222524"/>
                        <a:gd name="connsiteX10" fmla="*/ 1765790 w 8497616"/>
                        <a:gd name="connsiteY10" fmla="*/ 9378463 h 10222524"/>
                        <a:gd name="connsiteX11" fmla="*/ 1109298 w 8497616"/>
                        <a:gd name="connsiteY11" fmla="*/ 8299939 h 10222524"/>
                        <a:gd name="connsiteX12" fmla="*/ 945175 w 8497616"/>
                        <a:gd name="connsiteY12" fmla="*/ 7831015 h 10222524"/>
                        <a:gd name="connsiteX13" fmla="*/ 781051 w 8497616"/>
                        <a:gd name="connsiteY13" fmla="*/ 7408985 h 10222524"/>
                        <a:gd name="connsiteX14" fmla="*/ 828817 w 8497616"/>
                        <a:gd name="connsiteY14" fmla="*/ 6864860 h 10222524"/>
                        <a:gd name="connsiteX15" fmla="*/ 288682 w 8497616"/>
                        <a:gd name="connsiteY15" fmla="*/ 6611816 h 10222524"/>
                        <a:gd name="connsiteX16" fmla="*/ 874836 w 8497616"/>
                        <a:gd name="connsiteY16" fmla="*/ 4783016 h 10222524"/>
                        <a:gd name="connsiteX17" fmla="*/ 968620 w 8497616"/>
                        <a:gd name="connsiteY17" fmla="*/ 1852247 h 10222524"/>
                        <a:gd name="connsiteX18" fmla="*/ 874836 w 8497616"/>
                        <a:gd name="connsiteY18" fmla="*/ 937846 h 10222524"/>
                        <a:gd name="connsiteX0" fmla="*/ 874836 w 8497616"/>
                        <a:gd name="connsiteY0" fmla="*/ 951095 h 10235773"/>
                        <a:gd name="connsiteX1" fmla="*/ 3500805 w 8497616"/>
                        <a:gd name="connsiteY1" fmla="*/ 13249 h 10235773"/>
                        <a:gd name="connsiteX2" fmla="*/ 4649667 w 8497616"/>
                        <a:gd name="connsiteY2" fmla="*/ 669741 h 10235773"/>
                        <a:gd name="connsiteX3" fmla="*/ 8494838 w 8497616"/>
                        <a:gd name="connsiteY3" fmla="*/ 3952203 h 10235773"/>
                        <a:gd name="connsiteX4" fmla="*/ 7322528 w 8497616"/>
                        <a:gd name="connsiteY4" fmla="*/ 5874787 h 10235773"/>
                        <a:gd name="connsiteX5" fmla="*/ 7603883 w 8497616"/>
                        <a:gd name="connsiteY5" fmla="*/ 7984941 h 10235773"/>
                        <a:gd name="connsiteX6" fmla="*/ 5024805 w 8497616"/>
                        <a:gd name="connsiteY6" fmla="*/ 10235773 h 10235773"/>
                        <a:gd name="connsiteX7" fmla="*/ 3805606 w 8497616"/>
                        <a:gd name="connsiteY7" fmla="*/ 8829004 h 10235773"/>
                        <a:gd name="connsiteX8" fmla="*/ 2891205 w 8497616"/>
                        <a:gd name="connsiteY8" fmla="*/ 8946233 h 10235773"/>
                        <a:gd name="connsiteX9" fmla="*/ 1765790 w 8497616"/>
                        <a:gd name="connsiteY9" fmla="*/ 9391712 h 10235773"/>
                        <a:gd name="connsiteX10" fmla="*/ 1109298 w 8497616"/>
                        <a:gd name="connsiteY10" fmla="*/ 8313188 h 10235773"/>
                        <a:gd name="connsiteX11" fmla="*/ 945175 w 8497616"/>
                        <a:gd name="connsiteY11" fmla="*/ 7844264 h 10235773"/>
                        <a:gd name="connsiteX12" fmla="*/ 781051 w 8497616"/>
                        <a:gd name="connsiteY12" fmla="*/ 7422234 h 10235773"/>
                        <a:gd name="connsiteX13" fmla="*/ 828817 w 8497616"/>
                        <a:gd name="connsiteY13" fmla="*/ 6878109 h 10235773"/>
                        <a:gd name="connsiteX14" fmla="*/ 288682 w 8497616"/>
                        <a:gd name="connsiteY14" fmla="*/ 6625065 h 10235773"/>
                        <a:gd name="connsiteX15" fmla="*/ 874836 w 8497616"/>
                        <a:gd name="connsiteY15" fmla="*/ 4796265 h 10235773"/>
                        <a:gd name="connsiteX16" fmla="*/ 968620 w 8497616"/>
                        <a:gd name="connsiteY16" fmla="*/ 1865496 h 10235773"/>
                        <a:gd name="connsiteX17" fmla="*/ 874836 w 8497616"/>
                        <a:gd name="connsiteY17" fmla="*/ 951095 h 10235773"/>
                        <a:gd name="connsiteX0" fmla="*/ 874836 w 8497616"/>
                        <a:gd name="connsiteY0" fmla="*/ 937846 h 10222524"/>
                        <a:gd name="connsiteX1" fmla="*/ 3500805 w 8497616"/>
                        <a:gd name="connsiteY1" fmla="*/ 0 h 10222524"/>
                        <a:gd name="connsiteX2" fmla="*/ 8494838 w 8497616"/>
                        <a:gd name="connsiteY2" fmla="*/ 3938954 h 10222524"/>
                        <a:gd name="connsiteX3" fmla="*/ 7322528 w 8497616"/>
                        <a:gd name="connsiteY3" fmla="*/ 5861538 h 10222524"/>
                        <a:gd name="connsiteX4" fmla="*/ 7603883 w 8497616"/>
                        <a:gd name="connsiteY4" fmla="*/ 7971692 h 10222524"/>
                        <a:gd name="connsiteX5" fmla="*/ 5024805 w 8497616"/>
                        <a:gd name="connsiteY5" fmla="*/ 10222524 h 10222524"/>
                        <a:gd name="connsiteX6" fmla="*/ 3805606 w 8497616"/>
                        <a:gd name="connsiteY6" fmla="*/ 8815755 h 10222524"/>
                        <a:gd name="connsiteX7" fmla="*/ 2891205 w 8497616"/>
                        <a:gd name="connsiteY7" fmla="*/ 8932984 h 10222524"/>
                        <a:gd name="connsiteX8" fmla="*/ 1765790 w 8497616"/>
                        <a:gd name="connsiteY8" fmla="*/ 9378463 h 10222524"/>
                        <a:gd name="connsiteX9" fmla="*/ 1109298 w 8497616"/>
                        <a:gd name="connsiteY9" fmla="*/ 8299939 h 10222524"/>
                        <a:gd name="connsiteX10" fmla="*/ 945175 w 8497616"/>
                        <a:gd name="connsiteY10" fmla="*/ 7831015 h 10222524"/>
                        <a:gd name="connsiteX11" fmla="*/ 781051 w 8497616"/>
                        <a:gd name="connsiteY11" fmla="*/ 7408985 h 10222524"/>
                        <a:gd name="connsiteX12" fmla="*/ 828817 w 8497616"/>
                        <a:gd name="connsiteY12" fmla="*/ 6864860 h 10222524"/>
                        <a:gd name="connsiteX13" fmla="*/ 288682 w 8497616"/>
                        <a:gd name="connsiteY13" fmla="*/ 6611816 h 10222524"/>
                        <a:gd name="connsiteX14" fmla="*/ 874836 w 8497616"/>
                        <a:gd name="connsiteY14" fmla="*/ 4783016 h 10222524"/>
                        <a:gd name="connsiteX15" fmla="*/ 968620 w 8497616"/>
                        <a:gd name="connsiteY15" fmla="*/ 1852247 h 10222524"/>
                        <a:gd name="connsiteX16" fmla="*/ 874836 w 8497616"/>
                        <a:gd name="connsiteY16" fmla="*/ 937846 h 10222524"/>
                        <a:gd name="connsiteX0" fmla="*/ 874836 w 8497616"/>
                        <a:gd name="connsiteY0" fmla="*/ 980976 h 10265654"/>
                        <a:gd name="connsiteX1" fmla="*/ 3500805 w 8497616"/>
                        <a:gd name="connsiteY1" fmla="*/ 43130 h 10265654"/>
                        <a:gd name="connsiteX2" fmla="*/ 8494838 w 8497616"/>
                        <a:gd name="connsiteY2" fmla="*/ 3982084 h 10265654"/>
                        <a:gd name="connsiteX3" fmla="*/ 7322528 w 8497616"/>
                        <a:gd name="connsiteY3" fmla="*/ 5904668 h 10265654"/>
                        <a:gd name="connsiteX4" fmla="*/ 7603883 w 8497616"/>
                        <a:gd name="connsiteY4" fmla="*/ 8014822 h 10265654"/>
                        <a:gd name="connsiteX5" fmla="*/ 5024805 w 8497616"/>
                        <a:gd name="connsiteY5" fmla="*/ 10265654 h 10265654"/>
                        <a:gd name="connsiteX6" fmla="*/ 3805606 w 8497616"/>
                        <a:gd name="connsiteY6" fmla="*/ 8858885 h 10265654"/>
                        <a:gd name="connsiteX7" fmla="*/ 2891205 w 8497616"/>
                        <a:gd name="connsiteY7" fmla="*/ 8976114 h 10265654"/>
                        <a:gd name="connsiteX8" fmla="*/ 1765790 w 8497616"/>
                        <a:gd name="connsiteY8" fmla="*/ 9421593 h 10265654"/>
                        <a:gd name="connsiteX9" fmla="*/ 1109298 w 8497616"/>
                        <a:gd name="connsiteY9" fmla="*/ 8343069 h 10265654"/>
                        <a:gd name="connsiteX10" fmla="*/ 945175 w 8497616"/>
                        <a:gd name="connsiteY10" fmla="*/ 7874145 h 10265654"/>
                        <a:gd name="connsiteX11" fmla="*/ 781051 w 8497616"/>
                        <a:gd name="connsiteY11" fmla="*/ 7452115 h 10265654"/>
                        <a:gd name="connsiteX12" fmla="*/ 828817 w 8497616"/>
                        <a:gd name="connsiteY12" fmla="*/ 6907990 h 10265654"/>
                        <a:gd name="connsiteX13" fmla="*/ 288682 w 8497616"/>
                        <a:gd name="connsiteY13" fmla="*/ 6654946 h 10265654"/>
                        <a:gd name="connsiteX14" fmla="*/ 874836 w 8497616"/>
                        <a:gd name="connsiteY14" fmla="*/ 4826146 h 10265654"/>
                        <a:gd name="connsiteX15" fmla="*/ 968620 w 8497616"/>
                        <a:gd name="connsiteY15" fmla="*/ 1895377 h 10265654"/>
                        <a:gd name="connsiteX16" fmla="*/ 874836 w 8497616"/>
                        <a:gd name="connsiteY16" fmla="*/ 980976 h 10265654"/>
                        <a:gd name="connsiteX0" fmla="*/ 874836 w 8545969"/>
                        <a:gd name="connsiteY0" fmla="*/ 999715 h 10284393"/>
                        <a:gd name="connsiteX1" fmla="*/ 3500805 w 8545969"/>
                        <a:gd name="connsiteY1" fmla="*/ 61869 h 10284393"/>
                        <a:gd name="connsiteX2" fmla="*/ 8494838 w 8545969"/>
                        <a:gd name="connsiteY2" fmla="*/ 4000823 h 10284393"/>
                        <a:gd name="connsiteX3" fmla="*/ 7322528 w 8545969"/>
                        <a:gd name="connsiteY3" fmla="*/ 5923407 h 10284393"/>
                        <a:gd name="connsiteX4" fmla="*/ 7603883 w 8545969"/>
                        <a:gd name="connsiteY4" fmla="*/ 8033561 h 10284393"/>
                        <a:gd name="connsiteX5" fmla="*/ 5024805 w 8545969"/>
                        <a:gd name="connsiteY5" fmla="*/ 10284393 h 10284393"/>
                        <a:gd name="connsiteX6" fmla="*/ 3805606 w 8545969"/>
                        <a:gd name="connsiteY6" fmla="*/ 8877624 h 10284393"/>
                        <a:gd name="connsiteX7" fmla="*/ 2891205 w 8545969"/>
                        <a:gd name="connsiteY7" fmla="*/ 8994853 h 10284393"/>
                        <a:gd name="connsiteX8" fmla="*/ 1765790 w 8545969"/>
                        <a:gd name="connsiteY8" fmla="*/ 9440332 h 10284393"/>
                        <a:gd name="connsiteX9" fmla="*/ 1109298 w 8545969"/>
                        <a:gd name="connsiteY9" fmla="*/ 8361808 h 10284393"/>
                        <a:gd name="connsiteX10" fmla="*/ 945175 w 8545969"/>
                        <a:gd name="connsiteY10" fmla="*/ 7892884 h 10284393"/>
                        <a:gd name="connsiteX11" fmla="*/ 781051 w 8545969"/>
                        <a:gd name="connsiteY11" fmla="*/ 7470854 h 10284393"/>
                        <a:gd name="connsiteX12" fmla="*/ 828817 w 8545969"/>
                        <a:gd name="connsiteY12" fmla="*/ 6926729 h 10284393"/>
                        <a:gd name="connsiteX13" fmla="*/ 288682 w 8545969"/>
                        <a:gd name="connsiteY13" fmla="*/ 6673685 h 10284393"/>
                        <a:gd name="connsiteX14" fmla="*/ 874836 w 8545969"/>
                        <a:gd name="connsiteY14" fmla="*/ 4844885 h 10284393"/>
                        <a:gd name="connsiteX15" fmla="*/ 968620 w 8545969"/>
                        <a:gd name="connsiteY15" fmla="*/ 1914116 h 10284393"/>
                        <a:gd name="connsiteX16" fmla="*/ 874836 w 8545969"/>
                        <a:gd name="connsiteY16" fmla="*/ 999715 h 10284393"/>
                        <a:gd name="connsiteX0" fmla="*/ 874836 w 8555959"/>
                        <a:gd name="connsiteY0" fmla="*/ 1010559 h 10295237"/>
                        <a:gd name="connsiteX1" fmla="*/ 3500805 w 8555959"/>
                        <a:gd name="connsiteY1" fmla="*/ 72713 h 10295237"/>
                        <a:gd name="connsiteX2" fmla="*/ 8494838 w 8555959"/>
                        <a:gd name="connsiteY2" fmla="*/ 4011667 h 10295237"/>
                        <a:gd name="connsiteX3" fmla="*/ 7322528 w 8555959"/>
                        <a:gd name="connsiteY3" fmla="*/ 5934251 h 10295237"/>
                        <a:gd name="connsiteX4" fmla="*/ 7603883 w 8555959"/>
                        <a:gd name="connsiteY4" fmla="*/ 8044405 h 10295237"/>
                        <a:gd name="connsiteX5" fmla="*/ 5024805 w 8555959"/>
                        <a:gd name="connsiteY5" fmla="*/ 10295237 h 10295237"/>
                        <a:gd name="connsiteX6" fmla="*/ 3805606 w 8555959"/>
                        <a:gd name="connsiteY6" fmla="*/ 8888468 h 10295237"/>
                        <a:gd name="connsiteX7" fmla="*/ 2891205 w 8555959"/>
                        <a:gd name="connsiteY7" fmla="*/ 9005697 h 10295237"/>
                        <a:gd name="connsiteX8" fmla="*/ 1765790 w 8555959"/>
                        <a:gd name="connsiteY8" fmla="*/ 9451176 h 10295237"/>
                        <a:gd name="connsiteX9" fmla="*/ 1109298 w 8555959"/>
                        <a:gd name="connsiteY9" fmla="*/ 8372652 h 10295237"/>
                        <a:gd name="connsiteX10" fmla="*/ 945175 w 8555959"/>
                        <a:gd name="connsiteY10" fmla="*/ 7903728 h 10295237"/>
                        <a:gd name="connsiteX11" fmla="*/ 781051 w 8555959"/>
                        <a:gd name="connsiteY11" fmla="*/ 7481698 h 10295237"/>
                        <a:gd name="connsiteX12" fmla="*/ 828817 w 8555959"/>
                        <a:gd name="connsiteY12" fmla="*/ 6937573 h 10295237"/>
                        <a:gd name="connsiteX13" fmla="*/ 288682 w 8555959"/>
                        <a:gd name="connsiteY13" fmla="*/ 6684529 h 10295237"/>
                        <a:gd name="connsiteX14" fmla="*/ 874836 w 8555959"/>
                        <a:gd name="connsiteY14" fmla="*/ 4855729 h 10295237"/>
                        <a:gd name="connsiteX15" fmla="*/ 968620 w 8555959"/>
                        <a:gd name="connsiteY15" fmla="*/ 1924960 h 10295237"/>
                        <a:gd name="connsiteX16" fmla="*/ 874836 w 8555959"/>
                        <a:gd name="connsiteY16" fmla="*/ 1010559 h 10295237"/>
                        <a:gd name="connsiteX0" fmla="*/ 874836 w 8544240"/>
                        <a:gd name="connsiteY0" fmla="*/ 1087637 h 10372315"/>
                        <a:gd name="connsiteX1" fmla="*/ 3500805 w 8544240"/>
                        <a:gd name="connsiteY1" fmla="*/ 149791 h 10372315"/>
                        <a:gd name="connsiteX2" fmla="*/ 8494838 w 8544240"/>
                        <a:gd name="connsiteY2" fmla="*/ 4088745 h 10372315"/>
                        <a:gd name="connsiteX3" fmla="*/ 7322528 w 8544240"/>
                        <a:gd name="connsiteY3" fmla="*/ 6011329 h 10372315"/>
                        <a:gd name="connsiteX4" fmla="*/ 7603883 w 8544240"/>
                        <a:gd name="connsiteY4" fmla="*/ 8121483 h 10372315"/>
                        <a:gd name="connsiteX5" fmla="*/ 5024805 w 8544240"/>
                        <a:gd name="connsiteY5" fmla="*/ 10372315 h 10372315"/>
                        <a:gd name="connsiteX6" fmla="*/ 3805606 w 8544240"/>
                        <a:gd name="connsiteY6" fmla="*/ 8965546 h 10372315"/>
                        <a:gd name="connsiteX7" fmla="*/ 2891205 w 8544240"/>
                        <a:gd name="connsiteY7" fmla="*/ 9082775 h 10372315"/>
                        <a:gd name="connsiteX8" fmla="*/ 1765790 w 8544240"/>
                        <a:gd name="connsiteY8" fmla="*/ 9528254 h 10372315"/>
                        <a:gd name="connsiteX9" fmla="*/ 1109298 w 8544240"/>
                        <a:gd name="connsiteY9" fmla="*/ 8449730 h 10372315"/>
                        <a:gd name="connsiteX10" fmla="*/ 945175 w 8544240"/>
                        <a:gd name="connsiteY10" fmla="*/ 7980806 h 10372315"/>
                        <a:gd name="connsiteX11" fmla="*/ 781051 w 8544240"/>
                        <a:gd name="connsiteY11" fmla="*/ 7558776 h 10372315"/>
                        <a:gd name="connsiteX12" fmla="*/ 828817 w 8544240"/>
                        <a:gd name="connsiteY12" fmla="*/ 7014651 h 10372315"/>
                        <a:gd name="connsiteX13" fmla="*/ 288682 w 8544240"/>
                        <a:gd name="connsiteY13" fmla="*/ 6761607 h 10372315"/>
                        <a:gd name="connsiteX14" fmla="*/ 874836 w 8544240"/>
                        <a:gd name="connsiteY14" fmla="*/ 4932807 h 10372315"/>
                        <a:gd name="connsiteX15" fmla="*/ 968620 w 8544240"/>
                        <a:gd name="connsiteY15" fmla="*/ 2002038 h 10372315"/>
                        <a:gd name="connsiteX16" fmla="*/ 874836 w 8544240"/>
                        <a:gd name="connsiteY16" fmla="*/ 1087637 h 10372315"/>
                        <a:gd name="connsiteX0" fmla="*/ 874836 w 8544240"/>
                        <a:gd name="connsiteY0" fmla="*/ 1087637 h 10372315"/>
                        <a:gd name="connsiteX1" fmla="*/ 3500805 w 8544240"/>
                        <a:gd name="connsiteY1" fmla="*/ 149791 h 10372315"/>
                        <a:gd name="connsiteX2" fmla="*/ 8494838 w 8544240"/>
                        <a:gd name="connsiteY2" fmla="*/ 4088745 h 10372315"/>
                        <a:gd name="connsiteX3" fmla="*/ 7322528 w 8544240"/>
                        <a:gd name="connsiteY3" fmla="*/ 6011329 h 10372315"/>
                        <a:gd name="connsiteX4" fmla="*/ 7603883 w 8544240"/>
                        <a:gd name="connsiteY4" fmla="*/ 8121483 h 10372315"/>
                        <a:gd name="connsiteX5" fmla="*/ 5024805 w 8544240"/>
                        <a:gd name="connsiteY5" fmla="*/ 10372315 h 10372315"/>
                        <a:gd name="connsiteX6" fmla="*/ 3805606 w 8544240"/>
                        <a:gd name="connsiteY6" fmla="*/ 8965546 h 10372315"/>
                        <a:gd name="connsiteX7" fmla="*/ 2891205 w 8544240"/>
                        <a:gd name="connsiteY7" fmla="*/ 9082775 h 10372315"/>
                        <a:gd name="connsiteX8" fmla="*/ 1765790 w 8544240"/>
                        <a:gd name="connsiteY8" fmla="*/ 9528254 h 10372315"/>
                        <a:gd name="connsiteX9" fmla="*/ 1109298 w 8544240"/>
                        <a:gd name="connsiteY9" fmla="*/ 8449730 h 10372315"/>
                        <a:gd name="connsiteX10" fmla="*/ 945175 w 8544240"/>
                        <a:gd name="connsiteY10" fmla="*/ 7980806 h 10372315"/>
                        <a:gd name="connsiteX11" fmla="*/ 781051 w 8544240"/>
                        <a:gd name="connsiteY11" fmla="*/ 7558776 h 10372315"/>
                        <a:gd name="connsiteX12" fmla="*/ 828817 w 8544240"/>
                        <a:gd name="connsiteY12" fmla="*/ 7014651 h 10372315"/>
                        <a:gd name="connsiteX13" fmla="*/ 288682 w 8544240"/>
                        <a:gd name="connsiteY13" fmla="*/ 6761607 h 10372315"/>
                        <a:gd name="connsiteX14" fmla="*/ 874836 w 8544240"/>
                        <a:gd name="connsiteY14" fmla="*/ 4932807 h 10372315"/>
                        <a:gd name="connsiteX15" fmla="*/ 968620 w 8544240"/>
                        <a:gd name="connsiteY15" fmla="*/ 2002038 h 10372315"/>
                        <a:gd name="connsiteX16" fmla="*/ 874836 w 8544240"/>
                        <a:gd name="connsiteY16" fmla="*/ 1087637 h 10372315"/>
                        <a:gd name="connsiteX0" fmla="*/ 874836 w 8545504"/>
                        <a:gd name="connsiteY0" fmla="*/ 1010560 h 10295238"/>
                        <a:gd name="connsiteX1" fmla="*/ 3500805 w 8545504"/>
                        <a:gd name="connsiteY1" fmla="*/ 72714 h 10295238"/>
                        <a:gd name="connsiteX2" fmla="*/ 8494838 w 8545504"/>
                        <a:gd name="connsiteY2" fmla="*/ 4011668 h 10295238"/>
                        <a:gd name="connsiteX3" fmla="*/ 7322528 w 8545504"/>
                        <a:gd name="connsiteY3" fmla="*/ 5934252 h 10295238"/>
                        <a:gd name="connsiteX4" fmla="*/ 7603883 w 8545504"/>
                        <a:gd name="connsiteY4" fmla="*/ 8044406 h 10295238"/>
                        <a:gd name="connsiteX5" fmla="*/ 5024805 w 8545504"/>
                        <a:gd name="connsiteY5" fmla="*/ 10295238 h 10295238"/>
                        <a:gd name="connsiteX6" fmla="*/ 3805606 w 8545504"/>
                        <a:gd name="connsiteY6" fmla="*/ 8888469 h 10295238"/>
                        <a:gd name="connsiteX7" fmla="*/ 2891205 w 8545504"/>
                        <a:gd name="connsiteY7" fmla="*/ 9005698 h 10295238"/>
                        <a:gd name="connsiteX8" fmla="*/ 1765790 w 8545504"/>
                        <a:gd name="connsiteY8" fmla="*/ 9451177 h 10295238"/>
                        <a:gd name="connsiteX9" fmla="*/ 1109298 w 8545504"/>
                        <a:gd name="connsiteY9" fmla="*/ 8372653 h 10295238"/>
                        <a:gd name="connsiteX10" fmla="*/ 945175 w 8545504"/>
                        <a:gd name="connsiteY10" fmla="*/ 7903729 h 10295238"/>
                        <a:gd name="connsiteX11" fmla="*/ 781051 w 8545504"/>
                        <a:gd name="connsiteY11" fmla="*/ 7481699 h 10295238"/>
                        <a:gd name="connsiteX12" fmla="*/ 828817 w 8545504"/>
                        <a:gd name="connsiteY12" fmla="*/ 6937574 h 10295238"/>
                        <a:gd name="connsiteX13" fmla="*/ 288682 w 8545504"/>
                        <a:gd name="connsiteY13" fmla="*/ 6684530 h 10295238"/>
                        <a:gd name="connsiteX14" fmla="*/ 874836 w 8545504"/>
                        <a:gd name="connsiteY14" fmla="*/ 4855730 h 10295238"/>
                        <a:gd name="connsiteX15" fmla="*/ 968620 w 8545504"/>
                        <a:gd name="connsiteY15" fmla="*/ 1924961 h 10295238"/>
                        <a:gd name="connsiteX16" fmla="*/ 874836 w 8545504"/>
                        <a:gd name="connsiteY16" fmla="*/ 1010560 h 10295238"/>
                        <a:gd name="connsiteX0" fmla="*/ 874836 w 8497616"/>
                        <a:gd name="connsiteY0" fmla="*/ 1033161 h 10317839"/>
                        <a:gd name="connsiteX1" fmla="*/ 3500805 w 8497616"/>
                        <a:gd name="connsiteY1" fmla="*/ 95315 h 10317839"/>
                        <a:gd name="connsiteX2" fmla="*/ 8494838 w 8497616"/>
                        <a:gd name="connsiteY2" fmla="*/ 4034269 h 10317839"/>
                        <a:gd name="connsiteX3" fmla="*/ 7322528 w 8497616"/>
                        <a:gd name="connsiteY3" fmla="*/ 5956853 h 10317839"/>
                        <a:gd name="connsiteX4" fmla="*/ 7603883 w 8497616"/>
                        <a:gd name="connsiteY4" fmla="*/ 8067007 h 10317839"/>
                        <a:gd name="connsiteX5" fmla="*/ 5024805 w 8497616"/>
                        <a:gd name="connsiteY5" fmla="*/ 10317839 h 10317839"/>
                        <a:gd name="connsiteX6" fmla="*/ 3805606 w 8497616"/>
                        <a:gd name="connsiteY6" fmla="*/ 8911070 h 10317839"/>
                        <a:gd name="connsiteX7" fmla="*/ 2891205 w 8497616"/>
                        <a:gd name="connsiteY7" fmla="*/ 9028299 h 10317839"/>
                        <a:gd name="connsiteX8" fmla="*/ 1765790 w 8497616"/>
                        <a:gd name="connsiteY8" fmla="*/ 9473778 h 10317839"/>
                        <a:gd name="connsiteX9" fmla="*/ 1109298 w 8497616"/>
                        <a:gd name="connsiteY9" fmla="*/ 8395254 h 10317839"/>
                        <a:gd name="connsiteX10" fmla="*/ 945175 w 8497616"/>
                        <a:gd name="connsiteY10" fmla="*/ 7926330 h 10317839"/>
                        <a:gd name="connsiteX11" fmla="*/ 781051 w 8497616"/>
                        <a:gd name="connsiteY11" fmla="*/ 7504300 h 10317839"/>
                        <a:gd name="connsiteX12" fmla="*/ 828817 w 8497616"/>
                        <a:gd name="connsiteY12" fmla="*/ 6960175 h 10317839"/>
                        <a:gd name="connsiteX13" fmla="*/ 288682 w 8497616"/>
                        <a:gd name="connsiteY13" fmla="*/ 6707131 h 10317839"/>
                        <a:gd name="connsiteX14" fmla="*/ 874836 w 8497616"/>
                        <a:gd name="connsiteY14" fmla="*/ 4878331 h 10317839"/>
                        <a:gd name="connsiteX15" fmla="*/ 968620 w 8497616"/>
                        <a:gd name="connsiteY15" fmla="*/ 1947562 h 10317839"/>
                        <a:gd name="connsiteX16" fmla="*/ 874836 w 8497616"/>
                        <a:gd name="connsiteY16" fmla="*/ 1033161 h 10317839"/>
                        <a:gd name="connsiteX0" fmla="*/ 874836 w 8494838"/>
                        <a:gd name="connsiteY0" fmla="*/ 1033161 h 10317839"/>
                        <a:gd name="connsiteX1" fmla="*/ 3500805 w 8494838"/>
                        <a:gd name="connsiteY1" fmla="*/ 95315 h 10317839"/>
                        <a:gd name="connsiteX2" fmla="*/ 8494838 w 8494838"/>
                        <a:gd name="connsiteY2" fmla="*/ 4034269 h 10317839"/>
                        <a:gd name="connsiteX3" fmla="*/ 7322528 w 8494838"/>
                        <a:gd name="connsiteY3" fmla="*/ 5956853 h 10317839"/>
                        <a:gd name="connsiteX4" fmla="*/ 7603883 w 8494838"/>
                        <a:gd name="connsiteY4" fmla="*/ 8067007 h 10317839"/>
                        <a:gd name="connsiteX5" fmla="*/ 5024805 w 8494838"/>
                        <a:gd name="connsiteY5" fmla="*/ 10317839 h 10317839"/>
                        <a:gd name="connsiteX6" fmla="*/ 3805606 w 8494838"/>
                        <a:gd name="connsiteY6" fmla="*/ 8911070 h 10317839"/>
                        <a:gd name="connsiteX7" fmla="*/ 2891205 w 8494838"/>
                        <a:gd name="connsiteY7" fmla="*/ 9028299 h 10317839"/>
                        <a:gd name="connsiteX8" fmla="*/ 1765790 w 8494838"/>
                        <a:gd name="connsiteY8" fmla="*/ 9473778 h 10317839"/>
                        <a:gd name="connsiteX9" fmla="*/ 1109298 w 8494838"/>
                        <a:gd name="connsiteY9" fmla="*/ 8395254 h 10317839"/>
                        <a:gd name="connsiteX10" fmla="*/ 945175 w 8494838"/>
                        <a:gd name="connsiteY10" fmla="*/ 7926330 h 10317839"/>
                        <a:gd name="connsiteX11" fmla="*/ 781051 w 8494838"/>
                        <a:gd name="connsiteY11" fmla="*/ 7504300 h 10317839"/>
                        <a:gd name="connsiteX12" fmla="*/ 828817 w 8494838"/>
                        <a:gd name="connsiteY12" fmla="*/ 6960175 h 10317839"/>
                        <a:gd name="connsiteX13" fmla="*/ 288682 w 8494838"/>
                        <a:gd name="connsiteY13" fmla="*/ 6707131 h 10317839"/>
                        <a:gd name="connsiteX14" fmla="*/ 874836 w 8494838"/>
                        <a:gd name="connsiteY14" fmla="*/ 4878331 h 10317839"/>
                        <a:gd name="connsiteX15" fmla="*/ 968620 w 8494838"/>
                        <a:gd name="connsiteY15" fmla="*/ 1947562 h 10317839"/>
                        <a:gd name="connsiteX16" fmla="*/ 874836 w 8494838"/>
                        <a:gd name="connsiteY16" fmla="*/ 1033161 h 10317839"/>
                        <a:gd name="connsiteX0" fmla="*/ 874836 w 8494838"/>
                        <a:gd name="connsiteY0" fmla="*/ 1033161 h 10317839"/>
                        <a:gd name="connsiteX1" fmla="*/ 3500805 w 8494838"/>
                        <a:gd name="connsiteY1" fmla="*/ 95315 h 10317839"/>
                        <a:gd name="connsiteX2" fmla="*/ 8494838 w 8494838"/>
                        <a:gd name="connsiteY2" fmla="*/ 4034269 h 10317839"/>
                        <a:gd name="connsiteX3" fmla="*/ 7322528 w 8494838"/>
                        <a:gd name="connsiteY3" fmla="*/ 5956853 h 10317839"/>
                        <a:gd name="connsiteX4" fmla="*/ 7603883 w 8494838"/>
                        <a:gd name="connsiteY4" fmla="*/ 8067007 h 10317839"/>
                        <a:gd name="connsiteX5" fmla="*/ 5024805 w 8494838"/>
                        <a:gd name="connsiteY5" fmla="*/ 10317839 h 10317839"/>
                        <a:gd name="connsiteX6" fmla="*/ 3805606 w 8494838"/>
                        <a:gd name="connsiteY6" fmla="*/ 8911070 h 10317839"/>
                        <a:gd name="connsiteX7" fmla="*/ 2891205 w 8494838"/>
                        <a:gd name="connsiteY7" fmla="*/ 9028299 h 10317839"/>
                        <a:gd name="connsiteX8" fmla="*/ 1765790 w 8494838"/>
                        <a:gd name="connsiteY8" fmla="*/ 9473778 h 10317839"/>
                        <a:gd name="connsiteX9" fmla="*/ 1109298 w 8494838"/>
                        <a:gd name="connsiteY9" fmla="*/ 8395254 h 10317839"/>
                        <a:gd name="connsiteX10" fmla="*/ 945175 w 8494838"/>
                        <a:gd name="connsiteY10" fmla="*/ 7926330 h 10317839"/>
                        <a:gd name="connsiteX11" fmla="*/ 781051 w 8494838"/>
                        <a:gd name="connsiteY11" fmla="*/ 7504300 h 10317839"/>
                        <a:gd name="connsiteX12" fmla="*/ 828817 w 8494838"/>
                        <a:gd name="connsiteY12" fmla="*/ 6960175 h 10317839"/>
                        <a:gd name="connsiteX13" fmla="*/ 288682 w 8494838"/>
                        <a:gd name="connsiteY13" fmla="*/ 6707131 h 10317839"/>
                        <a:gd name="connsiteX14" fmla="*/ 874836 w 8494838"/>
                        <a:gd name="connsiteY14" fmla="*/ 4878331 h 10317839"/>
                        <a:gd name="connsiteX15" fmla="*/ 968620 w 8494838"/>
                        <a:gd name="connsiteY15" fmla="*/ 1947562 h 10317839"/>
                        <a:gd name="connsiteX16" fmla="*/ 874836 w 8494838"/>
                        <a:gd name="connsiteY16" fmla="*/ 1033161 h 10317839"/>
                        <a:gd name="connsiteX0" fmla="*/ 874836 w 8420592"/>
                        <a:gd name="connsiteY0" fmla="*/ 1034427 h 10319105"/>
                        <a:gd name="connsiteX1" fmla="*/ 3500805 w 8420592"/>
                        <a:gd name="connsiteY1" fmla="*/ 96581 h 10319105"/>
                        <a:gd name="connsiteX2" fmla="*/ 8420592 w 8420592"/>
                        <a:gd name="connsiteY2" fmla="*/ 4010787 h 10319105"/>
                        <a:gd name="connsiteX3" fmla="*/ 7322528 w 8420592"/>
                        <a:gd name="connsiteY3" fmla="*/ 5958119 h 10319105"/>
                        <a:gd name="connsiteX4" fmla="*/ 7603883 w 8420592"/>
                        <a:gd name="connsiteY4" fmla="*/ 8068273 h 10319105"/>
                        <a:gd name="connsiteX5" fmla="*/ 5024805 w 8420592"/>
                        <a:gd name="connsiteY5" fmla="*/ 10319105 h 10319105"/>
                        <a:gd name="connsiteX6" fmla="*/ 3805606 w 8420592"/>
                        <a:gd name="connsiteY6" fmla="*/ 8912336 h 10319105"/>
                        <a:gd name="connsiteX7" fmla="*/ 2891205 w 8420592"/>
                        <a:gd name="connsiteY7" fmla="*/ 9029565 h 10319105"/>
                        <a:gd name="connsiteX8" fmla="*/ 1765790 w 8420592"/>
                        <a:gd name="connsiteY8" fmla="*/ 9475044 h 10319105"/>
                        <a:gd name="connsiteX9" fmla="*/ 1109298 w 8420592"/>
                        <a:gd name="connsiteY9" fmla="*/ 8396520 h 10319105"/>
                        <a:gd name="connsiteX10" fmla="*/ 945175 w 8420592"/>
                        <a:gd name="connsiteY10" fmla="*/ 7927596 h 10319105"/>
                        <a:gd name="connsiteX11" fmla="*/ 781051 w 8420592"/>
                        <a:gd name="connsiteY11" fmla="*/ 7505566 h 10319105"/>
                        <a:gd name="connsiteX12" fmla="*/ 828817 w 8420592"/>
                        <a:gd name="connsiteY12" fmla="*/ 6961441 h 10319105"/>
                        <a:gd name="connsiteX13" fmla="*/ 288682 w 8420592"/>
                        <a:gd name="connsiteY13" fmla="*/ 6708397 h 10319105"/>
                        <a:gd name="connsiteX14" fmla="*/ 874836 w 8420592"/>
                        <a:gd name="connsiteY14" fmla="*/ 4879597 h 10319105"/>
                        <a:gd name="connsiteX15" fmla="*/ 968620 w 8420592"/>
                        <a:gd name="connsiteY15" fmla="*/ 1948828 h 10319105"/>
                        <a:gd name="connsiteX16" fmla="*/ 874836 w 8420592"/>
                        <a:gd name="connsiteY16" fmla="*/ 1034427 h 10319105"/>
                        <a:gd name="connsiteX0" fmla="*/ 874836 w 8420592"/>
                        <a:gd name="connsiteY0" fmla="*/ 975979 h 10260657"/>
                        <a:gd name="connsiteX1" fmla="*/ 3500805 w 8420592"/>
                        <a:gd name="connsiteY1" fmla="*/ 38133 h 10260657"/>
                        <a:gd name="connsiteX2" fmla="*/ 8420592 w 8420592"/>
                        <a:gd name="connsiteY2" fmla="*/ 3952339 h 10260657"/>
                        <a:gd name="connsiteX3" fmla="*/ 7322528 w 8420592"/>
                        <a:gd name="connsiteY3" fmla="*/ 5899671 h 10260657"/>
                        <a:gd name="connsiteX4" fmla="*/ 7603883 w 8420592"/>
                        <a:gd name="connsiteY4" fmla="*/ 8009825 h 10260657"/>
                        <a:gd name="connsiteX5" fmla="*/ 5024805 w 8420592"/>
                        <a:gd name="connsiteY5" fmla="*/ 10260657 h 10260657"/>
                        <a:gd name="connsiteX6" fmla="*/ 3805606 w 8420592"/>
                        <a:gd name="connsiteY6" fmla="*/ 8853888 h 10260657"/>
                        <a:gd name="connsiteX7" fmla="*/ 2891205 w 8420592"/>
                        <a:gd name="connsiteY7" fmla="*/ 8971117 h 10260657"/>
                        <a:gd name="connsiteX8" fmla="*/ 1765790 w 8420592"/>
                        <a:gd name="connsiteY8" fmla="*/ 9416596 h 10260657"/>
                        <a:gd name="connsiteX9" fmla="*/ 1109298 w 8420592"/>
                        <a:gd name="connsiteY9" fmla="*/ 8338072 h 10260657"/>
                        <a:gd name="connsiteX10" fmla="*/ 945175 w 8420592"/>
                        <a:gd name="connsiteY10" fmla="*/ 7869148 h 10260657"/>
                        <a:gd name="connsiteX11" fmla="*/ 781051 w 8420592"/>
                        <a:gd name="connsiteY11" fmla="*/ 7447118 h 10260657"/>
                        <a:gd name="connsiteX12" fmla="*/ 828817 w 8420592"/>
                        <a:gd name="connsiteY12" fmla="*/ 6902993 h 10260657"/>
                        <a:gd name="connsiteX13" fmla="*/ 288682 w 8420592"/>
                        <a:gd name="connsiteY13" fmla="*/ 6649949 h 10260657"/>
                        <a:gd name="connsiteX14" fmla="*/ 874836 w 8420592"/>
                        <a:gd name="connsiteY14" fmla="*/ 4821149 h 10260657"/>
                        <a:gd name="connsiteX15" fmla="*/ 968620 w 8420592"/>
                        <a:gd name="connsiteY15" fmla="*/ 1890380 h 10260657"/>
                        <a:gd name="connsiteX16" fmla="*/ 874836 w 8420592"/>
                        <a:gd name="connsiteY16" fmla="*/ 975979 h 10260657"/>
                        <a:gd name="connsiteX0" fmla="*/ 874836 w 8481836"/>
                        <a:gd name="connsiteY0" fmla="*/ 975833 h 10260511"/>
                        <a:gd name="connsiteX1" fmla="*/ 3500805 w 8481836"/>
                        <a:gd name="connsiteY1" fmla="*/ 37987 h 10260511"/>
                        <a:gd name="connsiteX2" fmla="*/ 8481836 w 8481836"/>
                        <a:gd name="connsiteY2" fmla="*/ 3957581 h 10260511"/>
                        <a:gd name="connsiteX3" fmla="*/ 7322528 w 8481836"/>
                        <a:gd name="connsiteY3" fmla="*/ 5899525 h 10260511"/>
                        <a:gd name="connsiteX4" fmla="*/ 7603883 w 8481836"/>
                        <a:gd name="connsiteY4" fmla="*/ 8009679 h 10260511"/>
                        <a:gd name="connsiteX5" fmla="*/ 5024805 w 8481836"/>
                        <a:gd name="connsiteY5" fmla="*/ 10260511 h 10260511"/>
                        <a:gd name="connsiteX6" fmla="*/ 3805606 w 8481836"/>
                        <a:gd name="connsiteY6" fmla="*/ 8853742 h 10260511"/>
                        <a:gd name="connsiteX7" fmla="*/ 2891205 w 8481836"/>
                        <a:gd name="connsiteY7" fmla="*/ 8970971 h 10260511"/>
                        <a:gd name="connsiteX8" fmla="*/ 1765790 w 8481836"/>
                        <a:gd name="connsiteY8" fmla="*/ 9416450 h 10260511"/>
                        <a:gd name="connsiteX9" fmla="*/ 1109298 w 8481836"/>
                        <a:gd name="connsiteY9" fmla="*/ 8337926 h 10260511"/>
                        <a:gd name="connsiteX10" fmla="*/ 945175 w 8481836"/>
                        <a:gd name="connsiteY10" fmla="*/ 7869002 h 10260511"/>
                        <a:gd name="connsiteX11" fmla="*/ 781051 w 8481836"/>
                        <a:gd name="connsiteY11" fmla="*/ 7446972 h 10260511"/>
                        <a:gd name="connsiteX12" fmla="*/ 828817 w 8481836"/>
                        <a:gd name="connsiteY12" fmla="*/ 6902847 h 10260511"/>
                        <a:gd name="connsiteX13" fmla="*/ 288682 w 8481836"/>
                        <a:gd name="connsiteY13" fmla="*/ 6649803 h 10260511"/>
                        <a:gd name="connsiteX14" fmla="*/ 874836 w 8481836"/>
                        <a:gd name="connsiteY14" fmla="*/ 4821003 h 10260511"/>
                        <a:gd name="connsiteX15" fmla="*/ 968620 w 8481836"/>
                        <a:gd name="connsiteY15" fmla="*/ 1890234 h 10260511"/>
                        <a:gd name="connsiteX16" fmla="*/ 874836 w 8481836"/>
                        <a:gd name="connsiteY16" fmla="*/ 975833 h 10260511"/>
                        <a:gd name="connsiteX0" fmla="*/ 874836 w 8499807"/>
                        <a:gd name="connsiteY0" fmla="*/ 975140 h 10259818"/>
                        <a:gd name="connsiteX1" fmla="*/ 3500805 w 8499807"/>
                        <a:gd name="connsiteY1" fmla="*/ 37294 h 10259818"/>
                        <a:gd name="connsiteX2" fmla="*/ 8481836 w 8499807"/>
                        <a:gd name="connsiteY2" fmla="*/ 3956888 h 10259818"/>
                        <a:gd name="connsiteX3" fmla="*/ 7322528 w 8499807"/>
                        <a:gd name="connsiteY3" fmla="*/ 5898832 h 10259818"/>
                        <a:gd name="connsiteX4" fmla="*/ 7603883 w 8499807"/>
                        <a:gd name="connsiteY4" fmla="*/ 8008986 h 10259818"/>
                        <a:gd name="connsiteX5" fmla="*/ 5024805 w 8499807"/>
                        <a:gd name="connsiteY5" fmla="*/ 10259818 h 10259818"/>
                        <a:gd name="connsiteX6" fmla="*/ 3805606 w 8499807"/>
                        <a:gd name="connsiteY6" fmla="*/ 8853049 h 10259818"/>
                        <a:gd name="connsiteX7" fmla="*/ 2891205 w 8499807"/>
                        <a:gd name="connsiteY7" fmla="*/ 8970278 h 10259818"/>
                        <a:gd name="connsiteX8" fmla="*/ 1765790 w 8499807"/>
                        <a:gd name="connsiteY8" fmla="*/ 9415757 h 10259818"/>
                        <a:gd name="connsiteX9" fmla="*/ 1109298 w 8499807"/>
                        <a:gd name="connsiteY9" fmla="*/ 8337233 h 10259818"/>
                        <a:gd name="connsiteX10" fmla="*/ 945175 w 8499807"/>
                        <a:gd name="connsiteY10" fmla="*/ 7868309 h 10259818"/>
                        <a:gd name="connsiteX11" fmla="*/ 781051 w 8499807"/>
                        <a:gd name="connsiteY11" fmla="*/ 7446279 h 10259818"/>
                        <a:gd name="connsiteX12" fmla="*/ 828817 w 8499807"/>
                        <a:gd name="connsiteY12" fmla="*/ 6902154 h 10259818"/>
                        <a:gd name="connsiteX13" fmla="*/ 288682 w 8499807"/>
                        <a:gd name="connsiteY13" fmla="*/ 6649110 h 10259818"/>
                        <a:gd name="connsiteX14" fmla="*/ 874836 w 8499807"/>
                        <a:gd name="connsiteY14" fmla="*/ 4820310 h 10259818"/>
                        <a:gd name="connsiteX15" fmla="*/ 968620 w 8499807"/>
                        <a:gd name="connsiteY15" fmla="*/ 1889541 h 10259818"/>
                        <a:gd name="connsiteX16" fmla="*/ 874836 w 8499807"/>
                        <a:gd name="connsiteY16" fmla="*/ 975140 h 10259818"/>
                        <a:gd name="connsiteX0" fmla="*/ 874836 w 8497786"/>
                        <a:gd name="connsiteY0" fmla="*/ 1051120 h 10335798"/>
                        <a:gd name="connsiteX1" fmla="*/ 3500805 w 8497786"/>
                        <a:gd name="connsiteY1" fmla="*/ 113274 h 10335798"/>
                        <a:gd name="connsiteX2" fmla="*/ 8481836 w 8497786"/>
                        <a:gd name="connsiteY2" fmla="*/ 4032868 h 10335798"/>
                        <a:gd name="connsiteX3" fmla="*/ 7322528 w 8497786"/>
                        <a:gd name="connsiteY3" fmla="*/ 5974812 h 10335798"/>
                        <a:gd name="connsiteX4" fmla="*/ 7603883 w 8497786"/>
                        <a:gd name="connsiteY4" fmla="*/ 8084966 h 10335798"/>
                        <a:gd name="connsiteX5" fmla="*/ 5024805 w 8497786"/>
                        <a:gd name="connsiteY5" fmla="*/ 10335798 h 10335798"/>
                        <a:gd name="connsiteX6" fmla="*/ 3805606 w 8497786"/>
                        <a:gd name="connsiteY6" fmla="*/ 8929029 h 10335798"/>
                        <a:gd name="connsiteX7" fmla="*/ 2891205 w 8497786"/>
                        <a:gd name="connsiteY7" fmla="*/ 9046258 h 10335798"/>
                        <a:gd name="connsiteX8" fmla="*/ 1765790 w 8497786"/>
                        <a:gd name="connsiteY8" fmla="*/ 9491737 h 10335798"/>
                        <a:gd name="connsiteX9" fmla="*/ 1109298 w 8497786"/>
                        <a:gd name="connsiteY9" fmla="*/ 8413213 h 10335798"/>
                        <a:gd name="connsiteX10" fmla="*/ 945175 w 8497786"/>
                        <a:gd name="connsiteY10" fmla="*/ 7944289 h 10335798"/>
                        <a:gd name="connsiteX11" fmla="*/ 781051 w 8497786"/>
                        <a:gd name="connsiteY11" fmla="*/ 7522259 h 10335798"/>
                        <a:gd name="connsiteX12" fmla="*/ 828817 w 8497786"/>
                        <a:gd name="connsiteY12" fmla="*/ 6978134 h 10335798"/>
                        <a:gd name="connsiteX13" fmla="*/ 288682 w 8497786"/>
                        <a:gd name="connsiteY13" fmla="*/ 6725090 h 10335798"/>
                        <a:gd name="connsiteX14" fmla="*/ 874836 w 8497786"/>
                        <a:gd name="connsiteY14" fmla="*/ 4896290 h 10335798"/>
                        <a:gd name="connsiteX15" fmla="*/ 968620 w 8497786"/>
                        <a:gd name="connsiteY15" fmla="*/ 1965521 h 10335798"/>
                        <a:gd name="connsiteX16" fmla="*/ 874836 w 8497786"/>
                        <a:gd name="connsiteY16" fmla="*/ 1051120 h 103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97786" h="10335798">
                          <a:moveTo>
                            <a:pt x="874836" y="1051120"/>
                          </a:moveTo>
                          <a:cubicBezTo>
                            <a:pt x="1750159" y="738505"/>
                            <a:pt x="1833524" y="500135"/>
                            <a:pt x="3500805" y="113274"/>
                          </a:cubicBezTo>
                          <a:cubicBezTo>
                            <a:pt x="6746979" y="-410572"/>
                            <a:pt x="8695568" y="880245"/>
                            <a:pt x="8481836" y="4032868"/>
                          </a:cubicBezTo>
                          <a:cubicBezTo>
                            <a:pt x="8313805" y="5447454"/>
                            <a:pt x="7783637" y="5451180"/>
                            <a:pt x="7322528" y="5974812"/>
                          </a:cubicBezTo>
                          <a:cubicBezTo>
                            <a:pt x="6798897" y="6490629"/>
                            <a:pt x="7424129" y="7662936"/>
                            <a:pt x="7603883" y="8084966"/>
                          </a:cubicBezTo>
                          <a:lnTo>
                            <a:pt x="5024805" y="10335798"/>
                          </a:lnTo>
                          <a:lnTo>
                            <a:pt x="3805606" y="8929029"/>
                          </a:lnTo>
                          <a:cubicBezTo>
                            <a:pt x="3516436" y="8663305"/>
                            <a:pt x="3344497" y="8866505"/>
                            <a:pt x="2891205" y="9046258"/>
                          </a:cubicBezTo>
                          <a:lnTo>
                            <a:pt x="1765790" y="9491737"/>
                          </a:lnTo>
                          <a:cubicBezTo>
                            <a:pt x="1077995" y="9591924"/>
                            <a:pt x="945175" y="8655490"/>
                            <a:pt x="1109298" y="8413213"/>
                          </a:cubicBezTo>
                          <a:cubicBezTo>
                            <a:pt x="726343" y="8295981"/>
                            <a:pt x="1023329" y="8131859"/>
                            <a:pt x="945175" y="7944289"/>
                          </a:cubicBezTo>
                          <a:cubicBezTo>
                            <a:pt x="867021" y="7827059"/>
                            <a:pt x="554405" y="7873950"/>
                            <a:pt x="781051" y="7522259"/>
                          </a:cubicBezTo>
                          <a:cubicBezTo>
                            <a:pt x="835759" y="7342505"/>
                            <a:pt x="835591" y="7177342"/>
                            <a:pt x="828817" y="6978134"/>
                          </a:cubicBezTo>
                          <a:cubicBezTo>
                            <a:pt x="823745" y="6602830"/>
                            <a:pt x="460621" y="6811059"/>
                            <a:pt x="288682" y="6725090"/>
                          </a:cubicBezTo>
                          <a:cubicBezTo>
                            <a:pt x="-547564" y="6537521"/>
                            <a:pt x="679451" y="5505890"/>
                            <a:pt x="874836" y="4896290"/>
                          </a:cubicBezTo>
                          <a:cubicBezTo>
                            <a:pt x="351205" y="3348844"/>
                            <a:pt x="695082" y="2504782"/>
                            <a:pt x="968620" y="1965521"/>
                          </a:cubicBezTo>
                          <a:cubicBezTo>
                            <a:pt x="507512" y="2067120"/>
                            <a:pt x="421543" y="1207428"/>
                            <a:pt x="874836" y="1051120"/>
                          </a:cubicBezTo>
                          <a:close/>
                        </a:path>
                      </a:pathLst>
                    </a:custGeom>
                    <a:grpFill/>
                    <a:ln w="12700" cap="flat" cmpd="sng" algn="ctr">
                      <a:noFill/>
                      <a:prstDash val="solid"/>
                      <a:miter lim="800000"/>
                    </a:ln>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3028214B-AE3C-429B-96B7-859584CE13B1}"/>
                    </a:ext>
                  </a:extLst>
                </p:cNvPr>
                <p:cNvGrpSpPr/>
                <p:nvPr/>
              </p:nvGrpSpPr>
              <p:grpSpPr>
                <a:xfrm>
                  <a:off x="4696930" y="3058821"/>
                  <a:ext cx="826011" cy="1094218"/>
                  <a:chOff x="4696930" y="3058821"/>
                  <a:chExt cx="826011" cy="1094218"/>
                </a:xfrm>
              </p:grpSpPr>
              <p:sp>
                <p:nvSpPr>
                  <p:cNvPr id="51" name="Freeform 145">
                    <a:extLst>
                      <a:ext uri="{FF2B5EF4-FFF2-40B4-BE49-F238E27FC236}">
                        <a16:creationId xmlns:a16="http://schemas.microsoft.com/office/drawing/2014/main" id="{F625E256-3434-4B65-B6D0-C6965D4271A8}"/>
                      </a:ext>
                    </a:extLst>
                  </p:cNvPr>
                  <p:cNvSpPr/>
                  <p:nvPr/>
                </p:nvSpPr>
                <p:spPr>
                  <a:xfrm rot="19800000">
                    <a:off x="4696930" y="3058821"/>
                    <a:ext cx="826011" cy="1094218"/>
                  </a:xfrm>
                  <a:custGeom>
                    <a:avLst/>
                    <a:gdLst>
                      <a:gd name="connsiteX0" fmla="*/ 288116 w 1792304"/>
                      <a:gd name="connsiteY0" fmla="*/ 0 h 2374267"/>
                      <a:gd name="connsiteX1" fmla="*/ 1344849 w 1792304"/>
                      <a:gd name="connsiteY1" fmla="*/ 610105 h 2374267"/>
                      <a:gd name="connsiteX2" fmla="*/ 1343734 w 1792304"/>
                      <a:gd name="connsiteY2" fmla="*/ 615979 h 2374267"/>
                      <a:gd name="connsiteX3" fmla="*/ 1325458 w 1792304"/>
                      <a:gd name="connsiteY3" fmla="*/ 646671 h 2374267"/>
                      <a:gd name="connsiteX4" fmla="*/ 1285101 w 1792304"/>
                      <a:gd name="connsiteY4" fmla="*/ 678080 h 2374267"/>
                      <a:gd name="connsiteX5" fmla="*/ 1213669 w 1792304"/>
                      <a:gd name="connsiteY5" fmla="*/ 730196 h 2374267"/>
                      <a:gd name="connsiteX6" fmla="*/ 1263735 w 1792304"/>
                      <a:gd name="connsiteY6" fmla="*/ 892553 h 2374267"/>
                      <a:gd name="connsiteX7" fmla="*/ 1431140 w 1792304"/>
                      <a:gd name="connsiteY7" fmla="*/ 853266 h 2374267"/>
                      <a:gd name="connsiteX8" fmla="*/ 1435814 w 1792304"/>
                      <a:gd name="connsiteY8" fmla="*/ 753798 h 2374267"/>
                      <a:gd name="connsiteX9" fmla="*/ 1439227 w 1792304"/>
                      <a:gd name="connsiteY9" fmla="*/ 707864 h 2374267"/>
                      <a:gd name="connsiteX10" fmla="*/ 1457391 w 1792304"/>
                      <a:gd name="connsiteY10" fmla="*/ 681645 h 2374267"/>
                      <a:gd name="connsiteX11" fmla="*/ 1462378 w 1792304"/>
                      <a:gd name="connsiteY11" fmla="*/ 677961 h 2374267"/>
                      <a:gd name="connsiteX12" fmla="*/ 1792304 w 1792304"/>
                      <a:gd name="connsiteY12" fmla="*/ 868443 h 2374267"/>
                      <a:gd name="connsiteX13" fmla="*/ 1785467 w 1792304"/>
                      <a:gd name="connsiteY13" fmla="*/ 877694 h 2374267"/>
                      <a:gd name="connsiteX14" fmla="*/ 1600620 w 1792304"/>
                      <a:gd name="connsiteY14" fmla="*/ 1108566 h 2374267"/>
                      <a:gd name="connsiteX15" fmla="*/ 1132057 w 1792304"/>
                      <a:gd name="connsiteY15" fmla="*/ 2374267 h 2374267"/>
                      <a:gd name="connsiteX16" fmla="*/ 288116 w 1792304"/>
                      <a:gd name="connsiteY16" fmla="*/ 2374267 h 2374267"/>
                      <a:gd name="connsiteX17" fmla="*/ 288116 w 1792304"/>
                      <a:gd name="connsiteY17" fmla="*/ 1361500 h 2374267"/>
                      <a:gd name="connsiteX18" fmla="*/ 280104 w 1792304"/>
                      <a:gd name="connsiteY18" fmla="*/ 1358779 h 2374267"/>
                      <a:gd name="connsiteX19" fmla="*/ 244391 w 1792304"/>
                      <a:gd name="connsiteY19" fmla="*/ 1359568 h 2374267"/>
                      <a:gd name="connsiteX20" fmla="*/ 197179 w 1792304"/>
                      <a:gd name="connsiteY20" fmla="*/ 1379222 h 2374267"/>
                      <a:gd name="connsiteX21" fmla="*/ 116641 w 1792304"/>
                      <a:gd name="connsiteY21" fmla="*/ 1415721 h 2374267"/>
                      <a:gd name="connsiteX22" fmla="*/ 0 w 1792304"/>
                      <a:gd name="connsiteY22" fmla="*/ 1292185 h 2374267"/>
                      <a:gd name="connsiteX23" fmla="*/ 116641 w 1792304"/>
                      <a:gd name="connsiteY23" fmla="*/ 1165841 h 2374267"/>
                      <a:gd name="connsiteX24" fmla="*/ 205511 w 1792304"/>
                      <a:gd name="connsiteY24" fmla="*/ 1210763 h 2374267"/>
                      <a:gd name="connsiteX25" fmla="*/ 247168 w 1792304"/>
                      <a:gd name="connsiteY25" fmla="*/ 1230417 h 2374267"/>
                      <a:gd name="connsiteX26" fmla="*/ 278932 w 1792304"/>
                      <a:gd name="connsiteY26" fmla="*/ 1227521 h 2374267"/>
                      <a:gd name="connsiteX27" fmla="*/ 288116 w 1792304"/>
                      <a:gd name="connsiteY27" fmla="*/ 1223426 h 237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92304" h="2374267">
                        <a:moveTo>
                          <a:pt x="288116" y="0"/>
                        </a:moveTo>
                        <a:lnTo>
                          <a:pt x="1344849" y="610105"/>
                        </a:lnTo>
                        <a:lnTo>
                          <a:pt x="1343734" y="615979"/>
                        </a:lnTo>
                        <a:cubicBezTo>
                          <a:pt x="1340145" y="626064"/>
                          <a:pt x="1334399" y="636573"/>
                          <a:pt x="1325458" y="646671"/>
                        </a:cubicBezTo>
                        <a:cubicBezTo>
                          <a:pt x="1316176" y="657373"/>
                          <a:pt x="1299270" y="670144"/>
                          <a:pt x="1285101" y="678080"/>
                        </a:cubicBezTo>
                        <a:cubicBezTo>
                          <a:pt x="1260573" y="692919"/>
                          <a:pt x="1228715" y="703609"/>
                          <a:pt x="1213669" y="730196"/>
                        </a:cubicBezTo>
                        <a:cubicBezTo>
                          <a:pt x="1182209" y="785787"/>
                          <a:pt x="1205091" y="859366"/>
                          <a:pt x="1263735" y="892553"/>
                        </a:cubicBezTo>
                        <a:cubicBezTo>
                          <a:pt x="1324822" y="927124"/>
                          <a:pt x="1399681" y="908857"/>
                          <a:pt x="1431140" y="853266"/>
                        </a:cubicBezTo>
                        <a:cubicBezTo>
                          <a:pt x="1448922" y="821846"/>
                          <a:pt x="1437873" y="790065"/>
                          <a:pt x="1435814" y="753798"/>
                        </a:cubicBezTo>
                        <a:cubicBezTo>
                          <a:pt x="1432587" y="742399"/>
                          <a:pt x="1433463" y="723748"/>
                          <a:pt x="1439227" y="707864"/>
                        </a:cubicBezTo>
                        <a:cubicBezTo>
                          <a:pt x="1443476" y="697504"/>
                          <a:pt x="1449998" y="688830"/>
                          <a:pt x="1457391" y="681645"/>
                        </a:cubicBezTo>
                        <a:lnTo>
                          <a:pt x="1462378" y="677961"/>
                        </a:lnTo>
                        <a:lnTo>
                          <a:pt x="1792304" y="868443"/>
                        </a:lnTo>
                        <a:lnTo>
                          <a:pt x="1785467" y="877694"/>
                        </a:lnTo>
                        <a:lnTo>
                          <a:pt x="1600620" y="1108566"/>
                        </a:lnTo>
                        <a:cubicBezTo>
                          <a:pt x="1279564" y="1573249"/>
                          <a:pt x="1433482" y="2109659"/>
                          <a:pt x="1132057" y="2374267"/>
                        </a:cubicBezTo>
                        <a:lnTo>
                          <a:pt x="288116" y="2374267"/>
                        </a:lnTo>
                        <a:lnTo>
                          <a:pt x="288116" y="1361500"/>
                        </a:lnTo>
                        <a:lnTo>
                          <a:pt x="280104" y="1358779"/>
                        </a:lnTo>
                        <a:cubicBezTo>
                          <a:pt x="269559" y="1356936"/>
                          <a:pt x="257583" y="1356761"/>
                          <a:pt x="244391" y="1359568"/>
                        </a:cubicBezTo>
                        <a:cubicBezTo>
                          <a:pt x="230505" y="1362376"/>
                          <a:pt x="211065" y="1370799"/>
                          <a:pt x="197179" y="1379222"/>
                        </a:cubicBezTo>
                        <a:cubicBezTo>
                          <a:pt x="172185" y="1393260"/>
                          <a:pt x="147190" y="1415721"/>
                          <a:pt x="116641" y="1415721"/>
                        </a:cubicBezTo>
                        <a:cubicBezTo>
                          <a:pt x="52766" y="1415721"/>
                          <a:pt x="0" y="1359568"/>
                          <a:pt x="0" y="1292185"/>
                        </a:cubicBezTo>
                        <a:cubicBezTo>
                          <a:pt x="0" y="1221994"/>
                          <a:pt x="52766" y="1165841"/>
                          <a:pt x="116641" y="1165841"/>
                        </a:cubicBezTo>
                        <a:cubicBezTo>
                          <a:pt x="152744" y="1165841"/>
                          <a:pt x="174962" y="1191110"/>
                          <a:pt x="205511" y="1210763"/>
                        </a:cubicBezTo>
                        <a:cubicBezTo>
                          <a:pt x="213842" y="1219186"/>
                          <a:pt x="230505" y="1227609"/>
                          <a:pt x="247168" y="1230417"/>
                        </a:cubicBezTo>
                        <a:cubicBezTo>
                          <a:pt x="258277" y="1231821"/>
                          <a:pt x="269039" y="1230417"/>
                          <a:pt x="278932" y="1227521"/>
                        </a:cubicBezTo>
                        <a:lnTo>
                          <a:pt x="288116" y="1223426"/>
                        </a:lnTo>
                        <a:close/>
                      </a:path>
                    </a:pathLst>
                  </a:custGeom>
                  <a:solidFill>
                    <a:srgbClr val="05E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683AA705-AF20-434C-81A8-CA04F23FECF4}"/>
                      </a:ext>
                    </a:extLst>
                  </p:cNvPr>
                  <p:cNvGrpSpPr/>
                  <p:nvPr/>
                </p:nvGrpSpPr>
                <p:grpSpPr>
                  <a:xfrm>
                    <a:off x="5003705" y="3519469"/>
                    <a:ext cx="267838" cy="227446"/>
                    <a:chOff x="294252" y="4588371"/>
                    <a:chExt cx="1095664" cy="930422"/>
                  </a:xfrm>
                  <a:solidFill>
                    <a:srgbClr val="FFFFFF"/>
                  </a:solidFill>
                </p:grpSpPr>
                <p:grpSp>
                  <p:nvGrpSpPr>
                    <p:cNvPr id="53" name="Group 52">
                      <a:extLst>
                        <a:ext uri="{FF2B5EF4-FFF2-40B4-BE49-F238E27FC236}">
                          <a16:creationId xmlns:a16="http://schemas.microsoft.com/office/drawing/2014/main" id="{57FD8CA7-7E0D-42D2-8D79-25687A90B3FB}"/>
                        </a:ext>
                      </a:extLst>
                    </p:cNvPr>
                    <p:cNvGrpSpPr/>
                    <p:nvPr/>
                  </p:nvGrpSpPr>
                  <p:grpSpPr>
                    <a:xfrm>
                      <a:off x="603860" y="4588371"/>
                      <a:ext cx="431146" cy="734412"/>
                      <a:chOff x="3297053" y="4939926"/>
                      <a:chExt cx="203051" cy="345876"/>
                    </a:xfrm>
                    <a:grpFill/>
                  </p:grpSpPr>
                  <p:sp>
                    <p:nvSpPr>
                      <p:cNvPr id="60" name="Freeform 1090">
                        <a:extLst>
                          <a:ext uri="{FF2B5EF4-FFF2-40B4-BE49-F238E27FC236}">
                            <a16:creationId xmlns:a16="http://schemas.microsoft.com/office/drawing/2014/main" id="{B97E034D-CD66-466A-972C-38472AAF2A1C}"/>
                          </a:ext>
                        </a:extLst>
                      </p:cNvPr>
                      <p:cNvSpPr>
                        <a:spLocks noEditPoints="1"/>
                      </p:cNvSpPr>
                      <p:nvPr/>
                    </p:nvSpPr>
                    <p:spPr bwMode="auto">
                      <a:xfrm>
                        <a:off x="3297053" y="5039083"/>
                        <a:ext cx="200947" cy="140511"/>
                      </a:xfrm>
                      <a:custGeom>
                        <a:avLst/>
                        <a:gdLst>
                          <a:gd name="T0" fmla="*/ 124 w 133"/>
                          <a:gd name="T1" fmla="*/ 70 h 93"/>
                          <a:gd name="T2" fmla="*/ 124 w 133"/>
                          <a:gd name="T3" fmla="*/ 63 h 93"/>
                          <a:gd name="T4" fmla="*/ 87 w 133"/>
                          <a:gd name="T5" fmla="*/ 63 h 93"/>
                          <a:gd name="T6" fmla="*/ 87 w 133"/>
                          <a:gd name="T7" fmla="*/ 70 h 93"/>
                          <a:gd name="T8" fmla="*/ 124 w 133"/>
                          <a:gd name="T9" fmla="*/ 70 h 93"/>
                          <a:gd name="T10" fmla="*/ 133 w 133"/>
                          <a:gd name="T11" fmla="*/ 93 h 93"/>
                          <a:gd name="T12" fmla="*/ 0 w 133"/>
                          <a:gd name="T13" fmla="*/ 93 h 93"/>
                          <a:gd name="T14" fmla="*/ 0 w 133"/>
                          <a:gd name="T15" fmla="*/ 0 h 93"/>
                          <a:gd name="T16" fmla="*/ 66 w 133"/>
                          <a:gd name="T17" fmla="*/ 47 h 93"/>
                          <a:gd name="T18" fmla="*/ 133 w 133"/>
                          <a:gd name="T19" fmla="*/ 0 h 93"/>
                          <a:gd name="T20" fmla="*/ 133 w 133"/>
                          <a:gd name="T21" fmla="*/ 93 h 93"/>
                          <a:gd name="T22" fmla="*/ 124 w 133"/>
                          <a:gd name="T23" fmla="*/ 76 h 93"/>
                          <a:gd name="T24" fmla="*/ 87 w 133"/>
                          <a:gd name="T25" fmla="*/ 76 h 93"/>
                          <a:gd name="T26" fmla="*/ 87 w 133"/>
                          <a:gd name="T27" fmla="*/ 83 h 93"/>
                          <a:gd name="T28" fmla="*/ 124 w 133"/>
                          <a:gd name="T29" fmla="*/ 83 h 93"/>
                          <a:gd name="T30" fmla="*/ 124 w 133"/>
                          <a:gd name="T3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93">
                            <a:moveTo>
                              <a:pt x="124" y="70"/>
                            </a:moveTo>
                            <a:lnTo>
                              <a:pt x="124" y="63"/>
                            </a:lnTo>
                            <a:lnTo>
                              <a:pt x="87" y="63"/>
                            </a:lnTo>
                            <a:lnTo>
                              <a:pt x="87" y="70"/>
                            </a:lnTo>
                            <a:lnTo>
                              <a:pt x="124" y="70"/>
                            </a:lnTo>
                            <a:close/>
                            <a:moveTo>
                              <a:pt x="133" y="93"/>
                            </a:moveTo>
                            <a:lnTo>
                              <a:pt x="0" y="93"/>
                            </a:lnTo>
                            <a:lnTo>
                              <a:pt x="0" y="0"/>
                            </a:lnTo>
                            <a:lnTo>
                              <a:pt x="66" y="47"/>
                            </a:lnTo>
                            <a:lnTo>
                              <a:pt x="133" y="0"/>
                            </a:lnTo>
                            <a:lnTo>
                              <a:pt x="133" y="93"/>
                            </a:lnTo>
                            <a:close/>
                            <a:moveTo>
                              <a:pt x="124" y="76"/>
                            </a:moveTo>
                            <a:lnTo>
                              <a:pt x="87" y="76"/>
                            </a:lnTo>
                            <a:lnTo>
                              <a:pt x="87" y="83"/>
                            </a:lnTo>
                            <a:lnTo>
                              <a:pt x="124" y="83"/>
                            </a:lnTo>
                            <a:lnTo>
                              <a:pt x="124" y="7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61" name="Freeform 1091">
                        <a:extLst>
                          <a:ext uri="{FF2B5EF4-FFF2-40B4-BE49-F238E27FC236}">
                            <a16:creationId xmlns:a16="http://schemas.microsoft.com/office/drawing/2014/main" id="{0BF8D2F6-A525-44FF-82C0-D9AAF2C03378}"/>
                          </a:ext>
                        </a:extLst>
                      </p:cNvPr>
                      <p:cNvSpPr>
                        <a:spLocks/>
                      </p:cNvSpPr>
                      <p:nvPr/>
                    </p:nvSpPr>
                    <p:spPr bwMode="auto">
                      <a:xfrm>
                        <a:off x="3297054" y="4939926"/>
                        <a:ext cx="203050" cy="90073"/>
                      </a:xfrm>
                      <a:custGeom>
                        <a:avLst/>
                        <a:gdLst>
                          <a:gd name="T0" fmla="*/ 133 w 133"/>
                          <a:gd name="T1" fmla="*/ 59 h 59"/>
                          <a:gd name="T2" fmla="*/ 0 w 133"/>
                          <a:gd name="T3" fmla="*/ 59 h 59"/>
                          <a:gd name="T4" fmla="*/ 0 w 133"/>
                          <a:gd name="T5" fmla="*/ 46 h 59"/>
                          <a:gd name="T6" fmla="*/ 66 w 133"/>
                          <a:gd name="T7" fmla="*/ 0 h 59"/>
                          <a:gd name="T8" fmla="*/ 133 w 133"/>
                          <a:gd name="T9" fmla="*/ 46 h 59"/>
                          <a:gd name="T10" fmla="*/ 133 w 133"/>
                          <a:gd name="T11" fmla="*/ 59 h 59"/>
                        </a:gdLst>
                        <a:ahLst/>
                        <a:cxnLst>
                          <a:cxn ang="0">
                            <a:pos x="T0" y="T1"/>
                          </a:cxn>
                          <a:cxn ang="0">
                            <a:pos x="T2" y="T3"/>
                          </a:cxn>
                          <a:cxn ang="0">
                            <a:pos x="T4" y="T5"/>
                          </a:cxn>
                          <a:cxn ang="0">
                            <a:pos x="T6" y="T7"/>
                          </a:cxn>
                          <a:cxn ang="0">
                            <a:pos x="T8" y="T9"/>
                          </a:cxn>
                          <a:cxn ang="0">
                            <a:pos x="T10" y="T11"/>
                          </a:cxn>
                        </a:cxnLst>
                        <a:rect l="0" t="0" r="r" b="b"/>
                        <a:pathLst>
                          <a:path w="133" h="59">
                            <a:moveTo>
                              <a:pt x="133" y="59"/>
                            </a:moveTo>
                            <a:lnTo>
                              <a:pt x="0" y="59"/>
                            </a:lnTo>
                            <a:lnTo>
                              <a:pt x="0" y="46"/>
                            </a:lnTo>
                            <a:lnTo>
                              <a:pt x="66" y="0"/>
                            </a:lnTo>
                            <a:lnTo>
                              <a:pt x="133" y="46"/>
                            </a:lnTo>
                            <a:lnTo>
                              <a:pt x="133" y="59"/>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62" name="Freeform 1092">
                        <a:extLst>
                          <a:ext uri="{FF2B5EF4-FFF2-40B4-BE49-F238E27FC236}">
                            <a16:creationId xmlns:a16="http://schemas.microsoft.com/office/drawing/2014/main" id="{D6F991E4-3C27-4F83-B3B4-C426F7B11CE4}"/>
                          </a:ext>
                        </a:extLst>
                      </p:cNvPr>
                      <p:cNvSpPr>
                        <a:spLocks/>
                      </p:cNvSpPr>
                      <p:nvPr/>
                    </p:nvSpPr>
                    <p:spPr bwMode="auto">
                      <a:xfrm>
                        <a:off x="3363380" y="5192221"/>
                        <a:ext cx="71985" cy="93581"/>
                      </a:xfrm>
                      <a:custGeom>
                        <a:avLst/>
                        <a:gdLst>
                          <a:gd name="T0" fmla="*/ 50 w 50"/>
                          <a:gd name="T1" fmla="*/ 0 h 65"/>
                          <a:gd name="T2" fmla="*/ 24 w 50"/>
                          <a:gd name="T3" fmla="*/ 65 h 65"/>
                          <a:gd name="T4" fmla="*/ 0 w 50"/>
                          <a:gd name="T5" fmla="*/ 0 h 65"/>
                          <a:gd name="T6" fmla="*/ 50 w 50"/>
                          <a:gd name="T7" fmla="*/ 0 h 65"/>
                        </a:gdLst>
                        <a:ahLst/>
                        <a:cxnLst>
                          <a:cxn ang="0">
                            <a:pos x="T0" y="T1"/>
                          </a:cxn>
                          <a:cxn ang="0">
                            <a:pos x="T2" y="T3"/>
                          </a:cxn>
                          <a:cxn ang="0">
                            <a:pos x="T4" y="T5"/>
                          </a:cxn>
                          <a:cxn ang="0">
                            <a:pos x="T6" y="T7"/>
                          </a:cxn>
                        </a:cxnLst>
                        <a:rect l="0" t="0" r="r" b="b"/>
                        <a:pathLst>
                          <a:path w="50" h="65">
                            <a:moveTo>
                              <a:pt x="50" y="0"/>
                            </a:moveTo>
                            <a:lnTo>
                              <a:pt x="24" y="65"/>
                            </a:lnTo>
                            <a:lnTo>
                              <a:pt x="0" y="0"/>
                            </a:lnTo>
                            <a:lnTo>
                              <a:pt x="50" y="0"/>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4CCE9DC0-B4B5-4E22-A3B2-31D4FB802666}"/>
                        </a:ext>
                      </a:extLst>
                    </p:cNvPr>
                    <p:cNvGrpSpPr/>
                    <p:nvPr/>
                  </p:nvGrpSpPr>
                  <p:grpSpPr>
                    <a:xfrm>
                      <a:off x="879864" y="5242683"/>
                      <a:ext cx="510052" cy="276110"/>
                      <a:chOff x="879864" y="5242683"/>
                      <a:chExt cx="510052" cy="276110"/>
                    </a:xfrm>
                    <a:grpFill/>
                  </p:grpSpPr>
                  <p:sp>
                    <p:nvSpPr>
                      <p:cNvPr id="58" name="Freeform 160">
                        <a:extLst>
                          <a:ext uri="{FF2B5EF4-FFF2-40B4-BE49-F238E27FC236}">
                            <a16:creationId xmlns:a16="http://schemas.microsoft.com/office/drawing/2014/main" id="{483DED68-AA8A-4EE0-A55A-296AECAA0D32}"/>
                          </a:ext>
                        </a:extLst>
                      </p:cNvPr>
                      <p:cNvSpPr/>
                      <p:nvPr/>
                    </p:nvSpPr>
                    <p:spPr>
                      <a:xfrm>
                        <a:off x="879864" y="5246380"/>
                        <a:ext cx="349670" cy="272413"/>
                      </a:xfrm>
                      <a:custGeom>
                        <a:avLst/>
                        <a:gdLst>
                          <a:gd name="connsiteX0" fmla="*/ 175187 w 349670"/>
                          <a:gd name="connsiteY0" fmla="*/ 70727 h 272413"/>
                          <a:gd name="connsiteX1" fmla="*/ 142972 w 349670"/>
                          <a:gd name="connsiteY1" fmla="*/ 102622 h 272413"/>
                          <a:gd name="connsiteX2" fmla="*/ 175187 w 349670"/>
                          <a:gd name="connsiteY2" fmla="*/ 134517 h 272413"/>
                          <a:gd name="connsiteX3" fmla="*/ 207402 w 349670"/>
                          <a:gd name="connsiteY3" fmla="*/ 102622 h 272413"/>
                          <a:gd name="connsiteX4" fmla="*/ 175187 w 349670"/>
                          <a:gd name="connsiteY4" fmla="*/ 70727 h 272413"/>
                          <a:gd name="connsiteX5" fmla="*/ 214072 w 349670"/>
                          <a:gd name="connsiteY5" fmla="*/ 0 h 272413"/>
                          <a:gd name="connsiteX6" fmla="*/ 283971 w 349670"/>
                          <a:gd name="connsiteY6" fmla="*/ 20923 h 272413"/>
                          <a:gd name="connsiteX7" fmla="*/ 248617 w 349670"/>
                          <a:gd name="connsiteY7" fmla="*/ 145198 h 272413"/>
                          <a:gd name="connsiteX8" fmla="*/ 252004 w 349670"/>
                          <a:gd name="connsiteY8" fmla="*/ 174930 h 272413"/>
                          <a:gd name="connsiteX9" fmla="*/ 349670 w 349670"/>
                          <a:gd name="connsiteY9" fmla="*/ 143196 h 272413"/>
                          <a:gd name="connsiteX10" fmla="*/ 347606 w 349670"/>
                          <a:gd name="connsiteY10" fmla="*/ 163657 h 272413"/>
                          <a:gd name="connsiteX11" fmla="*/ 214072 w 349670"/>
                          <a:gd name="connsiteY11" fmla="*/ 272413 h 272413"/>
                          <a:gd name="connsiteX12" fmla="*/ 101048 w 349670"/>
                          <a:gd name="connsiteY12" fmla="*/ 212361 h 272413"/>
                          <a:gd name="connsiteX13" fmla="*/ 92954 w 349670"/>
                          <a:gd name="connsiteY13" fmla="*/ 197459 h 272413"/>
                          <a:gd name="connsiteX14" fmla="*/ 0 w 349670"/>
                          <a:gd name="connsiteY14" fmla="*/ 118521 h 272413"/>
                          <a:gd name="connsiteX15" fmla="*/ 87771 w 349670"/>
                          <a:gd name="connsiteY15" fmla="*/ 85474 h 272413"/>
                          <a:gd name="connsiteX16" fmla="*/ 88481 w 349670"/>
                          <a:gd name="connsiteY16" fmla="*/ 83189 h 272413"/>
                          <a:gd name="connsiteX17" fmla="*/ 214072 w 349670"/>
                          <a:gd name="connsiteY17" fmla="*/ 0 h 27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70" h="272413">
                            <a:moveTo>
                              <a:pt x="175187" y="70727"/>
                            </a:moveTo>
                            <a:cubicBezTo>
                              <a:pt x="157395" y="70727"/>
                              <a:pt x="142972" y="85007"/>
                              <a:pt x="142972" y="102622"/>
                            </a:cubicBezTo>
                            <a:cubicBezTo>
                              <a:pt x="142972" y="120237"/>
                              <a:pt x="157395" y="134517"/>
                              <a:pt x="175187" y="134517"/>
                            </a:cubicBezTo>
                            <a:cubicBezTo>
                              <a:pt x="192979" y="134517"/>
                              <a:pt x="207402" y="120237"/>
                              <a:pt x="207402" y="102622"/>
                            </a:cubicBezTo>
                            <a:cubicBezTo>
                              <a:pt x="207402" y="85007"/>
                              <a:pt x="192979" y="70727"/>
                              <a:pt x="175187" y="70727"/>
                            </a:cubicBezTo>
                            <a:close/>
                            <a:moveTo>
                              <a:pt x="214072" y="0"/>
                            </a:moveTo>
                            <a:cubicBezTo>
                              <a:pt x="271875" y="0"/>
                              <a:pt x="284705" y="23387"/>
                              <a:pt x="283971" y="20923"/>
                            </a:cubicBezTo>
                            <a:cubicBezTo>
                              <a:pt x="250143" y="59463"/>
                              <a:pt x="244833" y="129688"/>
                              <a:pt x="248617" y="145198"/>
                            </a:cubicBezTo>
                            <a:lnTo>
                              <a:pt x="252004" y="174930"/>
                            </a:lnTo>
                            <a:lnTo>
                              <a:pt x="349670" y="143196"/>
                            </a:lnTo>
                            <a:lnTo>
                              <a:pt x="347606" y="163657"/>
                            </a:lnTo>
                            <a:cubicBezTo>
                              <a:pt x="334896" y="225724"/>
                              <a:pt x="279941" y="272413"/>
                              <a:pt x="214072" y="272413"/>
                            </a:cubicBezTo>
                            <a:cubicBezTo>
                              <a:pt x="167024" y="272413"/>
                              <a:pt x="125543" y="248592"/>
                              <a:pt x="101048" y="212361"/>
                            </a:cubicBezTo>
                            <a:lnTo>
                              <a:pt x="92954" y="197459"/>
                            </a:lnTo>
                            <a:lnTo>
                              <a:pt x="0" y="118521"/>
                            </a:lnTo>
                            <a:lnTo>
                              <a:pt x="87771" y="85474"/>
                            </a:lnTo>
                            <a:lnTo>
                              <a:pt x="88481" y="83189"/>
                            </a:lnTo>
                            <a:cubicBezTo>
                              <a:pt x="109173" y="34303"/>
                              <a:pt x="157614" y="0"/>
                              <a:pt x="21407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59" name="Pie 161">
                        <a:extLst>
                          <a:ext uri="{FF2B5EF4-FFF2-40B4-BE49-F238E27FC236}">
                            <a16:creationId xmlns:a16="http://schemas.microsoft.com/office/drawing/2014/main" id="{68737D76-AA39-48F7-BDF8-33780E5DCBD7}"/>
                          </a:ext>
                        </a:extLst>
                      </p:cNvPr>
                      <p:cNvSpPr/>
                      <p:nvPr/>
                    </p:nvSpPr>
                    <p:spPr>
                      <a:xfrm rot="4380000">
                        <a:off x="1152657" y="5236781"/>
                        <a:ext cx="231358" cy="243161"/>
                      </a:xfrm>
                      <a:prstGeom prst="pie">
                        <a:avLst>
                          <a:gd name="adj1" fmla="val 5378394"/>
                          <a:gd name="adj2" fmla="val 16200000"/>
                        </a:avLst>
                      </a:prstGeom>
                      <a:grpFill/>
                      <a:ln w="12700" cap="flat" cmpd="sng" algn="ctr">
                        <a:noFill/>
                        <a:prstDash val="solid"/>
                        <a:miter lim="800000"/>
                      </a:ln>
                      <a:effectLst/>
                    </p:spPr>
                    <p:txBody>
                      <a:bodyPr rtlCol="0" anchor="ctr"/>
                      <a:lstStyle/>
                      <a:p>
                        <a:pPr algn="ctr">
                          <a:defRPr/>
                        </a:pPr>
                        <a:endParaRPr lang="en-US" kern="0" dirty="0">
                          <a:solidFill>
                            <a:prstClr val="black"/>
                          </a:solidFill>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95C799BD-5E31-47F6-9762-59F477558EF6}"/>
                        </a:ext>
                      </a:extLst>
                    </p:cNvPr>
                    <p:cNvGrpSpPr/>
                    <p:nvPr/>
                  </p:nvGrpSpPr>
                  <p:grpSpPr>
                    <a:xfrm>
                      <a:off x="294252" y="5240383"/>
                      <a:ext cx="510053" cy="276110"/>
                      <a:chOff x="294252" y="5240383"/>
                      <a:chExt cx="510053" cy="276110"/>
                    </a:xfrm>
                    <a:grpFill/>
                  </p:grpSpPr>
                  <p:sp>
                    <p:nvSpPr>
                      <p:cNvPr id="56" name="Freeform 158">
                        <a:extLst>
                          <a:ext uri="{FF2B5EF4-FFF2-40B4-BE49-F238E27FC236}">
                            <a16:creationId xmlns:a16="http://schemas.microsoft.com/office/drawing/2014/main" id="{DEBB37C2-864E-4CAE-8401-E6E10E89C6CB}"/>
                          </a:ext>
                        </a:extLst>
                      </p:cNvPr>
                      <p:cNvSpPr/>
                      <p:nvPr/>
                    </p:nvSpPr>
                    <p:spPr>
                      <a:xfrm flipH="1">
                        <a:off x="454635" y="5244080"/>
                        <a:ext cx="349670" cy="272413"/>
                      </a:xfrm>
                      <a:custGeom>
                        <a:avLst/>
                        <a:gdLst>
                          <a:gd name="connsiteX0" fmla="*/ 175187 w 349670"/>
                          <a:gd name="connsiteY0" fmla="*/ 70727 h 272413"/>
                          <a:gd name="connsiteX1" fmla="*/ 207402 w 349670"/>
                          <a:gd name="connsiteY1" fmla="*/ 102622 h 272413"/>
                          <a:gd name="connsiteX2" fmla="*/ 175187 w 349670"/>
                          <a:gd name="connsiteY2" fmla="*/ 134517 h 272413"/>
                          <a:gd name="connsiteX3" fmla="*/ 142972 w 349670"/>
                          <a:gd name="connsiteY3" fmla="*/ 102622 h 272413"/>
                          <a:gd name="connsiteX4" fmla="*/ 175187 w 349670"/>
                          <a:gd name="connsiteY4" fmla="*/ 70727 h 272413"/>
                          <a:gd name="connsiteX5" fmla="*/ 214072 w 349670"/>
                          <a:gd name="connsiteY5" fmla="*/ 0 h 272413"/>
                          <a:gd name="connsiteX6" fmla="*/ 88481 w 349670"/>
                          <a:gd name="connsiteY6" fmla="*/ 83189 h 272413"/>
                          <a:gd name="connsiteX7" fmla="*/ 87771 w 349670"/>
                          <a:gd name="connsiteY7" fmla="*/ 85474 h 272413"/>
                          <a:gd name="connsiteX8" fmla="*/ 0 w 349670"/>
                          <a:gd name="connsiteY8" fmla="*/ 118521 h 272413"/>
                          <a:gd name="connsiteX9" fmla="*/ 92954 w 349670"/>
                          <a:gd name="connsiteY9" fmla="*/ 197459 h 272413"/>
                          <a:gd name="connsiteX10" fmla="*/ 101048 w 349670"/>
                          <a:gd name="connsiteY10" fmla="*/ 212361 h 272413"/>
                          <a:gd name="connsiteX11" fmla="*/ 214072 w 349670"/>
                          <a:gd name="connsiteY11" fmla="*/ 272413 h 272413"/>
                          <a:gd name="connsiteX12" fmla="*/ 347606 w 349670"/>
                          <a:gd name="connsiteY12" fmla="*/ 163657 h 272413"/>
                          <a:gd name="connsiteX13" fmla="*/ 349670 w 349670"/>
                          <a:gd name="connsiteY13" fmla="*/ 143196 h 272413"/>
                          <a:gd name="connsiteX14" fmla="*/ 252004 w 349670"/>
                          <a:gd name="connsiteY14" fmla="*/ 174930 h 272413"/>
                          <a:gd name="connsiteX15" fmla="*/ 248617 w 349670"/>
                          <a:gd name="connsiteY15" fmla="*/ 145198 h 272413"/>
                          <a:gd name="connsiteX16" fmla="*/ 283971 w 349670"/>
                          <a:gd name="connsiteY16" fmla="*/ 20923 h 272413"/>
                          <a:gd name="connsiteX17" fmla="*/ 214072 w 349670"/>
                          <a:gd name="connsiteY17" fmla="*/ 0 h 27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70" h="272413">
                            <a:moveTo>
                              <a:pt x="175187" y="70727"/>
                            </a:moveTo>
                            <a:cubicBezTo>
                              <a:pt x="192979" y="70727"/>
                              <a:pt x="207402" y="85007"/>
                              <a:pt x="207402" y="102622"/>
                            </a:cubicBezTo>
                            <a:cubicBezTo>
                              <a:pt x="207402" y="120237"/>
                              <a:pt x="192979" y="134517"/>
                              <a:pt x="175187" y="134517"/>
                            </a:cubicBezTo>
                            <a:cubicBezTo>
                              <a:pt x="157395" y="134517"/>
                              <a:pt x="142972" y="120237"/>
                              <a:pt x="142972" y="102622"/>
                            </a:cubicBezTo>
                            <a:cubicBezTo>
                              <a:pt x="142972" y="85007"/>
                              <a:pt x="157395" y="70727"/>
                              <a:pt x="175187" y="70727"/>
                            </a:cubicBezTo>
                            <a:close/>
                            <a:moveTo>
                              <a:pt x="214072" y="0"/>
                            </a:moveTo>
                            <a:cubicBezTo>
                              <a:pt x="157614" y="0"/>
                              <a:pt x="109173" y="34303"/>
                              <a:pt x="88481" y="83189"/>
                            </a:cubicBezTo>
                            <a:lnTo>
                              <a:pt x="87771" y="85474"/>
                            </a:lnTo>
                            <a:lnTo>
                              <a:pt x="0" y="118521"/>
                            </a:lnTo>
                            <a:lnTo>
                              <a:pt x="92954" y="197459"/>
                            </a:lnTo>
                            <a:lnTo>
                              <a:pt x="101048" y="212361"/>
                            </a:lnTo>
                            <a:cubicBezTo>
                              <a:pt x="125543" y="248592"/>
                              <a:pt x="167024" y="272413"/>
                              <a:pt x="214072" y="272413"/>
                            </a:cubicBezTo>
                            <a:cubicBezTo>
                              <a:pt x="279941" y="272413"/>
                              <a:pt x="334896" y="225724"/>
                              <a:pt x="347606" y="163657"/>
                            </a:cubicBezTo>
                            <a:lnTo>
                              <a:pt x="349670" y="143196"/>
                            </a:lnTo>
                            <a:lnTo>
                              <a:pt x="252004" y="174930"/>
                            </a:lnTo>
                            <a:lnTo>
                              <a:pt x="248617" y="145198"/>
                            </a:lnTo>
                            <a:cubicBezTo>
                              <a:pt x="244833" y="129688"/>
                              <a:pt x="250143" y="59463"/>
                              <a:pt x="283971" y="20923"/>
                            </a:cubicBezTo>
                            <a:cubicBezTo>
                              <a:pt x="284705" y="23387"/>
                              <a:pt x="271874" y="0"/>
                              <a:pt x="21407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57" name="Pie 159">
                        <a:extLst>
                          <a:ext uri="{FF2B5EF4-FFF2-40B4-BE49-F238E27FC236}">
                            <a16:creationId xmlns:a16="http://schemas.microsoft.com/office/drawing/2014/main" id="{3178175A-C3D7-4283-8F56-08991A9B7526}"/>
                          </a:ext>
                        </a:extLst>
                      </p:cNvPr>
                      <p:cNvSpPr/>
                      <p:nvPr/>
                    </p:nvSpPr>
                    <p:spPr>
                      <a:xfrm rot="17220000" flipH="1">
                        <a:off x="300154" y="5234481"/>
                        <a:ext cx="231358" cy="243161"/>
                      </a:xfrm>
                      <a:prstGeom prst="pie">
                        <a:avLst>
                          <a:gd name="adj1" fmla="val 5378394"/>
                          <a:gd name="adj2" fmla="val 16200000"/>
                        </a:avLst>
                      </a:prstGeom>
                      <a:grpFill/>
                      <a:ln w="12700" cap="flat" cmpd="sng" algn="ctr">
                        <a:noFill/>
                        <a:prstDash val="solid"/>
                        <a:miter lim="800000"/>
                      </a:ln>
                      <a:effectLst/>
                    </p:spPr>
                    <p:txBody>
                      <a:bodyPr rtlCol="0" anchor="ctr"/>
                      <a:lstStyle/>
                      <a:p>
                        <a:pPr algn="ctr">
                          <a:defRPr/>
                        </a:pPr>
                        <a:endParaRPr lang="en-US" kern="0" dirty="0">
                          <a:solidFill>
                            <a:prstClr val="black"/>
                          </a:solidFill>
                          <a:latin typeface="Arial" panose="020B0604020202020204" pitchFamily="34" charset="0"/>
                          <a:cs typeface="Arial" panose="020B0604020202020204" pitchFamily="34" charset="0"/>
                        </a:endParaRPr>
                      </a:p>
                    </p:txBody>
                  </p:sp>
                </p:grpSp>
              </p:grpSp>
            </p:grpSp>
            <p:grpSp>
              <p:nvGrpSpPr>
                <p:cNvPr id="11" name="Group 10">
                  <a:extLst>
                    <a:ext uri="{FF2B5EF4-FFF2-40B4-BE49-F238E27FC236}">
                      <a16:creationId xmlns:a16="http://schemas.microsoft.com/office/drawing/2014/main" id="{71415187-4DEA-40F8-BD2D-F363C8FF5A82}"/>
                    </a:ext>
                  </a:extLst>
                </p:cNvPr>
                <p:cNvGrpSpPr/>
                <p:nvPr/>
              </p:nvGrpSpPr>
              <p:grpSpPr>
                <a:xfrm>
                  <a:off x="4517242" y="2567136"/>
                  <a:ext cx="894231" cy="905386"/>
                  <a:chOff x="4517242" y="2567136"/>
                  <a:chExt cx="894231" cy="905386"/>
                </a:xfrm>
              </p:grpSpPr>
              <p:sp>
                <p:nvSpPr>
                  <p:cNvPr id="33" name="Freeform 142">
                    <a:extLst>
                      <a:ext uri="{FF2B5EF4-FFF2-40B4-BE49-F238E27FC236}">
                        <a16:creationId xmlns:a16="http://schemas.microsoft.com/office/drawing/2014/main" id="{CA93564C-8A7E-43A6-9D48-998DB177B38B}"/>
                      </a:ext>
                    </a:extLst>
                  </p:cNvPr>
                  <p:cNvSpPr/>
                  <p:nvPr/>
                </p:nvSpPr>
                <p:spPr>
                  <a:xfrm rot="19800000">
                    <a:off x="4517242" y="2567136"/>
                    <a:ext cx="894231" cy="905386"/>
                  </a:xfrm>
                  <a:custGeom>
                    <a:avLst/>
                    <a:gdLst>
                      <a:gd name="connsiteX0" fmla="*/ 1825789 w 1940329"/>
                      <a:gd name="connsiteY0" fmla="*/ 0 h 1964535"/>
                      <a:gd name="connsiteX1" fmla="*/ 1853080 w 1940329"/>
                      <a:gd name="connsiteY1" fmla="*/ 76384 h 1964535"/>
                      <a:gd name="connsiteX2" fmla="*/ 1940329 w 1940329"/>
                      <a:gd name="connsiteY2" fmla="*/ 667561 h 1964535"/>
                      <a:gd name="connsiteX3" fmla="*/ 1595698 w 1940329"/>
                      <a:gd name="connsiteY3" fmla="*/ 1798827 h 1964535"/>
                      <a:gd name="connsiteX4" fmla="*/ 1504223 w 1940329"/>
                      <a:gd name="connsiteY4" fmla="*/ 1922583 h 1964535"/>
                      <a:gd name="connsiteX5" fmla="*/ 1174398 w 1940329"/>
                      <a:gd name="connsiteY5" fmla="*/ 1732159 h 1964535"/>
                      <a:gd name="connsiteX6" fmla="*/ 1169094 w 1940329"/>
                      <a:gd name="connsiteY6" fmla="*/ 1736077 h 1964535"/>
                      <a:gd name="connsiteX7" fmla="*/ 1150930 w 1940329"/>
                      <a:gd name="connsiteY7" fmla="*/ 1762296 h 1964535"/>
                      <a:gd name="connsiteX8" fmla="*/ 1147517 w 1940329"/>
                      <a:gd name="connsiteY8" fmla="*/ 1808230 h 1964535"/>
                      <a:gd name="connsiteX9" fmla="*/ 1142843 w 1940329"/>
                      <a:gd name="connsiteY9" fmla="*/ 1907698 h 1964535"/>
                      <a:gd name="connsiteX10" fmla="*/ 975438 w 1940329"/>
                      <a:gd name="connsiteY10" fmla="*/ 1946985 h 1964535"/>
                      <a:gd name="connsiteX11" fmla="*/ 925372 w 1940329"/>
                      <a:gd name="connsiteY11" fmla="*/ 1784628 h 1964535"/>
                      <a:gd name="connsiteX12" fmla="*/ 996804 w 1940329"/>
                      <a:gd name="connsiteY12" fmla="*/ 1732512 h 1964535"/>
                      <a:gd name="connsiteX13" fmla="*/ 1037161 w 1940329"/>
                      <a:gd name="connsiteY13" fmla="*/ 1701103 h 1964535"/>
                      <a:gd name="connsiteX14" fmla="*/ 1055437 w 1940329"/>
                      <a:gd name="connsiteY14" fmla="*/ 1670411 h 1964535"/>
                      <a:gd name="connsiteX15" fmla="*/ 1056623 w 1940329"/>
                      <a:gd name="connsiteY15" fmla="*/ 1664161 h 1964535"/>
                      <a:gd name="connsiteX16" fmla="*/ 0 w 1940329"/>
                      <a:gd name="connsiteY16" fmla="*/ 1054120 h 1964535"/>
                      <a:gd name="connsiteX17" fmla="*/ 1048154 w 1940329"/>
                      <a:gd name="connsiteY17" fmla="*/ 448968 h 1964535"/>
                      <a:gd name="connsiteX18" fmla="*/ 1061423 w 1940329"/>
                      <a:gd name="connsiteY18" fmla="*/ 459802 h 1964535"/>
                      <a:gd name="connsiteX19" fmla="*/ 1079682 w 1940329"/>
                      <a:gd name="connsiteY19" fmla="*/ 490504 h 1964535"/>
                      <a:gd name="connsiteX20" fmla="*/ 1088041 w 1940329"/>
                      <a:gd name="connsiteY20" fmla="*/ 540955 h 1964535"/>
                      <a:gd name="connsiteX21" fmla="*/ 1099778 w 1940329"/>
                      <a:gd name="connsiteY21" fmla="*/ 628596 h 1964535"/>
                      <a:gd name="connsiteX22" fmla="*/ 1266358 w 1940329"/>
                      <a:gd name="connsiteY22" fmla="*/ 662026 h 1964535"/>
                      <a:gd name="connsiteX23" fmla="*/ 1311670 w 1940329"/>
                      <a:gd name="connsiteY23" fmla="*/ 496151 h 1964535"/>
                      <a:gd name="connsiteX24" fmla="*/ 1226473 w 1940329"/>
                      <a:gd name="connsiteY24" fmla="*/ 444602 h 1964535"/>
                      <a:gd name="connsiteX25" fmla="*/ 1187728 w 1940329"/>
                      <a:gd name="connsiteY25" fmla="*/ 419694 h 1964535"/>
                      <a:gd name="connsiteX26" fmla="*/ 1173347 w 1940329"/>
                      <a:gd name="connsiteY26" fmla="*/ 391224 h 1964535"/>
                      <a:gd name="connsiteX27" fmla="*/ 1171464 w 1940329"/>
                      <a:gd name="connsiteY27" fmla="*/ 377775 h 196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0329" h="1964535">
                        <a:moveTo>
                          <a:pt x="1825789" y="0"/>
                        </a:moveTo>
                        <a:lnTo>
                          <a:pt x="1853080" y="76384"/>
                        </a:lnTo>
                        <a:cubicBezTo>
                          <a:pt x="1909783" y="263137"/>
                          <a:pt x="1940329" y="461695"/>
                          <a:pt x="1940329" y="667561"/>
                        </a:cubicBezTo>
                        <a:cubicBezTo>
                          <a:pt x="1940329" y="1087871"/>
                          <a:pt x="1813000" y="1477716"/>
                          <a:pt x="1595698" y="1798827"/>
                        </a:cubicBezTo>
                        <a:lnTo>
                          <a:pt x="1504223" y="1922583"/>
                        </a:lnTo>
                        <a:lnTo>
                          <a:pt x="1174398" y="1732159"/>
                        </a:lnTo>
                        <a:lnTo>
                          <a:pt x="1169094" y="1736077"/>
                        </a:lnTo>
                        <a:cubicBezTo>
                          <a:pt x="1161701" y="1743262"/>
                          <a:pt x="1155179" y="1751936"/>
                          <a:pt x="1150930" y="1762296"/>
                        </a:cubicBezTo>
                        <a:cubicBezTo>
                          <a:pt x="1145166" y="1778180"/>
                          <a:pt x="1144290" y="1796831"/>
                          <a:pt x="1147517" y="1808230"/>
                        </a:cubicBezTo>
                        <a:cubicBezTo>
                          <a:pt x="1149576" y="1844497"/>
                          <a:pt x="1160625" y="1876278"/>
                          <a:pt x="1142843" y="1907698"/>
                        </a:cubicBezTo>
                        <a:cubicBezTo>
                          <a:pt x="1111384" y="1963289"/>
                          <a:pt x="1036525" y="1981556"/>
                          <a:pt x="975438" y="1946985"/>
                        </a:cubicBezTo>
                        <a:cubicBezTo>
                          <a:pt x="916794" y="1913798"/>
                          <a:pt x="893912" y="1840219"/>
                          <a:pt x="925372" y="1784628"/>
                        </a:cubicBezTo>
                        <a:cubicBezTo>
                          <a:pt x="940418" y="1758041"/>
                          <a:pt x="972276" y="1747351"/>
                          <a:pt x="996804" y="1732512"/>
                        </a:cubicBezTo>
                        <a:cubicBezTo>
                          <a:pt x="1010973" y="1724576"/>
                          <a:pt x="1027879" y="1711805"/>
                          <a:pt x="1037161" y="1701103"/>
                        </a:cubicBezTo>
                        <a:cubicBezTo>
                          <a:pt x="1046102" y="1691005"/>
                          <a:pt x="1051848" y="1680496"/>
                          <a:pt x="1055437" y="1670411"/>
                        </a:cubicBezTo>
                        <a:lnTo>
                          <a:pt x="1056623" y="1664161"/>
                        </a:lnTo>
                        <a:lnTo>
                          <a:pt x="0" y="1054120"/>
                        </a:lnTo>
                        <a:lnTo>
                          <a:pt x="1048154" y="448968"/>
                        </a:lnTo>
                        <a:lnTo>
                          <a:pt x="1061423" y="459802"/>
                        </a:lnTo>
                        <a:cubicBezTo>
                          <a:pt x="1068574" y="467767"/>
                          <a:pt x="1075071" y="477830"/>
                          <a:pt x="1079682" y="490504"/>
                        </a:cubicBezTo>
                        <a:cubicBezTo>
                          <a:pt x="1084662" y="503767"/>
                          <a:pt x="1087823" y="524716"/>
                          <a:pt x="1088041" y="540955"/>
                        </a:cubicBezTo>
                        <a:cubicBezTo>
                          <a:pt x="1089385" y="569591"/>
                          <a:pt x="1083586" y="602691"/>
                          <a:pt x="1099778" y="628596"/>
                        </a:cubicBezTo>
                        <a:cubicBezTo>
                          <a:pt x="1133634" y="682760"/>
                          <a:pt x="1209218" y="697742"/>
                          <a:pt x="1266358" y="662026"/>
                        </a:cubicBezTo>
                        <a:cubicBezTo>
                          <a:pt x="1325878" y="624823"/>
                          <a:pt x="1345526" y="550315"/>
                          <a:pt x="1311670" y="496151"/>
                        </a:cubicBezTo>
                        <a:cubicBezTo>
                          <a:pt x="1292534" y="465536"/>
                          <a:pt x="1259331" y="460090"/>
                          <a:pt x="1226473" y="444602"/>
                        </a:cubicBezTo>
                        <a:cubicBezTo>
                          <a:pt x="1214915" y="442001"/>
                          <a:pt x="1198941" y="432336"/>
                          <a:pt x="1187728" y="419694"/>
                        </a:cubicBezTo>
                        <a:cubicBezTo>
                          <a:pt x="1180649" y="411018"/>
                          <a:pt x="1176136" y="401149"/>
                          <a:pt x="1173347" y="391224"/>
                        </a:cubicBezTo>
                        <a:lnTo>
                          <a:pt x="1171464" y="377775"/>
                        </a:lnTo>
                        <a:close/>
                      </a:path>
                    </a:pathLst>
                  </a:custGeom>
                  <a:solidFill>
                    <a:srgbClr val="B6D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8812137D-35DD-488B-8240-DBA5FBC60D23}"/>
                      </a:ext>
                    </a:extLst>
                  </p:cNvPr>
                  <p:cNvGrpSpPr/>
                  <p:nvPr/>
                </p:nvGrpSpPr>
                <p:grpSpPr>
                  <a:xfrm>
                    <a:off x="4959426" y="2904584"/>
                    <a:ext cx="231348" cy="198976"/>
                    <a:chOff x="10086999" y="3831431"/>
                    <a:chExt cx="2148321" cy="1847712"/>
                  </a:xfrm>
                  <a:solidFill>
                    <a:srgbClr val="FFFFFF"/>
                  </a:solidFill>
                  <a:effectLst/>
                </p:grpSpPr>
                <p:grpSp>
                  <p:nvGrpSpPr>
                    <p:cNvPr id="35" name="Group 34">
                      <a:extLst>
                        <a:ext uri="{FF2B5EF4-FFF2-40B4-BE49-F238E27FC236}">
                          <a16:creationId xmlns:a16="http://schemas.microsoft.com/office/drawing/2014/main" id="{74C9095A-EBEC-40B9-A5A2-3AC68FBAD1EF}"/>
                        </a:ext>
                      </a:extLst>
                    </p:cNvPr>
                    <p:cNvGrpSpPr/>
                    <p:nvPr/>
                  </p:nvGrpSpPr>
                  <p:grpSpPr>
                    <a:xfrm>
                      <a:off x="10213460" y="3831431"/>
                      <a:ext cx="529640" cy="1676400"/>
                      <a:chOff x="10213460" y="3831431"/>
                      <a:chExt cx="529640" cy="1676400"/>
                    </a:xfrm>
                    <a:grpFill/>
                  </p:grpSpPr>
                  <p:sp>
                    <p:nvSpPr>
                      <p:cNvPr id="47" name="Freeform 178">
                        <a:extLst>
                          <a:ext uri="{FF2B5EF4-FFF2-40B4-BE49-F238E27FC236}">
                            <a16:creationId xmlns:a16="http://schemas.microsoft.com/office/drawing/2014/main" id="{D4E68E83-7B74-4A1C-8329-00D7527569B1}"/>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F67DDEDD-9F1A-4550-A2BC-9272729A498F}"/>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D401743-BA29-4F86-A399-9B2E48DBEA2F}"/>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68493388-CDF3-456D-91B3-FB38DE8B6E41}"/>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sp>
                  <p:nvSpPr>
                    <p:cNvPr id="36" name="Freeform 167">
                      <a:extLst>
                        <a:ext uri="{FF2B5EF4-FFF2-40B4-BE49-F238E27FC236}">
                          <a16:creationId xmlns:a16="http://schemas.microsoft.com/office/drawing/2014/main" id="{9E89C522-107F-4915-9596-A5CFBD6314E3}"/>
                        </a:ext>
                      </a:extLst>
                    </p:cNvPr>
                    <p:cNvSpPr/>
                    <p:nvPr/>
                  </p:nvSpPr>
                  <p:spPr>
                    <a:xfrm>
                      <a:off x="10086999" y="5473336"/>
                      <a:ext cx="2148321" cy="205807"/>
                    </a:xfrm>
                    <a:custGeom>
                      <a:avLst/>
                      <a:gdLst>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690418 w 2148321"/>
                        <a:gd name="connsiteY11" fmla="*/ 0 h 205807"/>
                        <a:gd name="connsiteX12" fmla="*/ 727326 w 2148321"/>
                        <a:gd name="connsiteY12" fmla="*/ 0 h 205807"/>
                        <a:gd name="connsiteX13" fmla="*/ 744779 w 2148321"/>
                        <a:gd name="connsiteY13" fmla="*/ 0 h 205807"/>
                        <a:gd name="connsiteX14" fmla="*/ 775023 w 2148321"/>
                        <a:gd name="connsiteY14" fmla="*/ 0 h 205807"/>
                        <a:gd name="connsiteX15" fmla="*/ 782562 w 2148321"/>
                        <a:gd name="connsiteY15" fmla="*/ 36602 h 205807"/>
                        <a:gd name="connsiteX16" fmla="*/ 782562 w 2148321"/>
                        <a:gd name="connsiteY16" fmla="*/ 61437 h 205807"/>
                        <a:gd name="connsiteX17" fmla="*/ 770989 w 2148321"/>
                        <a:gd name="connsiteY17" fmla="*/ 117632 h 205807"/>
                        <a:gd name="connsiteX18" fmla="*/ 766799 w 2148321"/>
                        <a:gd name="connsiteY18" fmla="*/ 123723 h 205807"/>
                        <a:gd name="connsiteX19" fmla="*/ 798108 w 2148321"/>
                        <a:gd name="connsiteY19" fmla="*/ 144416 h 205807"/>
                        <a:gd name="connsiteX20" fmla="*/ 836995 w 2148321"/>
                        <a:gd name="connsiteY20" fmla="*/ 152112 h 205807"/>
                        <a:gd name="connsiteX21" fmla="*/ 1317989 w 2148321"/>
                        <a:gd name="connsiteY21" fmla="*/ 152112 h 205807"/>
                        <a:gd name="connsiteX22" fmla="*/ 1356876 w 2148321"/>
                        <a:gd name="connsiteY22" fmla="*/ 144416 h 205807"/>
                        <a:gd name="connsiteX23" fmla="*/ 1383604 w 2148321"/>
                        <a:gd name="connsiteY23" fmla="*/ 126751 h 205807"/>
                        <a:gd name="connsiteX24" fmla="*/ 1377332 w 2148321"/>
                        <a:gd name="connsiteY24" fmla="*/ 117632 h 205807"/>
                        <a:gd name="connsiteX25" fmla="*/ 1365759 w 2148321"/>
                        <a:gd name="connsiteY25" fmla="*/ 61437 h 205807"/>
                        <a:gd name="connsiteX26" fmla="*/ 1365759 w 2148321"/>
                        <a:gd name="connsiteY26" fmla="*/ 36602 h 205807"/>
                        <a:gd name="connsiteX27" fmla="*/ 1373298 w 2148321"/>
                        <a:gd name="connsiteY27" fmla="*/ 0 h 205807"/>
                        <a:gd name="connsiteX28" fmla="*/ 1410205 w 2148321"/>
                        <a:gd name="connsiteY28" fmla="*/ 0 h 205807"/>
                        <a:gd name="connsiteX29" fmla="*/ 1427659 w 2148321"/>
                        <a:gd name="connsiteY29" fmla="*/ 0 h 205807"/>
                        <a:gd name="connsiteX30" fmla="*/ 1457902 w 2148321"/>
                        <a:gd name="connsiteY30" fmla="*/ 0 h 205807"/>
                        <a:gd name="connsiteX31" fmla="*/ 1465441 w 2148321"/>
                        <a:gd name="connsiteY31" fmla="*/ 36602 h 205807"/>
                        <a:gd name="connsiteX32" fmla="*/ 1465441 w 2148321"/>
                        <a:gd name="connsiteY32" fmla="*/ 61437 h 205807"/>
                        <a:gd name="connsiteX33" fmla="*/ 1453868 w 2148321"/>
                        <a:gd name="connsiteY33" fmla="*/ 117632 h 205807"/>
                        <a:gd name="connsiteX34" fmla="*/ 1449679 w 2148321"/>
                        <a:gd name="connsiteY34" fmla="*/ 123723 h 205807"/>
                        <a:gd name="connsiteX35" fmla="*/ 1480988 w 2148321"/>
                        <a:gd name="connsiteY35" fmla="*/ 144416 h 205807"/>
                        <a:gd name="connsiteX36" fmla="*/ 1519875 w 2148321"/>
                        <a:gd name="connsiteY36" fmla="*/ 152112 h 205807"/>
                        <a:gd name="connsiteX37" fmla="*/ 2000869 w 2148321"/>
                        <a:gd name="connsiteY37" fmla="*/ 152112 h 205807"/>
                        <a:gd name="connsiteX38" fmla="*/ 2100772 w 2148321"/>
                        <a:gd name="connsiteY38" fmla="*/ 54177 h 205807"/>
                        <a:gd name="connsiteX39" fmla="*/ 2100772 w 2148321"/>
                        <a:gd name="connsiteY39" fmla="*/ 37329 h 205807"/>
                        <a:gd name="connsiteX40" fmla="*/ 2093085 w 2148321"/>
                        <a:gd name="connsiteY40" fmla="*/ 0 h 205807"/>
                        <a:gd name="connsiteX41" fmla="*/ 2140782 w 2148321"/>
                        <a:gd name="connsiteY41" fmla="*/ 0 h 205807"/>
                        <a:gd name="connsiteX42" fmla="*/ 2148321 w 2148321"/>
                        <a:gd name="connsiteY42" fmla="*/ 36602 h 205807"/>
                        <a:gd name="connsiteX43" fmla="*/ 2148321 w 2148321"/>
                        <a:gd name="connsiteY43" fmla="*/ 61437 h 205807"/>
                        <a:gd name="connsiteX44" fmla="*/ 2001049 w 2148321"/>
                        <a:gd name="connsiteY44" fmla="*/ 205807 h 205807"/>
                        <a:gd name="connsiteX45" fmla="*/ 1513031 w 2148321"/>
                        <a:gd name="connsiteY45" fmla="*/ 205807 h 205807"/>
                        <a:gd name="connsiteX46" fmla="*/ 1455706 w 2148321"/>
                        <a:gd name="connsiteY46" fmla="*/ 194462 h 205807"/>
                        <a:gd name="connsiteX47" fmla="*/ 1415600 w 2148321"/>
                        <a:gd name="connsiteY47" fmla="*/ 167954 h 205807"/>
                        <a:gd name="connsiteX48" fmla="*/ 1375494 w 2148321"/>
                        <a:gd name="connsiteY48" fmla="*/ 194462 h 205807"/>
                        <a:gd name="connsiteX49" fmla="*/ 1318169 w 2148321"/>
                        <a:gd name="connsiteY49" fmla="*/ 205807 h 205807"/>
                        <a:gd name="connsiteX50" fmla="*/ 830151 w 2148321"/>
                        <a:gd name="connsiteY50" fmla="*/ 205807 h 205807"/>
                        <a:gd name="connsiteX51" fmla="*/ 772826 w 2148321"/>
                        <a:gd name="connsiteY51" fmla="*/ 194462 h 205807"/>
                        <a:gd name="connsiteX52" fmla="*/ 732721 w 2148321"/>
                        <a:gd name="connsiteY52" fmla="*/ 167955 h 205807"/>
                        <a:gd name="connsiteX53" fmla="*/ 692615 w 2148321"/>
                        <a:gd name="connsiteY53" fmla="*/ 194462 h 205807"/>
                        <a:gd name="connsiteX54" fmla="*/ 635290 w 2148321"/>
                        <a:gd name="connsiteY54" fmla="*/ 205807 h 205807"/>
                        <a:gd name="connsiteX55" fmla="*/ 147272 w 2148321"/>
                        <a:gd name="connsiteY55" fmla="*/ 205807 h 205807"/>
                        <a:gd name="connsiteX56" fmla="*/ 0 w 2148321"/>
                        <a:gd name="connsiteY56" fmla="*/ 61437 h 205807"/>
                        <a:gd name="connsiteX57" fmla="*/ 0 w 2148321"/>
                        <a:gd name="connsiteY57" fmla="*/ 36602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27326 w 2148321"/>
                        <a:gd name="connsiteY11" fmla="*/ 0 h 205807"/>
                        <a:gd name="connsiteX12" fmla="*/ 744779 w 2148321"/>
                        <a:gd name="connsiteY12" fmla="*/ 0 h 205807"/>
                        <a:gd name="connsiteX13" fmla="*/ 775023 w 2148321"/>
                        <a:gd name="connsiteY13" fmla="*/ 0 h 205807"/>
                        <a:gd name="connsiteX14" fmla="*/ 782562 w 2148321"/>
                        <a:gd name="connsiteY14" fmla="*/ 36602 h 205807"/>
                        <a:gd name="connsiteX15" fmla="*/ 782562 w 2148321"/>
                        <a:gd name="connsiteY15" fmla="*/ 61437 h 205807"/>
                        <a:gd name="connsiteX16" fmla="*/ 770989 w 2148321"/>
                        <a:gd name="connsiteY16" fmla="*/ 117632 h 205807"/>
                        <a:gd name="connsiteX17" fmla="*/ 766799 w 2148321"/>
                        <a:gd name="connsiteY17" fmla="*/ 123723 h 205807"/>
                        <a:gd name="connsiteX18" fmla="*/ 798108 w 2148321"/>
                        <a:gd name="connsiteY18" fmla="*/ 144416 h 205807"/>
                        <a:gd name="connsiteX19" fmla="*/ 836995 w 2148321"/>
                        <a:gd name="connsiteY19" fmla="*/ 152112 h 205807"/>
                        <a:gd name="connsiteX20" fmla="*/ 1317989 w 2148321"/>
                        <a:gd name="connsiteY20" fmla="*/ 152112 h 205807"/>
                        <a:gd name="connsiteX21" fmla="*/ 1356876 w 2148321"/>
                        <a:gd name="connsiteY21" fmla="*/ 144416 h 205807"/>
                        <a:gd name="connsiteX22" fmla="*/ 1383604 w 2148321"/>
                        <a:gd name="connsiteY22" fmla="*/ 126751 h 205807"/>
                        <a:gd name="connsiteX23" fmla="*/ 1377332 w 2148321"/>
                        <a:gd name="connsiteY23" fmla="*/ 117632 h 205807"/>
                        <a:gd name="connsiteX24" fmla="*/ 1365759 w 2148321"/>
                        <a:gd name="connsiteY24" fmla="*/ 61437 h 205807"/>
                        <a:gd name="connsiteX25" fmla="*/ 1365759 w 2148321"/>
                        <a:gd name="connsiteY25" fmla="*/ 36602 h 205807"/>
                        <a:gd name="connsiteX26" fmla="*/ 1373298 w 2148321"/>
                        <a:gd name="connsiteY26" fmla="*/ 0 h 205807"/>
                        <a:gd name="connsiteX27" fmla="*/ 1410205 w 2148321"/>
                        <a:gd name="connsiteY27" fmla="*/ 0 h 205807"/>
                        <a:gd name="connsiteX28" fmla="*/ 1427659 w 2148321"/>
                        <a:gd name="connsiteY28" fmla="*/ 0 h 205807"/>
                        <a:gd name="connsiteX29" fmla="*/ 1457902 w 2148321"/>
                        <a:gd name="connsiteY29" fmla="*/ 0 h 205807"/>
                        <a:gd name="connsiteX30" fmla="*/ 1465441 w 2148321"/>
                        <a:gd name="connsiteY30" fmla="*/ 36602 h 205807"/>
                        <a:gd name="connsiteX31" fmla="*/ 1465441 w 2148321"/>
                        <a:gd name="connsiteY31" fmla="*/ 61437 h 205807"/>
                        <a:gd name="connsiteX32" fmla="*/ 1453868 w 2148321"/>
                        <a:gd name="connsiteY32" fmla="*/ 117632 h 205807"/>
                        <a:gd name="connsiteX33" fmla="*/ 1449679 w 2148321"/>
                        <a:gd name="connsiteY33" fmla="*/ 123723 h 205807"/>
                        <a:gd name="connsiteX34" fmla="*/ 1480988 w 2148321"/>
                        <a:gd name="connsiteY34" fmla="*/ 144416 h 205807"/>
                        <a:gd name="connsiteX35" fmla="*/ 1519875 w 2148321"/>
                        <a:gd name="connsiteY35" fmla="*/ 152112 h 205807"/>
                        <a:gd name="connsiteX36" fmla="*/ 2000869 w 2148321"/>
                        <a:gd name="connsiteY36" fmla="*/ 152112 h 205807"/>
                        <a:gd name="connsiteX37" fmla="*/ 2100772 w 2148321"/>
                        <a:gd name="connsiteY37" fmla="*/ 54177 h 205807"/>
                        <a:gd name="connsiteX38" fmla="*/ 2100772 w 2148321"/>
                        <a:gd name="connsiteY38" fmla="*/ 37329 h 205807"/>
                        <a:gd name="connsiteX39" fmla="*/ 2093085 w 2148321"/>
                        <a:gd name="connsiteY39" fmla="*/ 0 h 205807"/>
                        <a:gd name="connsiteX40" fmla="*/ 2140782 w 2148321"/>
                        <a:gd name="connsiteY40" fmla="*/ 0 h 205807"/>
                        <a:gd name="connsiteX41" fmla="*/ 2148321 w 2148321"/>
                        <a:gd name="connsiteY41" fmla="*/ 36602 h 205807"/>
                        <a:gd name="connsiteX42" fmla="*/ 2148321 w 2148321"/>
                        <a:gd name="connsiteY42" fmla="*/ 61437 h 205807"/>
                        <a:gd name="connsiteX43" fmla="*/ 2001049 w 2148321"/>
                        <a:gd name="connsiteY43" fmla="*/ 205807 h 205807"/>
                        <a:gd name="connsiteX44" fmla="*/ 1513031 w 2148321"/>
                        <a:gd name="connsiteY44" fmla="*/ 205807 h 205807"/>
                        <a:gd name="connsiteX45" fmla="*/ 1455706 w 2148321"/>
                        <a:gd name="connsiteY45" fmla="*/ 194462 h 205807"/>
                        <a:gd name="connsiteX46" fmla="*/ 1415600 w 2148321"/>
                        <a:gd name="connsiteY46" fmla="*/ 167954 h 205807"/>
                        <a:gd name="connsiteX47" fmla="*/ 1375494 w 2148321"/>
                        <a:gd name="connsiteY47" fmla="*/ 194462 h 205807"/>
                        <a:gd name="connsiteX48" fmla="*/ 1318169 w 2148321"/>
                        <a:gd name="connsiteY48" fmla="*/ 205807 h 205807"/>
                        <a:gd name="connsiteX49" fmla="*/ 830151 w 2148321"/>
                        <a:gd name="connsiteY49" fmla="*/ 205807 h 205807"/>
                        <a:gd name="connsiteX50" fmla="*/ 772826 w 2148321"/>
                        <a:gd name="connsiteY50" fmla="*/ 194462 h 205807"/>
                        <a:gd name="connsiteX51" fmla="*/ 732721 w 2148321"/>
                        <a:gd name="connsiteY51" fmla="*/ 167955 h 205807"/>
                        <a:gd name="connsiteX52" fmla="*/ 692615 w 2148321"/>
                        <a:gd name="connsiteY52" fmla="*/ 194462 h 205807"/>
                        <a:gd name="connsiteX53" fmla="*/ 635290 w 2148321"/>
                        <a:gd name="connsiteY53" fmla="*/ 205807 h 205807"/>
                        <a:gd name="connsiteX54" fmla="*/ 147272 w 2148321"/>
                        <a:gd name="connsiteY54" fmla="*/ 205807 h 205807"/>
                        <a:gd name="connsiteX55" fmla="*/ 0 w 2148321"/>
                        <a:gd name="connsiteY55" fmla="*/ 61437 h 205807"/>
                        <a:gd name="connsiteX56" fmla="*/ 0 w 2148321"/>
                        <a:gd name="connsiteY56" fmla="*/ 36602 h 205807"/>
                        <a:gd name="connsiteX57" fmla="*/ 7539 w 2148321"/>
                        <a:gd name="connsiteY57"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44779 w 2148321"/>
                        <a:gd name="connsiteY11" fmla="*/ 0 h 205807"/>
                        <a:gd name="connsiteX12" fmla="*/ 775023 w 2148321"/>
                        <a:gd name="connsiteY12" fmla="*/ 0 h 205807"/>
                        <a:gd name="connsiteX13" fmla="*/ 782562 w 2148321"/>
                        <a:gd name="connsiteY13" fmla="*/ 36602 h 205807"/>
                        <a:gd name="connsiteX14" fmla="*/ 782562 w 2148321"/>
                        <a:gd name="connsiteY14" fmla="*/ 61437 h 205807"/>
                        <a:gd name="connsiteX15" fmla="*/ 770989 w 2148321"/>
                        <a:gd name="connsiteY15" fmla="*/ 117632 h 205807"/>
                        <a:gd name="connsiteX16" fmla="*/ 766799 w 2148321"/>
                        <a:gd name="connsiteY16" fmla="*/ 123723 h 205807"/>
                        <a:gd name="connsiteX17" fmla="*/ 798108 w 2148321"/>
                        <a:gd name="connsiteY17" fmla="*/ 144416 h 205807"/>
                        <a:gd name="connsiteX18" fmla="*/ 836995 w 2148321"/>
                        <a:gd name="connsiteY18" fmla="*/ 152112 h 205807"/>
                        <a:gd name="connsiteX19" fmla="*/ 1317989 w 2148321"/>
                        <a:gd name="connsiteY19" fmla="*/ 152112 h 205807"/>
                        <a:gd name="connsiteX20" fmla="*/ 1356876 w 2148321"/>
                        <a:gd name="connsiteY20" fmla="*/ 144416 h 205807"/>
                        <a:gd name="connsiteX21" fmla="*/ 1383604 w 2148321"/>
                        <a:gd name="connsiteY21" fmla="*/ 126751 h 205807"/>
                        <a:gd name="connsiteX22" fmla="*/ 1377332 w 2148321"/>
                        <a:gd name="connsiteY22" fmla="*/ 117632 h 205807"/>
                        <a:gd name="connsiteX23" fmla="*/ 1365759 w 2148321"/>
                        <a:gd name="connsiteY23" fmla="*/ 61437 h 205807"/>
                        <a:gd name="connsiteX24" fmla="*/ 1365759 w 2148321"/>
                        <a:gd name="connsiteY24" fmla="*/ 36602 h 205807"/>
                        <a:gd name="connsiteX25" fmla="*/ 1373298 w 2148321"/>
                        <a:gd name="connsiteY25" fmla="*/ 0 h 205807"/>
                        <a:gd name="connsiteX26" fmla="*/ 1410205 w 2148321"/>
                        <a:gd name="connsiteY26" fmla="*/ 0 h 205807"/>
                        <a:gd name="connsiteX27" fmla="*/ 1427659 w 2148321"/>
                        <a:gd name="connsiteY27" fmla="*/ 0 h 205807"/>
                        <a:gd name="connsiteX28" fmla="*/ 1457902 w 2148321"/>
                        <a:gd name="connsiteY28" fmla="*/ 0 h 205807"/>
                        <a:gd name="connsiteX29" fmla="*/ 1465441 w 2148321"/>
                        <a:gd name="connsiteY29" fmla="*/ 36602 h 205807"/>
                        <a:gd name="connsiteX30" fmla="*/ 1465441 w 2148321"/>
                        <a:gd name="connsiteY30" fmla="*/ 61437 h 205807"/>
                        <a:gd name="connsiteX31" fmla="*/ 1453868 w 2148321"/>
                        <a:gd name="connsiteY31" fmla="*/ 117632 h 205807"/>
                        <a:gd name="connsiteX32" fmla="*/ 1449679 w 2148321"/>
                        <a:gd name="connsiteY32" fmla="*/ 123723 h 205807"/>
                        <a:gd name="connsiteX33" fmla="*/ 1480988 w 2148321"/>
                        <a:gd name="connsiteY33" fmla="*/ 144416 h 205807"/>
                        <a:gd name="connsiteX34" fmla="*/ 1519875 w 2148321"/>
                        <a:gd name="connsiteY34" fmla="*/ 152112 h 205807"/>
                        <a:gd name="connsiteX35" fmla="*/ 2000869 w 2148321"/>
                        <a:gd name="connsiteY35" fmla="*/ 152112 h 205807"/>
                        <a:gd name="connsiteX36" fmla="*/ 2100772 w 2148321"/>
                        <a:gd name="connsiteY36" fmla="*/ 54177 h 205807"/>
                        <a:gd name="connsiteX37" fmla="*/ 2100772 w 2148321"/>
                        <a:gd name="connsiteY37" fmla="*/ 37329 h 205807"/>
                        <a:gd name="connsiteX38" fmla="*/ 2093085 w 2148321"/>
                        <a:gd name="connsiteY38" fmla="*/ 0 h 205807"/>
                        <a:gd name="connsiteX39" fmla="*/ 2140782 w 2148321"/>
                        <a:gd name="connsiteY39" fmla="*/ 0 h 205807"/>
                        <a:gd name="connsiteX40" fmla="*/ 2148321 w 2148321"/>
                        <a:gd name="connsiteY40" fmla="*/ 36602 h 205807"/>
                        <a:gd name="connsiteX41" fmla="*/ 2148321 w 2148321"/>
                        <a:gd name="connsiteY41" fmla="*/ 61437 h 205807"/>
                        <a:gd name="connsiteX42" fmla="*/ 2001049 w 2148321"/>
                        <a:gd name="connsiteY42" fmla="*/ 205807 h 205807"/>
                        <a:gd name="connsiteX43" fmla="*/ 1513031 w 2148321"/>
                        <a:gd name="connsiteY43" fmla="*/ 205807 h 205807"/>
                        <a:gd name="connsiteX44" fmla="*/ 1455706 w 2148321"/>
                        <a:gd name="connsiteY44" fmla="*/ 194462 h 205807"/>
                        <a:gd name="connsiteX45" fmla="*/ 1415600 w 2148321"/>
                        <a:gd name="connsiteY45" fmla="*/ 167954 h 205807"/>
                        <a:gd name="connsiteX46" fmla="*/ 1375494 w 2148321"/>
                        <a:gd name="connsiteY46" fmla="*/ 194462 h 205807"/>
                        <a:gd name="connsiteX47" fmla="*/ 1318169 w 2148321"/>
                        <a:gd name="connsiteY47" fmla="*/ 205807 h 205807"/>
                        <a:gd name="connsiteX48" fmla="*/ 830151 w 2148321"/>
                        <a:gd name="connsiteY48" fmla="*/ 205807 h 205807"/>
                        <a:gd name="connsiteX49" fmla="*/ 772826 w 2148321"/>
                        <a:gd name="connsiteY49" fmla="*/ 194462 h 205807"/>
                        <a:gd name="connsiteX50" fmla="*/ 732721 w 2148321"/>
                        <a:gd name="connsiteY50" fmla="*/ 167955 h 205807"/>
                        <a:gd name="connsiteX51" fmla="*/ 692615 w 2148321"/>
                        <a:gd name="connsiteY51" fmla="*/ 194462 h 205807"/>
                        <a:gd name="connsiteX52" fmla="*/ 635290 w 2148321"/>
                        <a:gd name="connsiteY52" fmla="*/ 205807 h 205807"/>
                        <a:gd name="connsiteX53" fmla="*/ 147272 w 2148321"/>
                        <a:gd name="connsiteY53" fmla="*/ 205807 h 205807"/>
                        <a:gd name="connsiteX54" fmla="*/ 0 w 2148321"/>
                        <a:gd name="connsiteY54" fmla="*/ 61437 h 205807"/>
                        <a:gd name="connsiteX55" fmla="*/ 0 w 2148321"/>
                        <a:gd name="connsiteY55" fmla="*/ 36602 h 205807"/>
                        <a:gd name="connsiteX56" fmla="*/ 7539 w 2148321"/>
                        <a:gd name="connsiteY56"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75023 w 2148321"/>
                        <a:gd name="connsiteY11" fmla="*/ 0 h 205807"/>
                        <a:gd name="connsiteX12" fmla="*/ 782562 w 2148321"/>
                        <a:gd name="connsiteY12" fmla="*/ 36602 h 205807"/>
                        <a:gd name="connsiteX13" fmla="*/ 782562 w 2148321"/>
                        <a:gd name="connsiteY13" fmla="*/ 61437 h 205807"/>
                        <a:gd name="connsiteX14" fmla="*/ 770989 w 2148321"/>
                        <a:gd name="connsiteY14" fmla="*/ 117632 h 205807"/>
                        <a:gd name="connsiteX15" fmla="*/ 766799 w 2148321"/>
                        <a:gd name="connsiteY15" fmla="*/ 123723 h 205807"/>
                        <a:gd name="connsiteX16" fmla="*/ 798108 w 2148321"/>
                        <a:gd name="connsiteY16" fmla="*/ 144416 h 205807"/>
                        <a:gd name="connsiteX17" fmla="*/ 836995 w 2148321"/>
                        <a:gd name="connsiteY17" fmla="*/ 152112 h 205807"/>
                        <a:gd name="connsiteX18" fmla="*/ 1317989 w 2148321"/>
                        <a:gd name="connsiteY18" fmla="*/ 152112 h 205807"/>
                        <a:gd name="connsiteX19" fmla="*/ 1356876 w 2148321"/>
                        <a:gd name="connsiteY19" fmla="*/ 144416 h 205807"/>
                        <a:gd name="connsiteX20" fmla="*/ 1383604 w 2148321"/>
                        <a:gd name="connsiteY20" fmla="*/ 126751 h 205807"/>
                        <a:gd name="connsiteX21" fmla="*/ 1377332 w 2148321"/>
                        <a:gd name="connsiteY21" fmla="*/ 117632 h 205807"/>
                        <a:gd name="connsiteX22" fmla="*/ 1365759 w 2148321"/>
                        <a:gd name="connsiteY22" fmla="*/ 61437 h 205807"/>
                        <a:gd name="connsiteX23" fmla="*/ 1365759 w 2148321"/>
                        <a:gd name="connsiteY23" fmla="*/ 36602 h 205807"/>
                        <a:gd name="connsiteX24" fmla="*/ 1373298 w 2148321"/>
                        <a:gd name="connsiteY24" fmla="*/ 0 h 205807"/>
                        <a:gd name="connsiteX25" fmla="*/ 1410205 w 2148321"/>
                        <a:gd name="connsiteY25" fmla="*/ 0 h 205807"/>
                        <a:gd name="connsiteX26" fmla="*/ 1427659 w 2148321"/>
                        <a:gd name="connsiteY26" fmla="*/ 0 h 205807"/>
                        <a:gd name="connsiteX27" fmla="*/ 1457902 w 2148321"/>
                        <a:gd name="connsiteY27" fmla="*/ 0 h 205807"/>
                        <a:gd name="connsiteX28" fmla="*/ 1465441 w 2148321"/>
                        <a:gd name="connsiteY28" fmla="*/ 36602 h 205807"/>
                        <a:gd name="connsiteX29" fmla="*/ 1465441 w 2148321"/>
                        <a:gd name="connsiteY29" fmla="*/ 61437 h 205807"/>
                        <a:gd name="connsiteX30" fmla="*/ 1453868 w 2148321"/>
                        <a:gd name="connsiteY30" fmla="*/ 117632 h 205807"/>
                        <a:gd name="connsiteX31" fmla="*/ 1449679 w 2148321"/>
                        <a:gd name="connsiteY31" fmla="*/ 123723 h 205807"/>
                        <a:gd name="connsiteX32" fmla="*/ 1480988 w 2148321"/>
                        <a:gd name="connsiteY32" fmla="*/ 144416 h 205807"/>
                        <a:gd name="connsiteX33" fmla="*/ 1519875 w 2148321"/>
                        <a:gd name="connsiteY33" fmla="*/ 152112 h 205807"/>
                        <a:gd name="connsiteX34" fmla="*/ 2000869 w 2148321"/>
                        <a:gd name="connsiteY34" fmla="*/ 152112 h 205807"/>
                        <a:gd name="connsiteX35" fmla="*/ 2100772 w 2148321"/>
                        <a:gd name="connsiteY35" fmla="*/ 54177 h 205807"/>
                        <a:gd name="connsiteX36" fmla="*/ 2100772 w 2148321"/>
                        <a:gd name="connsiteY36" fmla="*/ 37329 h 205807"/>
                        <a:gd name="connsiteX37" fmla="*/ 2093085 w 2148321"/>
                        <a:gd name="connsiteY37" fmla="*/ 0 h 205807"/>
                        <a:gd name="connsiteX38" fmla="*/ 2140782 w 2148321"/>
                        <a:gd name="connsiteY38" fmla="*/ 0 h 205807"/>
                        <a:gd name="connsiteX39" fmla="*/ 2148321 w 2148321"/>
                        <a:gd name="connsiteY39" fmla="*/ 36602 h 205807"/>
                        <a:gd name="connsiteX40" fmla="*/ 2148321 w 2148321"/>
                        <a:gd name="connsiteY40" fmla="*/ 61437 h 205807"/>
                        <a:gd name="connsiteX41" fmla="*/ 2001049 w 2148321"/>
                        <a:gd name="connsiteY41" fmla="*/ 205807 h 205807"/>
                        <a:gd name="connsiteX42" fmla="*/ 1513031 w 2148321"/>
                        <a:gd name="connsiteY42" fmla="*/ 205807 h 205807"/>
                        <a:gd name="connsiteX43" fmla="*/ 1455706 w 2148321"/>
                        <a:gd name="connsiteY43" fmla="*/ 194462 h 205807"/>
                        <a:gd name="connsiteX44" fmla="*/ 1415600 w 2148321"/>
                        <a:gd name="connsiteY44" fmla="*/ 167954 h 205807"/>
                        <a:gd name="connsiteX45" fmla="*/ 1375494 w 2148321"/>
                        <a:gd name="connsiteY45" fmla="*/ 194462 h 205807"/>
                        <a:gd name="connsiteX46" fmla="*/ 1318169 w 2148321"/>
                        <a:gd name="connsiteY46" fmla="*/ 205807 h 205807"/>
                        <a:gd name="connsiteX47" fmla="*/ 830151 w 2148321"/>
                        <a:gd name="connsiteY47" fmla="*/ 205807 h 205807"/>
                        <a:gd name="connsiteX48" fmla="*/ 772826 w 2148321"/>
                        <a:gd name="connsiteY48" fmla="*/ 194462 h 205807"/>
                        <a:gd name="connsiteX49" fmla="*/ 732721 w 2148321"/>
                        <a:gd name="connsiteY49" fmla="*/ 167955 h 205807"/>
                        <a:gd name="connsiteX50" fmla="*/ 692615 w 2148321"/>
                        <a:gd name="connsiteY50" fmla="*/ 194462 h 205807"/>
                        <a:gd name="connsiteX51" fmla="*/ 635290 w 2148321"/>
                        <a:gd name="connsiteY51" fmla="*/ 205807 h 205807"/>
                        <a:gd name="connsiteX52" fmla="*/ 147272 w 2148321"/>
                        <a:gd name="connsiteY52" fmla="*/ 205807 h 205807"/>
                        <a:gd name="connsiteX53" fmla="*/ 0 w 2148321"/>
                        <a:gd name="connsiteY53" fmla="*/ 61437 h 205807"/>
                        <a:gd name="connsiteX54" fmla="*/ 0 w 2148321"/>
                        <a:gd name="connsiteY54" fmla="*/ 36602 h 205807"/>
                        <a:gd name="connsiteX55" fmla="*/ 7539 w 2148321"/>
                        <a:gd name="connsiteY55"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682879 w 2148321"/>
                        <a:gd name="connsiteY10" fmla="*/ 36602 h 205807"/>
                        <a:gd name="connsiteX11" fmla="*/ 782562 w 2148321"/>
                        <a:gd name="connsiteY11" fmla="*/ 36602 h 205807"/>
                        <a:gd name="connsiteX12" fmla="*/ 782562 w 2148321"/>
                        <a:gd name="connsiteY12" fmla="*/ 61437 h 205807"/>
                        <a:gd name="connsiteX13" fmla="*/ 770989 w 2148321"/>
                        <a:gd name="connsiteY13" fmla="*/ 117632 h 205807"/>
                        <a:gd name="connsiteX14" fmla="*/ 766799 w 2148321"/>
                        <a:gd name="connsiteY14" fmla="*/ 123723 h 205807"/>
                        <a:gd name="connsiteX15" fmla="*/ 798108 w 2148321"/>
                        <a:gd name="connsiteY15" fmla="*/ 144416 h 205807"/>
                        <a:gd name="connsiteX16" fmla="*/ 836995 w 2148321"/>
                        <a:gd name="connsiteY16" fmla="*/ 152112 h 205807"/>
                        <a:gd name="connsiteX17" fmla="*/ 1317989 w 2148321"/>
                        <a:gd name="connsiteY17" fmla="*/ 152112 h 205807"/>
                        <a:gd name="connsiteX18" fmla="*/ 1356876 w 2148321"/>
                        <a:gd name="connsiteY18" fmla="*/ 144416 h 205807"/>
                        <a:gd name="connsiteX19" fmla="*/ 1383604 w 2148321"/>
                        <a:gd name="connsiteY19" fmla="*/ 126751 h 205807"/>
                        <a:gd name="connsiteX20" fmla="*/ 1377332 w 2148321"/>
                        <a:gd name="connsiteY20" fmla="*/ 117632 h 205807"/>
                        <a:gd name="connsiteX21" fmla="*/ 1365759 w 2148321"/>
                        <a:gd name="connsiteY21" fmla="*/ 61437 h 205807"/>
                        <a:gd name="connsiteX22" fmla="*/ 1365759 w 2148321"/>
                        <a:gd name="connsiteY22" fmla="*/ 36602 h 205807"/>
                        <a:gd name="connsiteX23" fmla="*/ 1373298 w 2148321"/>
                        <a:gd name="connsiteY23" fmla="*/ 0 h 205807"/>
                        <a:gd name="connsiteX24" fmla="*/ 1410205 w 2148321"/>
                        <a:gd name="connsiteY24" fmla="*/ 0 h 205807"/>
                        <a:gd name="connsiteX25" fmla="*/ 1427659 w 2148321"/>
                        <a:gd name="connsiteY25" fmla="*/ 0 h 205807"/>
                        <a:gd name="connsiteX26" fmla="*/ 1457902 w 2148321"/>
                        <a:gd name="connsiteY26" fmla="*/ 0 h 205807"/>
                        <a:gd name="connsiteX27" fmla="*/ 1465441 w 2148321"/>
                        <a:gd name="connsiteY27" fmla="*/ 36602 h 205807"/>
                        <a:gd name="connsiteX28" fmla="*/ 1465441 w 2148321"/>
                        <a:gd name="connsiteY28" fmla="*/ 61437 h 205807"/>
                        <a:gd name="connsiteX29" fmla="*/ 1453868 w 2148321"/>
                        <a:gd name="connsiteY29" fmla="*/ 117632 h 205807"/>
                        <a:gd name="connsiteX30" fmla="*/ 1449679 w 2148321"/>
                        <a:gd name="connsiteY30" fmla="*/ 123723 h 205807"/>
                        <a:gd name="connsiteX31" fmla="*/ 1480988 w 2148321"/>
                        <a:gd name="connsiteY31" fmla="*/ 144416 h 205807"/>
                        <a:gd name="connsiteX32" fmla="*/ 1519875 w 2148321"/>
                        <a:gd name="connsiteY32" fmla="*/ 152112 h 205807"/>
                        <a:gd name="connsiteX33" fmla="*/ 2000869 w 2148321"/>
                        <a:gd name="connsiteY33" fmla="*/ 152112 h 205807"/>
                        <a:gd name="connsiteX34" fmla="*/ 2100772 w 2148321"/>
                        <a:gd name="connsiteY34" fmla="*/ 54177 h 205807"/>
                        <a:gd name="connsiteX35" fmla="*/ 2100772 w 2148321"/>
                        <a:gd name="connsiteY35" fmla="*/ 37329 h 205807"/>
                        <a:gd name="connsiteX36" fmla="*/ 2093085 w 2148321"/>
                        <a:gd name="connsiteY36" fmla="*/ 0 h 205807"/>
                        <a:gd name="connsiteX37" fmla="*/ 2140782 w 2148321"/>
                        <a:gd name="connsiteY37" fmla="*/ 0 h 205807"/>
                        <a:gd name="connsiteX38" fmla="*/ 2148321 w 2148321"/>
                        <a:gd name="connsiteY38" fmla="*/ 36602 h 205807"/>
                        <a:gd name="connsiteX39" fmla="*/ 2148321 w 2148321"/>
                        <a:gd name="connsiteY39" fmla="*/ 61437 h 205807"/>
                        <a:gd name="connsiteX40" fmla="*/ 2001049 w 2148321"/>
                        <a:gd name="connsiteY40" fmla="*/ 205807 h 205807"/>
                        <a:gd name="connsiteX41" fmla="*/ 1513031 w 2148321"/>
                        <a:gd name="connsiteY41" fmla="*/ 205807 h 205807"/>
                        <a:gd name="connsiteX42" fmla="*/ 1455706 w 2148321"/>
                        <a:gd name="connsiteY42" fmla="*/ 194462 h 205807"/>
                        <a:gd name="connsiteX43" fmla="*/ 1415600 w 2148321"/>
                        <a:gd name="connsiteY43" fmla="*/ 167954 h 205807"/>
                        <a:gd name="connsiteX44" fmla="*/ 1375494 w 2148321"/>
                        <a:gd name="connsiteY44" fmla="*/ 194462 h 205807"/>
                        <a:gd name="connsiteX45" fmla="*/ 1318169 w 2148321"/>
                        <a:gd name="connsiteY45" fmla="*/ 205807 h 205807"/>
                        <a:gd name="connsiteX46" fmla="*/ 830151 w 2148321"/>
                        <a:gd name="connsiteY46" fmla="*/ 205807 h 205807"/>
                        <a:gd name="connsiteX47" fmla="*/ 772826 w 2148321"/>
                        <a:gd name="connsiteY47" fmla="*/ 194462 h 205807"/>
                        <a:gd name="connsiteX48" fmla="*/ 732721 w 2148321"/>
                        <a:gd name="connsiteY48" fmla="*/ 167955 h 205807"/>
                        <a:gd name="connsiteX49" fmla="*/ 692615 w 2148321"/>
                        <a:gd name="connsiteY49" fmla="*/ 194462 h 205807"/>
                        <a:gd name="connsiteX50" fmla="*/ 635290 w 2148321"/>
                        <a:gd name="connsiteY50" fmla="*/ 205807 h 205807"/>
                        <a:gd name="connsiteX51" fmla="*/ 147272 w 2148321"/>
                        <a:gd name="connsiteY51" fmla="*/ 205807 h 205807"/>
                        <a:gd name="connsiteX52" fmla="*/ 0 w 2148321"/>
                        <a:gd name="connsiteY52" fmla="*/ 61437 h 205807"/>
                        <a:gd name="connsiteX53" fmla="*/ 0 w 2148321"/>
                        <a:gd name="connsiteY53" fmla="*/ 36602 h 205807"/>
                        <a:gd name="connsiteX54" fmla="*/ 7539 w 2148321"/>
                        <a:gd name="connsiteY5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82562 w 2148321"/>
                        <a:gd name="connsiteY10" fmla="*/ 36602 h 205807"/>
                        <a:gd name="connsiteX11" fmla="*/ 782562 w 2148321"/>
                        <a:gd name="connsiteY11" fmla="*/ 61437 h 205807"/>
                        <a:gd name="connsiteX12" fmla="*/ 770989 w 2148321"/>
                        <a:gd name="connsiteY12" fmla="*/ 117632 h 205807"/>
                        <a:gd name="connsiteX13" fmla="*/ 766799 w 2148321"/>
                        <a:gd name="connsiteY13" fmla="*/ 123723 h 205807"/>
                        <a:gd name="connsiteX14" fmla="*/ 798108 w 2148321"/>
                        <a:gd name="connsiteY14" fmla="*/ 144416 h 205807"/>
                        <a:gd name="connsiteX15" fmla="*/ 836995 w 2148321"/>
                        <a:gd name="connsiteY15" fmla="*/ 152112 h 205807"/>
                        <a:gd name="connsiteX16" fmla="*/ 1317989 w 2148321"/>
                        <a:gd name="connsiteY16" fmla="*/ 152112 h 205807"/>
                        <a:gd name="connsiteX17" fmla="*/ 1356876 w 2148321"/>
                        <a:gd name="connsiteY17" fmla="*/ 144416 h 205807"/>
                        <a:gd name="connsiteX18" fmla="*/ 1383604 w 2148321"/>
                        <a:gd name="connsiteY18" fmla="*/ 126751 h 205807"/>
                        <a:gd name="connsiteX19" fmla="*/ 1377332 w 2148321"/>
                        <a:gd name="connsiteY19" fmla="*/ 117632 h 205807"/>
                        <a:gd name="connsiteX20" fmla="*/ 1365759 w 2148321"/>
                        <a:gd name="connsiteY20" fmla="*/ 61437 h 205807"/>
                        <a:gd name="connsiteX21" fmla="*/ 1365759 w 2148321"/>
                        <a:gd name="connsiteY21" fmla="*/ 36602 h 205807"/>
                        <a:gd name="connsiteX22" fmla="*/ 1373298 w 2148321"/>
                        <a:gd name="connsiteY22" fmla="*/ 0 h 205807"/>
                        <a:gd name="connsiteX23" fmla="*/ 1410205 w 2148321"/>
                        <a:gd name="connsiteY23" fmla="*/ 0 h 205807"/>
                        <a:gd name="connsiteX24" fmla="*/ 1427659 w 2148321"/>
                        <a:gd name="connsiteY24" fmla="*/ 0 h 205807"/>
                        <a:gd name="connsiteX25" fmla="*/ 1457902 w 2148321"/>
                        <a:gd name="connsiteY25" fmla="*/ 0 h 205807"/>
                        <a:gd name="connsiteX26" fmla="*/ 1465441 w 2148321"/>
                        <a:gd name="connsiteY26" fmla="*/ 36602 h 205807"/>
                        <a:gd name="connsiteX27" fmla="*/ 1465441 w 2148321"/>
                        <a:gd name="connsiteY27" fmla="*/ 61437 h 205807"/>
                        <a:gd name="connsiteX28" fmla="*/ 1453868 w 2148321"/>
                        <a:gd name="connsiteY28" fmla="*/ 117632 h 205807"/>
                        <a:gd name="connsiteX29" fmla="*/ 1449679 w 2148321"/>
                        <a:gd name="connsiteY29" fmla="*/ 123723 h 205807"/>
                        <a:gd name="connsiteX30" fmla="*/ 1480988 w 2148321"/>
                        <a:gd name="connsiteY30" fmla="*/ 144416 h 205807"/>
                        <a:gd name="connsiteX31" fmla="*/ 1519875 w 2148321"/>
                        <a:gd name="connsiteY31" fmla="*/ 152112 h 205807"/>
                        <a:gd name="connsiteX32" fmla="*/ 2000869 w 2148321"/>
                        <a:gd name="connsiteY32" fmla="*/ 152112 h 205807"/>
                        <a:gd name="connsiteX33" fmla="*/ 2100772 w 2148321"/>
                        <a:gd name="connsiteY33" fmla="*/ 54177 h 205807"/>
                        <a:gd name="connsiteX34" fmla="*/ 2100772 w 2148321"/>
                        <a:gd name="connsiteY34" fmla="*/ 37329 h 205807"/>
                        <a:gd name="connsiteX35" fmla="*/ 2093085 w 2148321"/>
                        <a:gd name="connsiteY35" fmla="*/ 0 h 205807"/>
                        <a:gd name="connsiteX36" fmla="*/ 2140782 w 2148321"/>
                        <a:gd name="connsiteY36" fmla="*/ 0 h 205807"/>
                        <a:gd name="connsiteX37" fmla="*/ 2148321 w 2148321"/>
                        <a:gd name="connsiteY37" fmla="*/ 36602 h 205807"/>
                        <a:gd name="connsiteX38" fmla="*/ 2148321 w 2148321"/>
                        <a:gd name="connsiteY38" fmla="*/ 61437 h 205807"/>
                        <a:gd name="connsiteX39" fmla="*/ 2001049 w 2148321"/>
                        <a:gd name="connsiteY39" fmla="*/ 205807 h 205807"/>
                        <a:gd name="connsiteX40" fmla="*/ 1513031 w 2148321"/>
                        <a:gd name="connsiteY40" fmla="*/ 205807 h 205807"/>
                        <a:gd name="connsiteX41" fmla="*/ 1455706 w 2148321"/>
                        <a:gd name="connsiteY41" fmla="*/ 194462 h 205807"/>
                        <a:gd name="connsiteX42" fmla="*/ 1415600 w 2148321"/>
                        <a:gd name="connsiteY42" fmla="*/ 167954 h 205807"/>
                        <a:gd name="connsiteX43" fmla="*/ 1375494 w 2148321"/>
                        <a:gd name="connsiteY43" fmla="*/ 194462 h 205807"/>
                        <a:gd name="connsiteX44" fmla="*/ 1318169 w 2148321"/>
                        <a:gd name="connsiteY44" fmla="*/ 205807 h 205807"/>
                        <a:gd name="connsiteX45" fmla="*/ 830151 w 2148321"/>
                        <a:gd name="connsiteY45" fmla="*/ 205807 h 205807"/>
                        <a:gd name="connsiteX46" fmla="*/ 772826 w 2148321"/>
                        <a:gd name="connsiteY46" fmla="*/ 194462 h 205807"/>
                        <a:gd name="connsiteX47" fmla="*/ 732721 w 2148321"/>
                        <a:gd name="connsiteY47" fmla="*/ 167955 h 205807"/>
                        <a:gd name="connsiteX48" fmla="*/ 692615 w 2148321"/>
                        <a:gd name="connsiteY48" fmla="*/ 194462 h 205807"/>
                        <a:gd name="connsiteX49" fmla="*/ 635290 w 2148321"/>
                        <a:gd name="connsiteY49" fmla="*/ 205807 h 205807"/>
                        <a:gd name="connsiteX50" fmla="*/ 147272 w 2148321"/>
                        <a:gd name="connsiteY50" fmla="*/ 205807 h 205807"/>
                        <a:gd name="connsiteX51" fmla="*/ 0 w 2148321"/>
                        <a:gd name="connsiteY51" fmla="*/ 61437 h 205807"/>
                        <a:gd name="connsiteX52" fmla="*/ 0 w 2148321"/>
                        <a:gd name="connsiteY52" fmla="*/ 36602 h 205807"/>
                        <a:gd name="connsiteX53" fmla="*/ 7539 w 2148321"/>
                        <a:gd name="connsiteY5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82562 w 2148321"/>
                        <a:gd name="connsiteY10" fmla="*/ 61437 h 205807"/>
                        <a:gd name="connsiteX11" fmla="*/ 770989 w 2148321"/>
                        <a:gd name="connsiteY11" fmla="*/ 117632 h 205807"/>
                        <a:gd name="connsiteX12" fmla="*/ 766799 w 2148321"/>
                        <a:gd name="connsiteY12" fmla="*/ 123723 h 205807"/>
                        <a:gd name="connsiteX13" fmla="*/ 798108 w 2148321"/>
                        <a:gd name="connsiteY13" fmla="*/ 144416 h 205807"/>
                        <a:gd name="connsiteX14" fmla="*/ 836995 w 2148321"/>
                        <a:gd name="connsiteY14" fmla="*/ 152112 h 205807"/>
                        <a:gd name="connsiteX15" fmla="*/ 1317989 w 2148321"/>
                        <a:gd name="connsiteY15" fmla="*/ 152112 h 205807"/>
                        <a:gd name="connsiteX16" fmla="*/ 1356876 w 2148321"/>
                        <a:gd name="connsiteY16" fmla="*/ 144416 h 205807"/>
                        <a:gd name="connsiteX17" fmla="*/ 1383604 w 2148321"/>
                        <a:gd name="connsiteY17" fmla="*/ 126751 h 205807"/>
                        <a:gd name="connsiteX18" fmla="*/ 1377332 w 2148321"/>
                        <a:gd name="connsiteY18" fmla="*/ 117632 h 205807"/>
                        <a:gd name="connsiteX19" fmla="*/ 1365759 w 2148321"/>
                        <a:gd name="connsiteY19" fmla="*/ 61437 h 205807"/>
                        <a:gd name="connsiteX20" fmla="*/ 1365759 w 2148321"/>
                        <a:gd name="connsiteY20" fmla="*/ 36602 h 205807"/>
                        <a:gd name="connsiteX21" fmla="*/ 1373298 w 2148321"/>
                        <a:gd name="connsiteY21" fmla="*/ 0 h 205807"/>
                        <a:gd name="connsiteX22" fmla="*/ 1410205 w 2148321"/>
                        <a:gd name="connsiteY22" fmla="*/ 0 h 205807"/>
                        <a:gd name="connsiteX23" fmla="*/ 1427659 w 2148321"/>
                        <a:gd name="connsiteY23" fmla="*/ 0 h 205807"/>
                        <a:gd name="connsiteX24" fmla="*/ 1457902 w 2148321"/>
                        <a:gd name="connsiteY24" fmla="*/ 0 h 205807"/>
                        <a:gd name="connsiteX25" fmla="*/ 1465441 w 2148321"/>
                        <a:gd name="connsiteY25" fmla="*/ 36602 h 205807"/>
                        <a:gd name="connsiteX26" fmla="*/ 1465441 w 2148321"/>
                        <a:gd name="connsiteY26" fmla="*/ 61437 h 205807"/>
                        <a:gd name="connsiteX27" fmla="*/ 1453868 w 2148321"/>
                        <a:gd name="connsiteY27" fmla="*/ 117632 h 205807"/>
                        <a:gd name="connsiteX28" fmla="*/ 1449679 w 2148321"/>
                        <a:gd name="connsiteY28" fmla="*/ 123723 h 205807"/>
                        <a:gd name="connsiteX29" fmla="*/ 1480988 w 2148321"/>
                        <a:gd name="connsiteY29" fmla="*/ 144416 h 205807"/>
                        <a:gd name="connsiteX30" fmla="*/ 1519875 w 2148321"/>
                        <a:gd name="connsiteY30" fmla="*/ 152112 h 205807"/>
                        <a:gd name="connsiteX31" fmla="*/ 2000869 w 2148321"/>
                        <a:gd name="connsiteY31" fmla="*/ 152112 h 205807"/>
                        <a:gd name="connsiteX32" fmla="*/ 2100772 w 2148321"/>
                        <a:gd name="connsiteY32" fmla="*/ 54177 h 205807"/>
                        <a:gd name="connsiteX33" fmla="*/ 2100772 w 2148321"/>
                        <a:gd name="connsiteY33" fmla="*/ 37329 h 205807"/>
                        <a:gd name="connsiteX34" fmla="*/ 2093085 w 2148321"/>
                        <a:gd name="connsiteY34" fmla="*/ 0 h 205807"/>
                        <a:gd name="connsiteX35" fmla="*/ 2140782 w 2148321"/>
                        <a:gd name="connsiteY35" fmla="*/ 0 h 205807"/>
                        <a:gd name="connsiteX36" fmla="*/ 2148321 w 2148321"/>
                        <a:gd name="connsiteY36" fmla="*/ 36602 h 205807"/>
                        <a:gd name="connsiteX37" fmla="*/ 2148321 w 2148321"/>
                        <a:gd name="connsiteY37" fmla="*/ 61437 h 205807"/>
                        <a:gd name="connsiteX38" fmla="*/ 2001049 w 2148321"/>
                        <a:gd name="connsiteY38" fmla="*/ 205807 h 205807"/>
                        <a:gd name="connsiteX39" fmla="*/ 1513031 w 2148321"/>
                        <a:gd name="connsiteY39" fmla="*/ 205807 h 205807"/>
                        <a:gd name="connsiteX40" fmla="*/ 1455706 w 2148321"/>
                        <a:gd name="connsiteY40" fmla="*/ 194462 h 205807"/>
                        <a:gd name="connsiteX41" fmla="*/ 1415600 w 2148321"/>
                        <a:gd name="connsiteY41" fmla="*/ 167954 h 205807"/>
                        <a:gd name="connsiteX42" fmla="*/ 1375494 w 2148321"/>
                        <a:gd name="connsiteY42" fmla="*/ 194462 h 205807"/>
                        <a:gd name="connsiteX43" fmla="*/ 1318169 w 2148321"/>
                        <a:gd name="connsiteY43" fmla="*/ 205807 h 205807"/>
                        <a:gd name="connsiteX44" fmla="*/ 830151 w 2148321"/>
                        <a:gd name="connsiteY44" fmla="*/ 205807 h 205807"/>
                        <a:gd name="connsiteX45" fmla="*/ 772826 w 2148321"/>
                        <a:gd name="connsiteY45" fmla="*/ 194462 h 205807"/>
                        <a:gd name="connsiteX46" fmla="*/ 732721 w 2148321"/>
                        <a:gd name="connsiteY46" fmla="*/ 167955 h 205807"/>
                        <a:gd name="connsiteX47" fmla="*/ 692615 w 2148321"/>
                        <a:gd name="connsiteY47" fmla="*/ 194462 h 205807"/>
                        <a:gd name="connsiteX48" fmla="*/ 635290 w 2148321"/>
                        <a:gd name="connsiteY48" fmla="*/ 205807 h 205807"/>
                        <a:gd name="connsiteX49" fmla="*/ 147272 w 2148321"/>
                        <a:gd name="connsiteY49" fmla="*/ 205807 h 205807"/>
                        <a:gd name="connsiteX50" fmla="*/ 0 w 2148321"/>
                        <a:gd name="connsiteY50" fmla="*/ 61437 h 205807"/>
                        <a:gd name="connsiteX51" fmla="*/ 0 w 2148321"/>
                        <a:gd name="connsiteY51" fmla="*/ 36602 h 205807"/>
                        <a:gd name="connsiteX52" fmla="*/ 7539 w 2148321"/>
                        <a:gd name="connsiteY5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682879 w 2148321"/>
                        <a:gd name="connsiteY9" fmla="*/ 61437 h 205807"/>
                        <a:gd name="connsiteX10" fmla="*/ 728639 w 2148321"/>
                        <a:gd name="connsiteY10" fmla="*/ 60689 h 205807"/>
                        <a:gd name="connsiteX11" fmla="*/ 782562 w 2148321"/>
                        <a:gd name="connsiteY11" fmla="*/ 61437 h 205807"/>
                        <a:gd name="connsiteX12" fmla="*/ 770989 w 2148321"/>
                        <a:gd name="connsiteY12" fmla="*/ 117632 h 205807"/>
                        <a:gd name="connsiteX13" fmla="*/ 766799 w 2148321"/>
                        <a:gd name="connsiteY13" fmla="*/ 123723 h 205807"/>
                        <a:gd name="connsiteX14" fmla="*/ 798108 w 2148321"/>
                        <a:gd name="connsiteY14" fmla="*/ 144416 h 205807"/>
                        <a:gd name="connsiteX15" fmla="*/ 836995 w 2148321"/>
                        <a:gd name="connsiteY15" fmla="*/ 152112 h 205807"/>
                        <a:gd name="connsiteX16" fmla="*/ 1317989 w 2148321"/>
                        <a:gd name="connsiteY16" fmla="*/ 152112 h 205807"/>
                        <a:gd name="connsiteX17" fmla="*/ 1356876 w 2148321"/>
                        <a:gd name="connsiteY17" fmla="*/ 144416 h 205807"/>
                        <a:gd name="connsiteX18" fmla="*/ 1383604 w 2148321"/>
                        <a:gd name="connsiteY18" fmla="*/ 126751 h 205807"/>
                        <a:gd name="connsiteX19" fmla="*/ 1377332 w 2148321"/>
                        <a:gd name="connsiteY19" fmla="*/ 117632 h 205807"/>
                        <a:gd name="connsiteX20" fmla="*/ 1365759 w 2148321"/>
                        <a:gd name="connsiteY20" fmla="*/ 61437 h 205807"/>
                        <a:gd name="connsiteX21" fmla="*/ 1365759 w 2148321"/>
                        <a:gd name="connsiteY21" fmla="*/ 36602 h 205807"/>
                        <a:gd name="connsiteX22" fmla="*/ 1373298 w 2148321"/>
                        <a:gd name="connsiteY22" fmla="*/ 0 h 205807"/>
                        <a:gd name="connsiteX23" fmla="*/ 1410205 w 2148321"/>
                        <a:gd name="connsiteY23" fmla="*/ 0 h 205807"/>
                        <a:gd name="connsiteX24" fmla="*/ 1427659 w 2148321"/>
                        <a:gd name="connsiteY24" fmla="*/ 0 h 205807"/>
                        <a:gd name="connsiteX25" fmla="*/ 1457902 w 2148321"/>
                        <a:gd name="connsiteY25" fmla="*/ 0 h 205807"/>
                        <a:gd name="connsiteX26" fmla="*/ 1465441 w 2148321"/>
                        <a:gd name="connsiteY26" fmla="*/ 36602 h 205807"/>
                        <a:gd name="connsiteX27" fmla="*/ 1465441 w 2148321"/>
                        <a:gd name="connsiteY27" fmla="*/ 61437 h 205807"/>
                        <a:gd name="connsiteX28" fmla="*/ 1453868 w 2148321"/>
                        <a:gd name="connsiteY28" fmla="*/ 117632 h 205807"/>
                        <a:gd name="connsiteX29" fmla="*/ 1449679 w 2148321"/>
                        <a:gd name="connsiteY29" fmla="*/ 123723 h 205807"/>
                        <a:gd name="connsiteX30" fmla="*/ 1480988 w 2148321"/>
                        <a:gd name="connsiteY30" fmla="*/ 144416 h 205807"/>
                        <a:gd name="connsiteX31" fmla="*/ 1519875 w 2148321"/>
                        <a:gd name="connsiteY31" fmla="*/ 152112 h 205807"/>
                        <a:gd name="connsiteX32" fmla="*/ 2000869 w 2148321"/>
                        <a:gd name="connsiteY32" fmla="*/ 152112 h 205807"/>
                        <a:gd name="connsiteX33" fmla="*/ 2100772 w 2148321"/>
                        <a:gd name="connsiteY33" fmla="*/ 54177 h 205807"/>
                        <a:gd name="connsiteX34" fmla="*/ 2100772 w 2148321"/>
                        <a:gd name="connsiteY34" fmla="*/ 37329 h 205807"/>
                        <a:gd name="connsiteX35" fmla="*/ 2093085 w 2148321"/>
                        <a:gd name="connsiteY35" fmla="*/ 0 h 205807"/>
                        <a:gd name="connsiteX36" fmla="*/ 2140782 w 2148321"/>
                        <a:gd name="connsiteY36" fmla="*/ 0 h 205807"/>
                        <a:gd name="connsiteX37" fmla="*/ 2148321 w 2148321"/>
                        <a:gd name="connsiteY37" fmla="*/ 36602 h 205807"/>
                        <a:gd name="connsiteX38" fmla="*/ 2148321 w 2148321"/>
                        <a:gd name="connsiteY38" fmla="*/ 61437 h 205807"/>
                        <a:gd name="connsiteX39" fmla="*/ 2001049 w 2148321"/>
                        <a:gd name="connsiteY39" fmla="*/ 205807 h 205807"/>
                        <a:gd name="connsiteX40" fmla="*/ 1513031 w 2148321"/>
                        <a:gd name="connsiteY40" fmla="*/ 205807 h 205807"/>
                        <a:gd name="connsiteX41" fmla="*/ 1455706 w 2148321"/>
                        <a:gd name="connsiteY41" fmla="*/ 194462 h 205807"/>
                        <a:gd name="connsiteX42" fmla="*/ 1415600 w 2148321"/>
                        <a:gd name="connsiteY42" fmla="*/ 167954 h 205807"/>
                        <a:gd name="connsiteX43" fmla="*/ 1375494 w 2148321"/>
                        <a:gd name="connsiteY43" fmla="*/ 194462 h 205807"/>
                        <a:gd name="connsiteX44" fmla="*/ 1318169 w 2148321"/>
                        <a:gd name="connsiteY44" fmla="*/ 205807 h 205807"/>
                        <a:gd name="connsiteX45" fmla="*/ 830151 w 2148321"/>
                        <a:gd name="connsiteY45" fmla="*/ 205807 h 205807"/>
                        <a:gd name="connsiteX46" fmla="*/ 772826 w 2148321"/>
                        <a:gd name="connsiteY46" fmla="*/ 194462 h 205807"/>
                        <a:gd name="connsiteX47" fmla="*/ 732721 w 2148321"/>
                        <a:gd name="connsiteY47" fmla="*/ 167955 h 205807"/>
                        <a:gd name="connsiteX48" fmla="*/ 692615 w 2148321"/>
                        <a:gd name="connsiteY48" fmla="*/ 194462 h 205807"/>
                        <a:gd name="connsiteX49" fmla="*/ 635290 w 2148321"/>
                        <a:gd name="connsiteY49" fmla="*/ 205807 h 205807"/>
                        <a:gd name="connsiteX50" fmla="*/ 147272 w 2148321"/>
                        <a:gd name="connsiteY50" fmla="*/ 205807 h 205807"/>
                        <a:gd name="connsiteX51" fmla="*/ 0 w 2148321"/>
                        <a:gd name="connsiteY51" fmla="*/ 61437 h 205807"/>
                        <a:gd name="connsiteX52" fmla="*/ 0 w 2148321"/>
                        <a:gd name="connsiteY52" fmla="*/ 36602 h 205807"/>
                        <a:gd name="connsiteX53" fmla="*/ 7539 w 2148321"/>
                        <a:gd name="connsiteY5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728639 w 2148321"/>
                        <a:gd name="connsiteY9" fmla="*/ 60689 h 205807"/>
                        <a:gd name="connsiteX10" fmla="*/ 782562 w 2148321"/>
                        <a:gd name="connsiteY10" fmla="*/ 61437 h 205807"/>
                        <a:gd name="connsiteX11" fmla="*/ 770989 w 2148321"/>
                        <a:gd name="connsiteY11" fmla="*/ 117632 h 205807"/>
                        <a:gd name="connsiteX12" fmla="*/ 766799 w 2148321"/>
                        <a:gd name="connsiteY12" fmla="*/ 123723 h 205807"/>
                        <a:gd name="connsiteX13" fmla="*/ 798108 w 2148321"/>
                        <a:gd name="connsiteY13" fmla="*/ 144416 h 205807"/>
                        <a:gd name="connsiteX14" fmla="*/ 836995 w 2148321"/>
                        <a:gd name="connsiteY14" fmla="*/ 152112 h 205807"/>
                        <a:gd name="connsiteX15" fmla="*/ 1317989 w 2148321"/>
                        <a:gd name="connsiteY15" fmla="*/ 152112 h 205807"/>
                        <a:gd name="connsiteX16" fmla="*/ 1356876 w 2148321"/>
                        <a:gd name="connsiteY16" fmla="*/ 144416 h 205807"/>
                        <a:gd name="connsiteX17" fmla="*/ 1383604 w 2148321"/>
                        <a:gd name="connsiteY17" fmla="*/ 126751 h 205807"/>
                        <a:gd name="connsiteX18" fmla="*/ 1377332 w 2148321"/>
                        <a:gd name="connsiteY18" fmla="*/ 117632 h 205807"/>
                        <a:gd name="connsiteX19" fmla="*/ 1365759 w 2148321"/>
                        <a:gd name="connsiteY19" fmla="*/ 61437 h 205807"/>
                        <a:gd name="connsiteX20" fmla="*/ 1365759 w 2148321"/>
                        <a:gd name="connsiteY20" fmla="*/ 36602 h 205807"/>
                        <a:gd name="connsiteX21" fmla="*/ 1373298 w 2148321"/>
                        <a:gd name="connsiteY21" fmla="*/ 0 h 205807"/>
                        <a:gd name="connsiteX22" fmla="*/ 1410205 w 2148321"/>
                        <a:gd name="connsiteY22" fmla="*/ 0 h 205807"/>
                        <a:gd name="connsiteX23" fmla="*/ 1427659 w 2148321"/>
                        <a:gd name="connsiteY23" fmla="*/ 0 h 205807"/>
                        <a:gd name="connsiteX24" fmla="*/ 1457902 w 2148321"/>
                        <a:gd name="connsiteY24" fmla="*/ 0 h 205807"/>
                        <a:gd name="connsiteX25" fmla="*/ 1465441 w 2148321"/>
                        <a:gd name="connsiteY25" fmla="*/ 36602 h 205807"/>
                        <a:gd name="connsiteX26" fmla="*/ 1465441 w 2148321"/>
                        <a:gd name="connsiteY26" fmla="*/ 61437 h 205807"/>
                        <a:gd name="connsiteX27" fmla="*/ 1453868 w 2148321"/>
                        <a:gd name="connsiteY27" fmla="*/ 117632 h 205807"/>
                        <a:gd name="connsiteX28" fmla="*/ 1449679 w 2148321"/>
                        <a:gd name="connsiteY28" fmla="*/ 123723 h 205807"/>
                        <a:gd name="connsiteX29" fmla="*/ 1480988 w 2148321"/>
                        <a:gd name="connsiteY29" fmla="*/ 144416 h 205807"/>
                        <a:gd name="connsiteX30" fmla="*/ 1519875 w 2148321"/>
                        <a:gd name="connsiteY30" fmla="*/ 152112 h 205807"/>
                        <a:gd name="connsiteX31" fmla="*/ 2000869 w 2148321"/>
                        <a:gd name="connsiteY31" fmla="*/ 152112 h 205807"/>
                        <a:gd name="connsiteX32" fmla="*/ 2100772 w 2148321"/>
                        <a:gd name="connsiteY32" fmla="*/ 54177 h 205807"/>
                        <a:gd name="connsiteX33" fmla="*/ 2100772 w 2148321"/>
                        <a:gd name="connsiteY33" fmla="*/ 37329 h 205807"/>
                        <a:gd name="connsiteX34" fmla="*/ 2093085 w 2148321"/>
                        <a:gd name="connsiteY34" fmla="*/ 0 h 205807"/>
                        <a:gd name="connsiteX35" fmla="*/ 2140782 w 2148321"/>
                        <a:gd name="connsiteY35" fmla="*/ 0 h 205807"/>
                        <a:gd name="connsiteX36" fmla="*/ 2148321 w 2148321"/>
                        <a:gd name="connsiteY36" fmla="*/ 36602 h 205807"/>
                        <a:gd name="connsiteX37" fmla="*/ 2148321 w 2148321"/>
                        <a:gd name="connsiteY37" fmla="*/ 61437 h 205807"/>
                        <a:gd name="connsiteX38" fmla="*/ 2001049 w 2148321"/>
                        <a:gd name="connsiteY38" fmla="*/ 205807 h 205807"/>
                        <a:gd name="connsiteX39" fmla="*/ 1513031 w 2148321"/>
                        <a:gd name="connsiteY39" fmla="*/ 205807 h 205807"/>
                        <a:gd name="connsiteX40" fmla="*/ 1455706 w 2148321"/>
                        <a:gd name="connsiteY40" fmla="*/ 194462 h 205807"/>
                        <a:gd name="connsiteX41" fmla="*/ 1415600 w 2148321"/>
                        <a:gd name="connsiteY41" fmla="*/ 167954 h 205807"/>
                        <a:gd name="connsiteX42" fmla="*/ 1375494 w 2148321"/>
                        <a:gd name="connsiteY42" fmla="*/ 194462 h 205807"/>
                        <a:gd name="connsiteX43" fmla="*/ 1318169 w 2148321"/>
                        <a:gd name="connsiteY43" fmla="*/ 205807 h 205807"/>
                        <a:gd name="connsiteX44" fmla="*/ 830151 w 2148321"/>
                        <a:gd name="connsiteY44" fmla="*/ 205807 h 205807"/>
                        <a:gd name="connsiteX45" fmla="*/ 772826 w 2148321"/>
                        <a:gd name="connsiteY45" fmla="*/ 194462 h 205807"/>
                        <a:gd name="connsiteX46" fmla="*/ 732721 w 2148321"/>
                        <a:gd name="connsiteY46" fmla="*/ 167955 h 205807"/>
                        <a:gd name="connsiteX47" fmla="*/ 692615 w 2148321"/>
                        <a:gd name="connsiteY47" fmla="*/ 194462 h 205807"/>
                        <a:gd name="connsiteX48" fmla="*/ 635290 w 2148321"/>
                        <a:gd name="connsiteY48" fmla="*/ 205807 h 205807"/>
                        <a:gd name="connsiteX49" fmla="*/ 147272 w 2148321"/>
                        <a:gd name="connsiteY49" fmla="*/ 205807 h 205807"/>
                        <a:gd name="connsiteX50" fmla="*/ 0 w 2148321"/>
                        <a:gd name="connsiteY50" fmla="*/ 61437 h 205807"/>
                        <a:gd name="connsiteX51" fmla="*/ 0 w 2148321"/>
                        <a:gd name="connsiteY51" fmla="*/ 36602 h 205807"/>
                        <a:gd name="connsiteX52" fmla="*/ 7539 w 2148321"/>
                        <a:gd name="connsiteY5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694452 w 2148321"/>
                        <a:gd name="connsiteY8" fmla="*/ 117632 h 205807"/>
                        <a:gd name="connsiteX9" fmla="*/ 728639 w 2148321"/>
                        <a:gd name="connsiteY9" fmla="*/ 60689 h 205807"/>
                        <a:gd name="connsiteX10" fmla="*/ 770989 w 2148321"/>
                        <a:gd name="connsiteY10" fmla="*/ 117632 h 205807"/>
                        <a:gd name="connsiteX11" fmla="*/ 766799 w 2148321"/>
                        <a:gd name="connsiteY11" fmla="*/ 123723 h 205807"/>
                        <a:gd name="connsiteX12" fmla="*/ 798108 w 2148321"/>
                        <a:gd name="connsiteY12" fmla="*/ 144416 h 205807"/>
                        <a:gd name="connsiteX13" fmla="*/ 836995 w 2148321"/>
                        <a:gd name="connsiteY13" fmla="*/ 152112 h 205807"/>
                        <a:gd name="connsiteX14" fmla="*/ 1317989 w 2148321"/>
                        <a:gd name="connsiteY14" fmla="*/ 152112 h 205807"/>
                        <a:gd name="connsiteX15" fmla="*/ 1356876 w 2148321"/>
                        <a:gd name="connsiteY15" fmla="*/ 144416 h 205807"/>
                        <a:gd name="connsiteX16" fmla="*/ 1383604 w 2148321"/>
                        <a:gd name="connsiteY16" fmla="*/ 126751 h 205807"/>
                        <a:gd name="connsiteX17" fmla="*/ 1377332 w 2148321"/>
                        <a:gd name="connsiteY17" fmla="*/ 117632 h 205807"/>
                        <a:gd name="connsiteX18" fmla="*/ 1365759 w 2148321"/>
                        <a:gd name="connsiteY18" fmla="*/ 61437 h 205807"/>
                        <a:gd name="connsiteX19" fmla="*/ 1365759 w 2148321"/>
                        <a:gd name="connsiteY19" fmla="*/ 36602 h 205807"/>
                        <a:gd name="connsiteX20" fmla="*/ 1373298 w 2148321"/>
                        <a:gd name="connsiteY20" fmla="*/ 0 h 205807"/>
                        <a:gd name="connsiteX21" fmla="*/ 1410205 w 2148321"/>
                        <a:gd name="connsiteY21" fmla="*/ 0 h 205807"/>
                        <a:gd name="connsiteX22" fmla="*/ 1427659 w 2148321"/>
                        <a:gd name="connsiteY22" fmla="*/ 0 h 205807"/>
                        <a:gd name="connsiteX23" fmla="*/ 1457902 w 2148321"/>
                        <a:gd name="connsiteY23" fmla="*/ 0 h 205807"/>
                        <a:gd name="connsiteX24" fmla="*/ 1465441 w 2148321"/>
                        <a:gd name="connsiteY24" fmla="*/ 36602 h 205807"/>
                        <a:gd name="connsiteX25" fmla="*/ 1465441 w 2148321"/>
                        <a:gd name="connsiteY25" fmla="*/ 61437 h 205807"/>
                        <a:gd name="connsiteX26" fmla="*/ 1453868 w 2148321"/>
                        <a:gd name="connsiteY26" fmla="*/ 117632 h 205807"/>
                        <a:gd name="connsiteX27" fmla="*/ 1449679 w 2148321"/>
                        <a:gd name="connsiteY27" fmla="*/ 123723 h 205807"/>
                        <a:gd name="connsiteX28" fmla="*/ 1480988 w 2148321"/>
                        <a:gd name="connsiteY28" fmla="*/ 144416 h 205807"/>
                        <a:gd name="connsiteX29" fmla="*/ 1519875 w 2148321"/>
                        <a:gd name="connsiteY29" fmla="*/ 152112 h 205807"/>
                        <a:gd name="connsiteX30" fmla="*/ 2000869 w 2148321"/>
                        <a:gd name="connsiteY30" fmla="*/ 152112 h 205807"/>
                        <a:gd name="connsiteX31" fmla="*/ 2100772 w 2148321"/>
                        <a:gd name="connsiteY31" fmla="*/ 54177 h 205807"/>
                        <a:gd name="connsiteX32" fmla="*/ 2100772 w 2148321"/>
                        <a:gd name="connsiteY32" fmla="*/ 37329 h 205807"/>
                        <a:gd name="connsiteX33" fmla="*/ 2093085 w 2148321"/>
                        <a:gd name="connsiteY33" fmla="*/ 0 h 205807"/>
                        <a:gd name="connsiteX34" fmla="*/ 2140782 w 2148321"/>
                        <a:gd name="connsiteY34" fmla="*/ 0 h 205807"/>
                        <a:gd name="connsiteX35" fmla="*/ 2148321 w 2148321"/>
                        <a:gd name="connsiteY35" fmla="*/ 36602 h 205807"/>
                        <a:gd name="connsiteX36" fmla="*/ 2148321 w 2148321"/>
                        <a:gd name="connsiteY36" fmla="*/ 61437 h 205807"/>
                        <a:gd name="connsiteX37" fmla="*/ 2001049 w 2148321"/>
                        <a:gd name="connsiteY37" fmla="*/ 205807 h 205807"/>
                        <a:gd name="connsiteX38" fmla="*/ 1513031 w 2148321"/>
                        <a:gd name="connsiteY38" fmla="*/ 205807 h 205807"/>
                        <a:gd name="connsiteX39" fmla="*/ 1455706 w 2148321"/>
                        <a:gd name="connsiteY39" fmla="*/ 194462 h 205807"/>
                        <a:gd name="connsiteX40" fmla="*/ 1415600 w 2148321"/>
                        <a:gd name="connsiteY40" fmla="*/ 167954 h 205807"/>
                        <a:gd name="connsiteX41" fmla="*/ 1375494 w 2148321"/>
                        <a:gd name="connsiteY41" fmla="*/ 194462 h 205807"/>
                        <a:gd name="connsiteX42" fmla="*/ 1318169 w 2148321"/>
                        <a:gd name="connsiteY42" fmla="*/ 205807 h 205807"/>
                        <a:gd name="connsiteX43" fmla="*/ 830151 w 2148321"/>
                        <a:gd name="connsiteY43" fmla="*/ 205807 h 205807"/>
                        <a:gd name="connsiteX44" fmla="*/ 772826 w 2148321"/>
                        <a:gd name="connsiteY44" fmla="*/ 194462 h 205807"/>
                        <a:gd name="connsiteX45" fmla="*/ 732721 w 2148321"/>
                        <a:gd name="connsiteY45" fmla="*/ 167955 h 205807"/>
                        <a:gd name="connsiteX46" fmla="*/ 692615 w 2148321"/>
                        <a:gd name="connsiteY46" fmla="*/ 194462 h 205807"/>
                        <a:gd name="connsiteX47" fmla="*/ 635290 w 2148321"/>
                        <a:gd name="connsiteY47" fmla="*/ 205807 h 205807"/>
                        <a:gd name="connsiteX48" fmla="*/ 147272 w 2148321"/>
                        <a:gd name="connsiteY48" fmla="*/ 205807 h 205807"/>
                        <a:gd name="connsiteX49" fmla="*/ 0 w 2148321"/>
                        <a:gd name="connsiteY49" fmla="*/ 61437 h 205807"/>
                        <a:gd name="connsiteX50" fmla="*/ 0 w 2148321"/>
                        <a:gd name="connsiteY50" fmla="*/ 36602 h 205807"/>
                        <a:gd name="connsiteX51" fmla="*/ 7539 w 2148321"/>
                        <a:gd name="connsiteY51"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28639 w 2148321"/>
                        <a:gd name="connsiteY8" fmla="*/ 60689 h 205807"/>
                        <a:gd name="connsiteX9" fmla="*/ 770989 w 2148321"/>
                        <a:gd name="connsiteY9" fmla="*/ 117632 h 205807"/>
                        <a:gd name="connsiteX10" fmla="*/ 766799 w 2148321"/>
                        <a:gd name="connsiteY10" fmla="*/ 123723 h 205807"/>
                        <a:gd name="connsiteX11" fmla="*/ 798108 w 2148321"/>
                        <a:gd name="connsiteY11" fmla="*/ 144416 h 205807"/>
                        <a:gd name="connsiteX12" fmla="*/ 836995 w 2148321"/>
                        <a:gd name="connsiteY12" fmla="*/ 152112 h 205807"/>
                        <a:gd name="connsiteX13" fmla="*/ 1317989 w 2148321"/>
                        <a:gd name="connsiteY13" fmla="*/ 152112 h 205807"/>
                        <a:gd name="connsiteX14" fmla="*/ 1356876 w 2148321"/>
                        <a:gd name="connsiteY14" fmla="*/ 144416 h 205807"/>
                        <a:gd name="connsiteX15" fmla="*/ 1383604 w 2148321"/>
                        <a:gd name="connsiteY15" fmla="*/ 126751 h 205807"/>
                        <a:gd name="connsiteX16" fmla="*/ 1377332 w 2148321"/>
                        <a:gd name="connsiteY16" fmla="*/ 117632 h 205807"/>
                        <a:gd name="connsiteX17" fmla="*/ 1365759 w 2148321"/>
                        <a:gd name="connsiteY17" fmla="*/ 61437 h 205807"/>
                        <a:gd name="connsiteX18" fmla="*/ 1365759 w 2148321"/>
                        <a:gd name="connsiteY18" fmla="*/ 36602 h 205807"/>
                        <a:gd name="connsiteX19" fmla="*/ 1373298 w 2148321"/>
                        <a:gd name="connsiteY19" fmla="*/ 0 h 205807"/>
                        <a:gd name="connsiteX20" fmla="*/ 1410205 w 2148321"/>
                        <a:gd name="connsiteY20" fmla="*/ 0 h 205807"/>
                        <a:gd name="connsiteX21" fmla="*/ 1427659 w 2148321"/>
                        <a:gd name="connsiteY21" fmla="*/ 0 h 205807"/>
                        <a:gd name="connsiteX22" fmla="*/ 1457902 w 2148321"/>
                        <a:gd name="connsiteY22" fmla="*/ 0 h 205807"/>
                        <a:gd name="connsiteX23" fmla="*/ 1465441 w 2148321"/>
                        <a:gd name="connsiteY23" fmla="*/ 36602 h 205807"/>
                        <a:gd name="connsiteX24" fmla="*/ 1465441 w 2148321"/>
                        <a:gd name="connsiteY24" fmla="*/ 61437 h 205807"/>
                        <a:gd name="connsiteX25" fmla="*/ 1453868 w 2148321"/>
                        <a:gd name="connsiteY25" fmla="*/ 117632 h 205807"/>
                        <a:gd name="connsiteX26" fmla="*/ 1449679 w 2148321"/>
                        <a:gd name="connsiteY26" fmla="*/ 123723 h 205807"/>
                        <a:gd name="connsiteX27" fmla="*/ 1480988 w 2148321"/>
                        <a:gd name="connsiteY27" fmla="*/ 144416 h 205807"/>
                        <a:gd name="connsiteX28" fmla="*/ 1519875 w 2148321"/>
                        <a:gd name="connsiteY28" fmla="*/ 152112 h 205807"/>
                        <a:gd name="connsiteX29" fmla="*/ 2000869 w 2148321"/>
                        <a:gd name="connsiteY29" fmla="*/ 152112 h 205807"/>
                        <a:gd name="connsiteX30" fmla="*/ 2100772 w 2148321"/>
                        <a:gd name="connsiteY30" fmla="*/ 54177 h 205807"/>
                        <a:gd name="connsiteX31" fmla="*/ 2100772 w 2148321"/>
                        <a:gd name="connsiteY31" fmla="*/ 37329 h 205807"/>
                        <a:gd name="connsiteX32" fmla="*/ 2093085 w 2148321"/>
                        <a:gd name="connsiteY32" fmla="*/ 0 h 205807"/>
                        <a:gd name="connsiteX33" fmla="*/ 2140782 w 2148321"/>
                        <a:gd name="connsiteY33" fmla="*/ 0 h 205807"/>
                        <a:gd name="connsiteX34" fmla="*/ 2148321 w 2148321"/>
                        <a:gd name="connsiteY34" fmla="*/ 36602 h 205807"/>
                        <a:gd name="connsiteX35" fmla="*/ 2148321 w 2148321"/>
                        <a:gd name="connsiteY35" fmla="*/ 61437 h 205807"/>
                        <a:gd name="connsiteX36" fmla="*/ 2001049 w 2148321"/>
                        <a:gd name="connsiteY36" fmla="*/ 205807 h 205807"/>
                        <a:gd name="connsiteX37" fmla="*/ 1513031 w 2148321"/>
                        <a:gd name="connsiteY37" fmla="*/ 205807 h 205807"/>
                        <a:gd name="connsiteX38" fmla="*/ 1455706 w 2148321"/>
                        <a:gd name="connsiteY38" fmla="*/ 194462 h 205807"/>
                        <a:gd name="connsiteX39" fmla="*/ 1415600 w 2148321"/>
                        <a:gd name="connsiteY39" fmla="*/ 167954 h 205807"/>
                        <a:gd name="connsiteX40" fmla="*/ 1375494 w 2148321"/>
                        <a:gd name="connsiteY40" fmla="*/ 194462 h 205807"/>
                        <a:gd name="connsiteX41" fmla="*/ 1318169 w 2148321"/>
                        <a:gd name="connsiteY41" fmla="*/ 205807 h 205807"/>
                        <a:gd name="connsiteX42" fmla="*/ 830151 w 2148321"/>
                        <a:gd name="connsiteY42" fmla="*/ 205807 h 205807"/>
                        <a:gd name="connsiteX43" fmla="*/ 772826 w 2148321"/>
                        <a:gd name="connsiteY43" fmla="*/ 194462 h 205807"/>
                        <a:gd name="connsiteX44" fmla="*/ 732721 w 2148321"/>
                        <a:gd name="connsiteY44" fmla="*/ 167955 h 205807"/>
                        <a:gd name="connsiteX45" fmla="*/ 692615 w 2148321"/>
                        <a:gd name="connsiteY45" fmla="*/ 194462 h 205807"/>
                        <a:gd name="connsiteX46" fmla="*/ 635290 w 2148321"/>
                        <a:gd name="connsiteY46" fmla="*/ 205807 h 205807"/>
                        <a:gd name="connsiteX47" fmla="*/ 147272 w 2148321"/>
                        <a:gd name="connsiteY47" fmla="*/ 205807 h 205807"/>
                        <a:gd name="connsiteX48" fmla="*/ 0 w 2148321"/>
                        <a:gd name="connsiteY48" fmla="*/ 61437 h 205807"/>
                        <a:gd name="connsiteX49" fmla="*/ 0 w 2148321"/>
                        <a:gd name="connsiteY49" fmla="*/ 36602 h 205807"/>
                        <a:gd name="connsiteX50" fmla="*/ 7539 w 2148321"/>
                        <a:gd name="connsiteY50"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28639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5783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373298 w 2148321"/>
                        <a:gd name="connsiteY18" fmla="*/ 0 h 205807"/>
                        <a:gd name="connsiteX19" fmla="*/ 1410205 w 2148321"/>
                        <a:gd name="connsiteY19" fmla="*/ 0 h 205807"/>
                        <a:gd name="connsiteX20" fmla="*/ 1427659 w 2148321"/>
                        <a:gd name="connsiteY20" fmla="*/ 0 h 205807"/>
                        <a:gd name="connsiteX21" fmla="*/ 1457902 w 2148321"/>
                        <a:gd name="connsiteY21" fmla="*/ 0 h 205807"/>
                        <a:gd name="connsiteX22" fmla="*/ 1465441 w 2148321"/>
                        <a:gd name="connsiteY22" fmla="*/ 36602 h 205807"/>
                        <a:gd name="connsiteX23" fmla="*/ 1465441 w 2148321"/>
                        <a:gd name="connsiteY23" fmla="*/ 61437 h 205807"/>
                        <a:gd name="connsiteX24" fmla="*/ 1453868 w 2148321"/>
                        <a:gd name="connsiteY24" fmla="*/ 117632 h 205807"/>
                        <a:gd name="connsiteX25" fmla="*/ 1449679 w 2148321"/>
                        <a:gd name="connsiteY25" fmla="*/ 123723 h 205807"/>
                        <a:gd name="connsiteX26" fmla="*/ 1480988 w 2148321"/>
                        <a:gd name="connsiteY26" fmla="*/ 144416 h 205807"/>
                        <a:gd name="connsiteX27" fmla="*/ 1519875 w 2148321"/>
                        <a:gd name="connsiteY27" fmla="*/ 152112 h 205807"/>
                        <a:gd name="connsiteX28" fmla="*/ 2000869 w 2148321"/>
                        <a:gd name="connsiteY28" fmla="*/ 152112 h 205807"/>
                        <a:gd name="connsiteX29" fmla="*/ 2100772 w 2148321"/>
                        <a:gd name="connsiteY29" fmla="*/ 54177 h 205807"/>
                        <a:gd name="connsiteX30" fmla="*/ 2100772 w 2148321"/>
                        <a:gd name="connsiteY30" fmla="*/ 37329 h 205807"/>
                        <a:gd name="connsiteX31" fmla="*/ 2093085 w 2148321"/>
                        <a:gd name="connsiteY31" fmla="*/ 0 h 205807"/>
                        <a:gd name="connsiteX32" fmla="*/ 2140782 w 2148321"/>
                        <a:gd name="connsiteY32" fmla="*/ 0 h 205807"/>
                        <a:gd name="connsiteX33" fmla="*/ 2148321 w 2148321"/>
                        <a:gd name="connsiteY33" fmla="*/ 36602 h 205807"/>
                        <a:gd name="connsiteX34" fmla="*/ 2148321 w 2148321"/>
                        <a:gd name="connsiteY34" fmla="*/ 61437 h 205807"/>
                        <a:gd name="connsiteX35" fmla="*/ 2001049 w 2148321"/>
                        <a:gd name="connsiteY35" fmla="*/ 205807 h 205807"/>
                        <a:gd name="connsiteX36" fmla="*/ 1513031 w 2148321"/>
                        <a:gd name="connsiteY36" fmla="*/ 205807 h 205807"/>
                        <a:gd name="connsiteX37" fmla="*/ 1455706 w 2148321"/>
                        <a:gd name="connsiteY37" fmla="*/ 194462 h 205807"/>
                        <a:gd name="connsiteX38" fmla="*/ 1415600 w 2148321"/>
                        <a:gd name="connsiteY38" fmla="*/ 167954 h 205807"/>
                        <a:gd name="connsiteX39" fmla="*/ 1375494 w 2148321"/>
                        <a:gd name="connsiteY39" fmla="*/ 194462 h 205807"/>
                        <a:gd name="connsiteX40" fmla="*/ 1318169 w 2148321"/>
                        <a:gd name="connsiteY40" fmla="*/ 205807 h 205807"/>
                        <a:gd name="connsiteX41" fmla="*/ 830151 w 2148321"/>
                        <a:gd name="connsiteY41" fmla="*/ 205807 h 205807"/>
                        <a:gd name="connsiteX42" fmla="*/ 772826 w 2148321"/>
                        <a:gd name="connsiteY42" fmla="*/ 194462 h 205807"/>
                        <a:gd name="connsiteX43" fmla="*/ 732721 w 2148321"/>
                        <a:gd name="connsiteY43" fmla="*/ 167955 h 205807"/>
                        <a:gd name="connsiteX44" fmla="*/ 692615 w 2148321"/>
                        <a:gd name="connsiteY44" fmla="*/ 194462 h 205807"/>
                        <a:gd name="connsiteX45" fmla="*/ 635290 w 2148321"/>
                        <a:gd name="connsiteY45" fmla="*/ 205807 h 205807"/>
                        <a:gd name="connsiteX46" fmla="*/ 147272 w 2148321"/>
                        <a:gd name="connsiteY46" fmla="*/ 205807 h 205807"/>
                        <a:gd name="connsiteX47" fmla="*/ 0 w 2148321"/>
                        <a:gd name="connsiteY47" fmla="*/ 61437 h 205807"/>
                        <a:gd name="connsiteX48" fmla="*/ 0 w 2148321"/>
                        <a:gd name="connsiteY48" fmla="*/ 36602 h 205807"/>
                        <a:gd name="connsiteX49" fmla="*/ 7539 w 2148321"/>
                        <a:gd name="connsiteY49"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10205 w 2148321"/>
                        <a:gd name="connsiteY18" fmla="*/ 0 h 205807"/>
                        <a:gd name="connsiteX19" fmla="*/ 1427659 w 2148321"/>
                        <a:gd name="connsiteY19" fmla="*/ 0 h 205807"/>
                        <a:gd name="connsiteX20" fmla="*/ 1457902 w 2148321"/>
                        <a:gd name="connsiteY20" fmla="*/ 0 h 205807"/>
                        <a:gd name="connsiteX21" fmla="*/ 1465441 w 2148321"/>
                        <a:gd name="connsiteY21" fmla="*/ 36602 h 205807"/>
                        <a:gd name="connsiteX22" fmla="*/ 1465441 w 2148321"/>
                        <a:gd name="connsiteY22" fmla="*/ 61437 h 205807"/>
                        <a:gd name="connsiteX23" fmla="*/ 1453868 w 2148321"/>
                        <a:gd name="connsiteY23" fmla="*/ 117632 h 205807"/>
                        <a:gd name="connsiteX24" fmla="*/ 1449679 w 2148321"/>
                        <a:gd name="connsiteY24" fmla="*/ 123723 h 205807"/>
                        <a:gd name="connsiteX25" fmla="*/ 1480988 w 2148321"/>
                        <a:gd name="connsiteY25" fmla="*/ 144416 h 205807"/>
                        <a:gd name="connsiteX26" fmla="*/ 1519875 w 2148321"/>
                        <a:gd name="connsiteY26" fmla="*/ 152112 h 205807"/>
                        <a:gd name="connsiteX27" fmla="*/ 2000869 w 2148321"/>
                        <a:gd name="connsiteY27" fmla="*/ 152112 h 205807"/>
                        <a:gd name="connsiteX28" fmla="*/ 2100772 w 2148321"/>
                        <a:gd name="connsiteY28" fmla="*/ 54177 h 205807"/>
                        <a:gd name="connsiteX29" fmla="*/ 2100772 w 2148321"/>
                        <a:gd name="connsiteY29" fmla="*/ 37329 h 205807"/>
                        <a:gd name="connsiteX30" fmla="*/ 2093085 w 2148321"/>
                        <a:gd name="connsiteY30" fmla="*/ 0 h 205807"/>
                        <a:gd name="connsiteX31" fmla="*/ 2140782 w 2148321"/>
                        <a:gd name="connsiteY31" fmla="*/ 0 h 205807"/>
                        <a:gd name="connsiteX32" fmla="*/ 2148321 w 2148321"/>
                        <a:gd name="connsiteY32" fmla="*/ 36602 h 205807"/>
                        <a:gd name="connsiteX33" fmla="*/ 2148321 w 2148321"/>
                        <a:gd name="connsiteY33" fmla="*/ 61437 h 205807"/>
                        <a:gd name="connsiteX34" fmla="*/ 2001049 w 2148321"/>
                        <a:gd name="connsiteY34" fmla="*/ 205807 h 205807"/>
                        <a:gd name="connsiteX35" fmla="*/ 1513031 w 2148321"/>
                        <a:gd name="connsiteY35" fmla="*/ 205807 h 205807"/>
                        <a:gd name="connsiteX36" fmla="*/ 1455706 w 2148321"/>
                        <a:gd name="connsiteY36" fmla="*/ 194462 h 205807"/>
                        <a:gd name="connsiteX37" fmla="*/ 1415600 w 2148321"/>
                        <a:gd name="connsiteY37" fmla="*/ 167954 h 205807"/>
                        <a:gd name="connsiteX38" fmla="*/ 1375494 w 2148321"/>
                        <a:gd name="connsiteY38" fmla="*/ 194462 h 205807"/>
                        <a:gd name="connsiteX39" fmla="*/ 1318169 w 2148321"/>
                        <a:gd name="connsiteY39" fmla="*/ 205807 h 205807"/>
                        <a:gd name="connsiteX40" fmla="*/ 830151 w 2148321"/>
                        <a:gd name="connsiteY40" fmla="*/ 205807 h 205807"/>
                        <a:gd name="connsiteX41" fmla="*/ 772826 w 2148321"/>
                        <a:gd name="connsiteY41" fmla="*/ 194462 h 205807"/>
                        <a:gd name="connsiteX42" fmla="*/ 732721 w 2148321"/>
                        <a:gd name="connsiteY42" fmla="*/ 167955 h 205807"/>
                        <a:gd name="connsiteX43" fmla="*/ 692615 w 2148321"/>
                        <a:gd name="connsiteY43" fmla="*/ 194462 h 205807"/>
                        <a:gd name="connsiteX44" fmla="*/ 635290 w 2148321"/>
                        <a:gd name="connsiteY44" fmla="*/ 205807 h 205807"/>
                        <a:gd name="connsiteX45" fmla="*/ 147272 w 2148321"/>
                        <a:gd name="connsiteY45" fmla="*/ 205807 h 205807"/>
                        <a:gd name="connsiteX46" fmla="*/ 0 w 2148321"/>
                        <a:gd name="connsiteY46" fmla="*/ 61437 h 205807"/>
                        <a:gd name="connsiteX47" fmla="*/ 0 w 2148321"/>
                        <a:gd name="connsiteY47" fmla="*/ 36602 h 205807"/>
                        <a:gd name="connsiteX48" fmla="*/ 7539 w 2148321"/>
                        <a:gd name="connsiteY48"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10205 w 2148321"/>
                        <a:gd name="connsiteY18" fmla="*/ 0 h 205807"/>
                        <a:gd name="connsiteX19" fmla="*/ 1457902 w 2148321"/>
                        <a:gd name="connsiteY19" fmla="*/ 0 h 205807"/>
                        <a:gd name="connsiteX20" fmla="*/ 1465441 w 2148321"/>
                        <a:gd name="connsiteY20" fmla="*/ 36602 h 205807"/>
                        <a:gd name="connsiteX21" fmla="*/ 1465441 w 2148321"/>
                        <a:gd name="connsiteY21" fmla="*/ 61437 h 205807"/>
                        <a:gd name="connsiteX22" fmla="*/ 1453868 w 2148321"/>
                        <a:gd name="connsiteY22" fmla="*/ 117632 h 205807"/>
                        <a:gd name="connsiteX23" fmla="*/ 1449679 w 2148321"/>
                        <a:gd name="connsiteY23" fmla="*/ 123723 h 205807"/>
                        <a:gd name="connsiteX24" fmla="*/ 1480988 w 2148321"/>
                        <a:gd name="connsiteY24" fmla="*/ 144416 h 205807"/>
                        <a:gd name="connsiteX25" fmla="*/ 1519875 w 2148321"/>
                        <a:gd name="connsiteY25" fmla="*/ 152112 h 205807"/>
                        <a:gd name="connsiteX26" fmla="*/ 2000869 w 2148321"/>
                        <a:gd name="connsiteY26" fmla="*/ 152112 h 205807"/>
                        <a:gd name="connsiteX27" fmla="*/ 2100772 w 2148321"/>
                        <a:gd name="connsiteY27" fmla="*/ 54177 h 205807"/>
                        <a:gd name="connsiteX28" fmla="*/ 2100772 w 2148321"/>
                        <a:gd name="connsiteY28" fmla="*/ 37329 h 205807"/>
                        <a:gd name="connsiteX29" fmla="*/ 2093085 w 2148321"/>
                        <a:gd name="connsiteY29" fmla="*/ 0 h 205807"/>
                        <a:gd name="connsiteX30" fmla="*/ 2140782 w 2148321"/>
                        <a:gd name="connsiteY30" fmla="*/ 0 h 205807"/>
                        <a:gd name="connsiteX31" fmla="*/ 2148321 w 2148321"/>
                        <a:gd name="connsiteY31" fmla="*/ 36602 h 205807"/>
                        <a:gd name="connsiteX32" fmla="*/ 2148321 w 2148321"/>
                        <a:gd name="connsiteY32" fmla="*/ 61437 h 205807"/>
                        <a:gd name="connsiteX33" fmla="*/ 2001049 w 2148321"/>
                        <a:gd name="connsiteY33" fmla="*/ 205807 h 205807"/>
                        <a:gd name="connsiteX34" fmla="*/ 1513031 w 2148321"/>
                        <a:gd name="connsiteY34" fmla="*/ 205807 h 205807"/>
                        <a:gd name="connsiteX35" fmla="*/ 1455706 w 2148321"/>
                        <a:gd name="connsiteY35" fmla="*/ 194462 h 205807"/>
                        <a:gd name="connsiteX36" fmla="*/ 1415600 w 2148321"/>
                        <a:gd name="connsiteY36" fmla="*/ 167954 h 205807"/>
                        <a:gd name="connsiteX37" fmla="*/ 1375494 w 2148321"/>
                        <a:gd name="connsiteY37" fmla="*/ 194462 h 205807"/>
                        <a:gd name="connsiteX38" fmla="*/ 1318169 w 2148321"/>
                        <a:gd name="connsiteY38" fmla="*/ 205807 h 205807"/>
                        <a:gd name="connsiteX39" fmla="*/ 830151 w 2148321"/>
                        <a:gd name="connsiteY39" fmla="*/ 205807 h 205807"/>
                        <a:gd name="connsiteX40" fmla="*/ 772826 w 2148321"/>
                        <a:gd name="connsiteY40" fmla="*/ 194462 h 205807"/>
                        <a:gd name="connsiteX41" fmla="*/ 732721 w 2148321"/>
                        <a:gd name="connsiteY41" fmla="*/ 167955 h 205807"/>
                        <a:gd name="connsiteX42" fmla="*/ 692615 w 2148321"/>
                        <a:gd name="connsiteY42" fmla="*/ 194462 h 205807"/>
                        <a:gd name="connsiteX43" fmla="*/ 635290 w 2148321"/>
                        <a:gd name="connsiteY43" fmla="*/ 205807 h 205807"/>
                        <a:gd name="connsiteX44" fmla="*/ 147272 w 2148321"/>
                        <a:gd name="connsiteY44" fmla="*/ 205807 h 205807"/>
                        <a:gd name="connsiteX45" fmla="*/ 0 w 2148321"/>
                        <a:gd name="connsiteY45" fmla="*/ 61437 h 205807"/>
                        <a:gd name="connsiteX46" fmla="*/ 0 w 2148321"/>
                        <a:gd name="connsiteY46" fmla="*/ 36602 h 205807"/>
                        <a:gd name="connsiteX47" fmla="*/ 7539 w 2148321"/>
                        <a:gd name="connsiteY47"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57902 w 2148321"/>
                        <a:gd name="connsiteY18" fmla="*/ 0 h 205807"/>
                        <a:gd name="connsiteX19" fmla="*/ 1465441 w 2148321"/>
                        <a:gd name="connsiteY19" fmla="*/ 36602 h 205807"/>
                        <a:gd name="connsiteX20" fmla="*/ 1465441 w 2148321"/>
                        <a:gd name="connsiteY20" fmla="*/ 61437 h 205807"/>
                        <a:gd name="connsiteX21" fmla="*/ 1453868 w 2148321"/>
                        <a:gd name="connsiteY21" fmla="*/ 117632 h 205807"/>
                        <a:gd name="connsiteX22" fmla="*/ 1449679 w 2148321"/>
                        <a:gd name="connsiteY22" fmla="*/ 123723 h 205807"/>
                        <a:gd name="connsiteX23" fmla="*/ 1480988 w 2148321"/>
                        <a:gd name="connsiteY23" fmla="*/ 144416 h 205807"/>
                        <a:gd name="connsiteX24" fmla="*/ 1519875 w 2148321"/>
                        <a:gd name="connsiteY24" fmla="*/ 152112 h 205807"/>
                        <a:gd name="connsiteX25" fmla="*/ 2000869 w 2148321"/>
                        <a:gd name="connsiteY25" fmla="*/ 152112 h 205807"/>
                        <a:gd name="connsiteX26" fmla="*/ 2100772 w 2148321"/>
                        <a:gd name="connsiteY26" fmla="*/ 54177 h 205807"/>
                        <a:gd name="connsiteX27" fmla="*/ 2100772 w 2148321"/>
                        <a:gd name="connsiteY27" fmla="*/ 37329 h 205807"/>
                        <a:gd name="connsiteX28" fmla="*/ 2093085 w 2148321"/>
                        <a:gd name="connsiteY28" fmla="*/ 0 h 205807"/>
                        <a:gd name="connsiteX29" fmla="*/ 2140782 w 2148321"/>
                        <a:gd name="connsiteY29" fmla="*/ 0 h 205807"/>
                        <a:gd name="connsiteX30" fmla="*/ 2148321 w 2148321"/>
                        <a:gd name="connsiteY30" fmla="*/ 36602 h 205807"/>
                        <a:gd name="connsiteX31" fmla="*/ 2148321 w 2148321"/>
                        <a:gd name="connsiteY31" fmla="*/ 61437 h 205807"/>
                        <a:gd name="connsiteX32" fmla="*/ 2001049 w 2148321"/>
                        <a:gd name="connsiteY32" fmla="*/ 205807 h 205807"/>
                        <a:gd name="connsiteX33" fmla="*/ 1513031 w 2148321"/>
                        <a:gd name="connsiteY33" fmla="*/ 205807 h 205807"/>
                        <a:gd name="connsiteX34" fmla="*/ 1455706 w 2148321"/>
                        <a:gd name="connsiteY34" fmla="*/ 194462 h 205807"/>
                        <a:gd name="connsiteX35" fmla="*/ 1415600 w 2148321"/>
                        <a:gd name="connsiteY35" fmla="*/ 167954 h 205807"/>
                        <a:gd name="connsiteX36" fmla="*/ 1375494 w 2148321"/>
                        <a:gd name="connsiteY36" fmla="*/ 194462 h 205807"/>
                        <a:gd name="connsiteX37" fmla="*/ 1318169 w 2148321"/>
                        <a:gd name="connsiteY37" fmla="*/ 205807 h 205807"/>
                        <a:gd name="connsiteX38" fmla="*/ 830151 w 2148321"/>
                        <a:gd name="connsiteY38" fmla="*/ 205807 h 205807"/>
                        <a:gd name="connsiteX39" fmla="*/ 772826 w 2148321"/>
                        <a:gd name="connsiteY39" fmla="*/ 194462 h 205807"/>
                        <a:gd name="connsiteX40" fmla="*/ 732721 w 2148321"/>
                        <a:gd name="connsiteY40" fmla="*/ 167955 h 205807"/>
                        <a:gd name="connsiteX41" fmla="*/ 692615 w 2148321"/>
                        <a:gd name="connsiteY41" fmla="*/ 194462 h 205807"/>
                        <a:gd name="connsiteX42" fmla="*/ 635290 w 2148321"/>
                        <a:gd name="connsiteY42" fmla="*/ 205807 h 205807"/>
                        <a:gd name="connsiteX43" fmla="*/ 147272 w 2148321"/>
                        <a:gd name="connsiteY43" fmla="*/ 205807 h 205807"/>
                        <a:gd name="connsiteX44" fmla="*/ 0 w 2148321"/>
                        <a:gd name="connsiteY44" fmla="*/ 61437 h 205807"/>
                        <a:gd name="connsiteX45" fmla="*/ 0 w 2148321"/>
                        <a:gd name="connsiteY45" fmla="*/ 36602 h 205807"/>
                        <a:gd name="connsiteX46" fmla="*/ 7539 w 2148321"/>
                        <a:gd name="connsiteY46"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365759 w 2148321"/>
                        <a:gd name="connsiteY17" fmla="*/ 36602 h 205807"/>
                        <a:gd name="connsiteX18" fmla="*/ 1465441 w 2148321"/>
                        <a:gd name="connsiteY18" fmla="*/ 36602 h 205807"/>
                        <a:gd name="connsiteX19" fmla="*/ 1465441 w 2148321"/>
                        <a:gd name="connsiteY19" fmla="*/ 61437 h 205807"/>
                        <a:gd name="connsiteX20" fmla="*/ 1453868 w 2148321"/>
                        <a:gd name="connsiteY20" fmla="*/ 117632 h 205807"/>
                        <a:gd name="connsiteX21" fmla="*/ 1449679 w 2148321"/>
                        <a:gd name="connsiteY21" fmla="*/ 123723 h 205807"/>
                        <a:gd name="connsiteX22" fmla="*/ 1480988 w 2148321"/>
                        <a:gd name="connsiteY22" fmla="*/ 144416 h 205807"/>
                        <a:gd name="connsiteX23" fmla="*/ 1519875 w 2148321"/>
                        <a:gd name="connsiteY23" fmla="*/ 152112 h 205807"/>
                        <a:gd name="connsiteX24" fmla="*/ 2000869 w 2148321"/>
                        <a:gd name="connsiteY24" fmla="*/ 152112 h 205807"/>
                        <a:gd name="connsiteX25" fmla="*/ 2100772 w 2148321"/>
                        <a:gd name="connsiteY25" fmla="*/ 54177 h 205807"/>
                        <a:gd name="connsiteX26" fmla="*/ 2100772 w 2148321"/>
                        <a:gd name="connsiteY26" fmla="*/ 37329 h 205807"/>
                        <a:gd name="connsiteX27" fmla="*/ 2093085 w 2148321"/>
                        <a:gd name="connsiteY27" fmla="*/ 0 h 205807"/>
                        <a:gd name="connsiteX28" fmla="*/ 2140782 w 2148321"/>
                        <a:gd name="connsiteY28" fmla="*/ 0 h 205807"/>
                        <a:gd name="connsiteX29" fmla="*/ 2148321 w 2148321"/>
                        <a:gd name="connsiteY29" fmla="*/ 36602 h 205807"/>
                        <a:gd name="connsiteX30" fmla="*/ 2148321 w 2148321"/>
                        <a:gd name="connsiteY30" fmla="*/ 61437 h 205807"/>
                        <a:gd name="connsiteX31" fmla="*/ 2001049 w 2148321"/>
                        <a:gd name="connsiteY31" fmla="*/ 205807 h 205807"/>
                        <a:gd name="connsiteX32" fmla="*/ 1513031 w 2148321"/>
                        <a:gd name="connsiteY32" fmla="*/ 205807 h 205807"/>
                        <a:gd name="connsiteX33" fmla="*/ 1455706 w 2148321"/>
                        <a:gd name="connsiteY33" fmla="*/ 194462 h 205807"/>
                        <a:gd name="connsiteX34" fmla="*/ 1415600 w 2148321"/>
                        <a:gd name="connsiteY34" fmla="*/ 167954 h 205807"/>
                        <a:gd name="connsiteX35" fmla="*/ 1375494 w 2148321"/>
                        <a:gd name="connsiteY35" fmla="*/ 194462 h 205807"/>
                        <a:gd name="connsiteX36" fmla="*/ 1318169 w 2148321"/>
                        <a:gd name="connsiteY36" fmla="*/ 205807 h 205807"/>
                        <a:gd name="connsiteX37" fmla="*/ 830151 w 2148321"/>
                        <a:gd name="connsiteY37" fmla="*/ 205807 h 205807"/>
                        <a:gd name="connsiteX38" fmla="*/ 772826 w 2148321"/>
                        <a:gd name="connsiteY38" fmla="*/ 194462 h 205807"/>
                        <a:gd name="connsiteX39" fmla="*/ 732721 w 2148321"/>
                        <a:gd name="connsiteY39" fmla="*/ 167955 h 205807"/>
                        <a:gd name="connsiteX40" fmla="*/ 692615 w 2148321"/>
                        <a:gd name="connsiteY40" fmla="*/ 194462 h 205807"/>
                        <a:gd name="connsiteX41" fmla="*/ 635290 w 2148321"/>
                        <a:gd name="connsiteY41" fmla="*/ 205807 h 205807"/>
                        <a:gd name="connsiteX42" fmla="*/ 147272 w 2148321"/>
                        <a:gd name="connsiteY42" fmla="*/ 205807 h 205807"/>
                        <a:gd name="connsiteX43" fmla="*/ 0 w 2148321"/>
                        <a:gd name="connsiteY43" fmla="*/ 61437 h 205807"/>
                        <a:gd name="connsiteX44" fmla="*/ 0 w 2148321"/>
                        <a:gd name="connsiteY44" fmla="*/ 36602 h 205807"/>
                        <a:gd name="connsiteX45" fmla="*/ 7539 w 2148321"/>
                        <a:gd name="connsiteY45"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65441 w 2148321"/>
                        <a:gd name="connsiteY17" fmla="*/ 36602 h 205807"/>
                        <a:gd name="connsiteX18" fmla="*/ 1465441 w 2148321"/>
                        <a:gd name="connsiteY18" fmla="*/ 61437 h 205807"/>
                        <a:gd name="connsiteX19" fmla="*/ 1453868 w 2148321"/>
                        <a:gd name="connsiteY19" fmla="*/ 117632 h 205807"/>
                        <a:gd name="connsiteX20" fmla="*/ 1449679 w 2148321"/>
                        <a:gd name="connsiteY20" fmla="*/ 123723 h 205807"/>
                        <a:gd name="connsiteX21" fmla="*/ 1480988 w 2148321"/>
                        <a:gd name="connsiteY21" fmla="*/ 144416 h 205807"/>
                        <a:gd name="connsiteX22" fmla="*/ 1519875 w 2148321"/>
                        <a:gd name="connsiteY22" fmla="*/ 152112 h 205807"/>
                        <a:gd name="connsiteX23" fmla="*/ 2000869 w 2148321"/>
                        <a:gd name="connsiteY23" fmla="*/ 152112 h 205807"/>
                        <a:gd name="connsiteX24" fmla="*/ 2100772 w 2148321"/>
                        <a:gd name="connsiteY24" fmla="*/ 54177 h 205807"/>
                        <a:gd name="connsiteX25" fmla="*/ 2100772 w 2148321"/>
                        <a:gd name="connsiteY25" fmla="*/ 37329 h 205807"/>
                        <a:gd name="connsiteX26" fmla="*/ 2093085 w 2148321"/>
                        <a:gd name="connsiteY26" fmla="*/ 0 h 205807"/>
                        <a:gd name="connsiteX27" fmla="*/ 2140782 w 2148321"/>
                        <a:gd name="connsiteY27" fmla="*/ 0 h 205807"/>
                        <a:gd name="connsiteX28" fmla="*/ 2148321 w 2148321"/>
                        <a:gd name="connsiteY28" fmla="*/ 36602 h 205807"/>
                        <a:gd name="connsiteX29" fmla="*/ 2148321 w 2148321"/>
                        <a:gd name="connsiteY29" fmla="*/ 61437 h 205807"/>
                        <a:gd name="connsiteX30" fmla="*/ 2001049 w 2148321"/>
                        <a:gd name="connsiteY30" fmla="*/ 205807 h 205807"/>
                        <a:gd name="connsiteX31" fmla="*/ 1513031 w 2148321"/>
                        <a:gd name="connsiteY31" fmla="*/ 205807 h 205807"/>
                        <a:gd name="connsiteX32" fmla="*/ 1455706 w 2148321"/>
                        <a:gd name="connsiteY32" fmla="*/ 194462 h 205807"/>
                        <a:gd name="connsiteX33" fmla="*/ 1415600 w 2148321"/>
                        <a:gd name="connsiteY33" fmla="*/ 167954 h 205807"/>
                        <a:gd name="connsiteX34" fmla="*/ 1375494 w 2148321"/>
                        <a:gd name="connsiteY34" fmla="*/ 194462 h 205807"/>
                        <a:gd name="connsiteX35" fmla="*/ 1318169 w 2148321"/>
                        <a:gd name="connsiteY35" fmla="*/ 205807 h 205807"/>
                        <a:gd name="connsiteX36" fmla="*/ 830151 w 2148321"/>
                        <a:gd name="connsiteY36" fmla="*/ 205807 h 205807"/>
                        <a:gd name="connsiteX37" fmla="*/ 772826 w 2148321"/>
                        <a:gd name="connsiteY37" fmla="*/ 194462 h 205807"/>
                        <a:gd name="connsiteX38" fmla="*/ 732721 w 2148321"/>
                        <a:gd name="connsiteY38" fmla="*/ 167955 h 205807"/>
                        <a:gd name="connsiteX39" fmla="*/ 692615 w 2148321"/>
                        <a:gd name="connsiteY39" fmla="*/ 194462 h 205807"/>
                        <a:gd name="connsiteX40" fmla="*/ 635290 w 2148321"/>
                        <a:gd name="connsiteY40" fmla="*/ 205807 h 205807"/>
                        <a:gd name="connsiteX41" fmla="*/ 147272 w 2148321"/>
                        <a:gd name="connsiteY41" fmla="*/ 205807 h 205807"/>
                        <a:gd name="connsiteX42" fmla="*/ 0 w 2148321"/>
                        <a:gd name="connsiteY42" fmla="*/ 61437 h 205807"/>
                        <a:gd name="connsiteX43" fmla="*/ 0 w 2148321"/>
                        <a:gd name="connsiteY43" fmla="*/ 36602 h 205807"/>
                        <a:gd name="connsiteX44" fmla="*/ 7539 w 2148321"/>
                        <a:gd name="connsiteY4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65441 w 2148321"/>
                        <a:gd name="connsiteY17" fmla="*/ 61437 h 205807"/>
                        <a:gd name="connsiteX18" fmla="*/ 1453868 w 2148321"/>
                        <a:gd name="connsiteY18" fmla="*/ 117632 h 205807"/>
                        <a:gd name="connsiteX19" fmla="*/ 1449679 w 2148321"/>
                        <a:gd name="connsiteY19" fmla="*/ 123723 h 205807"/>
                        <a:gd name="connsiteX20" fmla="*/ 1480988 w 2148321"/>
                        <a:gd name="connsiteY20" fmla="*/ 144416 h 205807"/>
                        <a:gd name="connsiteX21" fmla="*/ 1519875 w 2148321"/>
                        <a:gd name="connsiteY21" fmla="*/ 152112 h 205807"/>
                        <a:gd name="connsiteX22" fmla="*/ 2000869 w 2148321"/>
                        <a:gd name="connsiteY22" fmla="*/ 152112 h 205807"/>
                        <a:gd name="connsiteX23" fmla="*/ 2100772 w 2148321"/>
                        <a:gd name="connsiteY23" fmla="*/ 54177 h 205807"/>
                        <a:gd name="connsiteX24" fmla="*/ 2100772 w 2148321"/>
                        <a:gd name="connsiteY24" fmla="*/ 37329 h 205807"/>
                        <a:gd name="connsiteX25" fmla="*/ 2093085 w 2148321"/>
                        <a:gd name="connsiteY25" fmla="*/ 0 h 205807"/>
                        <a:gd name="connsiteX26" fmla="*/ 2140782 w 2148321"/>
                        <a:gd name="connsiteY26" fmla="*/ 0 h 205807"/>
                        <a:gd name="connsiteX27" fmla="*/ 2148321 w 2148321"/>
                        <a:gd name="connsiteY27" fmla="*/ 36602 h 205807"/>
                        <a:gd name="connsiteX28" fmla="*/ 2148321 w 2148321"/>
                        <a:gd name="connsiteY28" fmla="*/ 61437 h 205807"/>
                        <a:gd name="connsiteX29" fmla="*/ 2001049 w 2148321"/>
                        <a:gd name="connsiteY29" fmla="*/ 205807 h 205807"/>
                        <a:gd name="connsiteX30" fmla="*/ 1513031 w 2148321"/>
                        <a:gd name="connsiteY30" fmla="*/ 205807 h 205807"/>
                        <a:gd name="connsiteX31" fmla="*/ 1455706 w 2148321"/>
                        <a:gd name="connsiteY31" fmla="*/ 194462 h 205807"/>
                        <a:gd name="connsiteX32" fmla="*/ 1415600 w 2148321"/>
                        <a:gd name="connsiteY32" fmla="*/ 167954 h 205807"/>
                        <a:gd name="connsiteX33" fmla="*/ 1375494 w 2148321"/>
                        <a:gd name="connsiteY33" fmla="*/ 194462 h 205807"/>
                        <a:gd name="connsiteX34" fmla="*/ 1318169 w 2148321"/>
                        <a:gd name="connsiteY34" fmla="*/ 205807 h 205807"/>
                        <a:gd name="connsiteX35" fmla="*/ 830151 w 2148321"/>
                        <a:gd name="connsiteY35" fmla="*/ 205807 h 205807"/>
                        <a:gd name="connsiteX36" fmla="*/ 772826 w 2148321"/>
                        <a:gd name="connsiteY36" fmla="*/ 194462 h 205807"/>
                        <a:gd name="connsiteX37" fmla="*/ 732721 w 2148321"/>
                        <a:gd name="connsiteY37" fmla="*/ 167955 h 205807"/>
                        <a:gd name="connsiteX38" fmla="*/ 692615 w 2148321"/>
                        <a:gd name="connsiteY38" fmla="*/ 194462 h 205807"/>
                        <a:gd name="connsiteX39" fmla="*/ 635290 w 2148321"/>
                        <a:gd name="connsiteY39" fmla="*/ 205807 h 205807"/>
                        <a:gd name="connsiteX40" fmla="*/ 147272 w 2148321"/>
                        <a:gd name="connsiteY40" fmla="*/ 205807 h 205807"/>
                        <a:gd name="connsiteX41" fmla="*/ 0 w 2148321"/>
                        <a:gd name="connsiteY41" fmla="*/ 61437 h 205807"/>
                        <a:gd name="connsiteX42" fmla="*/ 0 w 2148321"/>
                        <a:gd name="connsiteY42" fmla="*/ 36602 h 205807"/>
                        <a:gd name="connsiteX43" fmla="*/ 7539 w 2148321"/>
                        <a:gd name="connsiteY4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16820 w 2148321"/>
                        <a:gd name="connsiteY17" fmla="*/ 58308 h 205807"/>
                        <a:gd name="connsiteX18" fmla="*/ 1465441 w 2148321"/>
                        <a:gd name="connsiteY18" fmla="*/ 61437 h 205807"/>
                        <a:gd name="connsiteX19" fmla="*/ 1453868 w 2148321"/>
                        <a:gd name="connsiteY19" fmla="*/ 117632 h 205807"/>
                        <a:gd name="connsiteX20" fmla="*/ 1449679 w 2148321"/>
                        <a:gd name="connsiteY20" fmla="*/ 123723 h 205807"/>
                        <a:gd name="connsiteX21" fmla="*/ 1480988 w 2148321"/>
                        <a:gd name="connsiteY21" fmla="*/ 144416 h 205807"/>
                        <a:gd name="connsiteX22" fmla="*/ 1519875 w 2148321"/>
                        <a:gd name="connsiteY22" fmla="*/ 152112 h 205807"/>
                        <a:gd name="connsiteX23" fmla="*/ 2000869 w 2148321"/>
                        <a:gd name="connsiteY23" fmla="*/ 152112 h 205807"/>
                        <a:gd name="connsiteX24" fmla="*/ 2100772 w 2148321"/>
                        <a:gd name="connsiteY24" fmla="*/ 54177 h 205807"/>
                        <a:gd name="connsiteX25" fmla="*/ 2100772 w 2148321"/>
                        <a:gd name="connsiteY25" fmla="*/ 37329 h 205807"/>
                        <a:gd name="connsiteX26" fmla="*/ 2093085 w 2148321"/>
                        <a:gd name="connsiteY26" fmla="*/ 0 h 205807"/>
                        <a:gd name="connsiteX27" fmla="*/ 2140782 w 2148321"/>
                        <a:gd name="connsiteY27" fmla="*/ 0 h 205807"/>
                        <a:gd name="connsiteX28" fmla="*/ 2148321 w 2148321"/>
                        <a:gd name="connsiteY28" fmla="*/ 36602 h 205807"/>
                        <a:gd name="connsiteX29" fmla="*/ 2148321 w 2148321"/>
                        <a:gd name="connsiteY29" fmla="*/ 61437 h 205807"/>
                        <a:gd name="connsiteX30" fmla="*/ 2001049 w 2148321"/>
                        <a:gd name="connsiteY30" fmla="*/ 205807 h 205807"/>
                        <a:gd name="connsiteX31" fmla="*/ 1513031 w 2148321"/>
                        <a:gd name="connsiteY31" fmla="*/ 205807 h 205807"/>
                        <a:gd name="connsiteX32" fmla="*/ 1455706 w 2148321"/>
                        <a:gd name="connsiteY32" fmla="*/ 194462 h 205807"/>
                        <a:gd name="connsiteX33" fmla="*/ 1415600 w 2148321"/>
                        <a:gd name="connsiteY33" fmla="*/ 167954 h 205807"/>
                        <a:gd name="connsiteX34" fmla="*/ 1375494 w 2148321"/>
                        <a:gd name="connsiteY34" fmla="*/ 194462 h 205807"/>
                        <a:gd name="connsiteX35" fmla="*/ 1318169 w 2148321"/>
                        <a:gd name="connsiteY35" fmla="*/ 205807 h 205807"/>
                        <a:gd name="connsiteX36" fmla="*/ 830151 w 2148321"/>
                        <a:gd name="connsiteY36" fmla="*/ 205807 h 205807"/>
                        <a:gd name="connsiteX37" fmla="*/ 772826 w 2148321"/>
                        <a:gd name="connsiteY37" fmla="*/ 194462 h 205807"/>
                        <a:gd name="connsiteX38" fmla="*/ 732721 w 2148321"/>
                        <a:gd name="connsiteY38" fmla="*/ 167955 h 205807"/>
                        <a:gd name="connsiteX39" fmla="*/ 692615 w 2148321"/>
                        <a:gd name="connsiteY39" fmla="*/ 194462 h 205807"/>
                        <a:gd name="connsiteX40" fmla="*/ 635290 w 2148321"/>
                        <a:gd name="connsiteY40" fmla="*/ 205807 h 205807"/>
                        <a:gd name="connsiteX41" fmla="*/ 147272 w 2148321"/>
                        <a:gd name="connsiteY41" fmla="*/ 205807 h 205807"/>
                        <a:gd name="connsiteX42" fmla="*/ 0 w 2148321"/>
                        <a:gd name="connsiteY42" fmla="*/ 61437 h 205807"/>
                        <a:gd name="connsiteX43" fmla="*/ 0 w 2148321"/>
                        <a:gd name="connsiteY43" fmla="*/ 36602 h 205807"/>
                        <a:gd name="connsiteX44" fmla="*/ 7539 w 2148321"/>
                        <a:gd name="connsiteY44"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365759 w 2148321"/>
                        <a:gd name="connsiteY16" fmla="*/ 61437 h 205807"/>
                        <a:gd name="connsiteX17" fmla="*/ 1416820 w 2148321"/>
                        <a:gd name="connsiteY17" fmla="*/ 58308 h 205807"/>
                        <a:gd name="connsiteX18" fmla="*/ 1453868 w 2148321"/>
                        <a:gd name="connsiteY18" fmla="*/ 117632 h 205807"/>
                        <a:gd name="connsiteX19" fmla="*/ 1449679 w 2148321"/>
                        <a:gd name="connsiteY19" fmla="*/ 123723 h 205807"/>
                        <a:gd name="connsiteX20" fmla="*/ 1480988 w 2148321"/>
                        <a:gd name="connsiteY20" fmla="*/ 144416 h 205807"/>
                        <a:gd name="connsiteX21" fmla="*/ 1519875 w 2148321"/>
                        <a:gd name="connsiteY21" fmla="*/ 152112 h 205807"/>
                        <a:gd name="connsiteX22" fmla="*/ 2000869 w 2148321"/>
                        <a:gd name="connsiteY22" fmla="*/ 152112 h 205807"/>
                        <a:gd name="connsiteX23" fmla="*/ 2100772 w 2148321"/>
                        <a:gd name="connsiteY23" fmla="*/ 54177 h 205807"/>
                        <a:gd name="connsiteX24" fmla="*/ 2100772 w 2148321"/>
                        <a:gd name="connsiteY24" fmla="*/ 37329 h 205807"/>
                        <a:gd name="connsiteX25" fmla="*/ 2093085 w 2148321"/>
                        <a:gd name="connsiteY25" fmla="*/ 0 h 205807"/>
                        <a:gd name="connsiteX26" fmla="*/ 2140782 w 2148321"/>
                        <a:gd name="connsiteY26" fmla="*/ 0 h 205807"/>
                        <a:gd name="connsiteX27" fmla="*/ 2148321 w 2148321"/>
                        <a:gd name="connsiteY27" fmla="*/ 36602 h 205807"/>
                        <a:gd name="connsiteX28" fmla="*/ 2148321 w 2148321"/>
                        <a:gd name="connsiteY28" fmla="*/ 61437 h 205807"/>
                        <a:gd name="connsiteX29" fmla="*/ 2001049 w 2148321"/>
                        <a:gd name="connsiteY29" fmla="*/ 205807 h 205807"/>
                        <a:gd name="connsiteX30" fmla="*/ 1513031 w 2148321"/>
                        <a:gd name="connsiteY30" fmla="*/ 205807 h 205807"/>
                        <a:gd name="connsiteX31" fmla="*/ 1455706 w 2148321"/>
                        <a:gd name="connsiteY31" fmla="*/ 194462 h 205807"/>
                        <a:gd name="connsiteX32" fmla="*/ 1415600 w 2148321"/>
                        <a:gd name="connsiteY32" fmla="*/ 167954 h 205807"/>
                        <a:gd name="connsiteX33" fmla="*/ 1375494 w 2148321"/>
                        <a:gd name="connsiteY33" fmla="*/ 194462 h 205807"/>
                        <a:gd name="connsiteX34" fmla="*/ 1318169 w 2148321"/>
                        <a:gd name="connsiteY34" fmla="*/ 205807 h 205807"/>
                        <a:gd name="connsiteX35" fmla="*/ 830151 w 2148321"/>
                        <a:gd name="connsiteY35" fmla="*/ 205807 h 205807"/>
                        <a:gd name="connsiteX36" fmla="*/ 772826 w 2148321"/>
                        <a:gd name="connsiteY36" fmla="*/ 194462 h 205807"/>
                        <a:gd name="connsiteX37" fmla="*/ 732721 w 2148321"/>
                        <a:gd name="connsiteY37" fmla="*/ 167955 h 205807"/>
                        <a:gd name="connsiteX38" fmla="*/ 692615 w 2148321"/>
                        <a:gd name="connsiteY38" fmla="*/ 194462 h 205807"/>
                        <a:gd name="connsiteX39" fmla="*/ 635290 w 2148321"/>
                        <a:gd name="connsiteY39" fmla="*/ 205807 h 205807"/>
                        <a:gd name="connsiteX40" fmla="*/ 147272 w 2148321"/>
                        <a:gd name="connsiteY40" fmla="*/ 205807 h 205807"/>
                        <a:gd name="connsiteX41" fmla="*/ 0 w 2148321"/>
                        <a:gd name="connsiteY41" fmla="*/ 61437 h 205807"/>
                        <a:gd name="connsiteX42" fmla="*/ 0 w 2148321"/>
                        <a:gd name="connsiteY42" fmla="*/ 36602 h 205807"/>
                        <a:gd name="connsiteX43" fmla="*/ 7539 w 2148321"/>
                        <a:gd name="connsiteY43"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377332 w 2148321"/>
                        <a:gd name="connsiteY15" fmla="*/ 117632 h 205807"/>
                        <a:gd name="connsiteX16" fmla="*/ 1416820 w 2148321"/>
                        <a:gd name="connsiteY16" fmla="*/ 58308 h 205807"/>
                        <a:gd name="connsiteX17" fmla="*/ 1453868 w 2148321"/>
                        <a:gd name="connsiteY17" fmla="*/ 117632 h 205807"/>
                        <a:gd name="connsiteX18" fmla="*/ 1449679 w 2148321"/>
                        <a:gd name="connsiteY18" fmla="*/ 123723 h 205807"/>
                        <a:gd name="connsiteX19" fmla="*/ 1480988 w 2148321"/>
                        <a:gd name="connsiteY19" fmla="*/ 144416 h 205807"/>
                        <a:gd name="connsiteX20" fmla="*/ 1519875 w 2148321"/>
                        <a:gd name="connsiteY20" fmla="*/ 152112 h 205807"/>
                        <a:gd name="connsiteX21" fmla="*/ 2000869 w 2148321"/>
                        <a:gd name="connsiteY21" fmla="*/ 152112 h 205807"/>
                        <a:gd name="connsiteX22" fmla="*/ 2100772 w 2148321"/>
                        <a:gd name="connsiteY22" fmla="*/ 54177 h 205807"/>
                        <a:gd name="connsiteX23" fmla="*/ 2100772 w 2148321"/>
                        <a:gd name="connsiteY23" fmla="*/ 37329 h 205807"/>
                        <a:gd name="connsiteX24" fmla="*/ 2093085 w 2148321"/>
                        <a:gd name="connsiteY24" fmla="*/ 0 h 205807"/>
                        <a:gd name="connsiteX25" fmla="*/ 2140782 w 2148321"/>
                        <a:gd name="connsiteY25" fmla="*/ 0 h 205807"/>
                        <a:gd name="connsiteX26" fmla="*/ 2148321 w 2148321"/>
                        <a:gd name="connsiteY26" fmla="*/ 36602 h 205807"/>
                        <a:gd name="connsiteX27" fmla="*/ 2148321 w 2148321"/>
                        <a:gd name="connsiteY27" fmla="*/ 61437 h 205807"/>
                        <a:gd name="connsiteX28" fmla="*/ 2001049 w 2148321"/>
                        <a:gd name="connsiteY28" fmla="*/ 205807 h 205807"/>
                        <a:gd name="connsiteX29" fmla="*/ 1513031 w 2148321"/>
                        <a:gd name="connsiteY29" fmla="*/ 205807 h 205807"/>
                        <a:gd name="connsiteX30" fmla="*/ 1455706 w 2148321"/>
                        <a:gd name="connsiteY30" fmla="*/ 194462 h 205807"/>
                        <a:gd name="connsiteX31" fmla="*/ 1415600 w 2148321"/>
                        <a:gd name="connsiteY31" fmla="*/ 167954 h 205807"/>
                        <a:gd name="connsiteX32" fmla="*/ 1375494 w 2148321"/>
                        <a:gd name="connsiteY32" fmla="*/ 194462 h 205807"/>
                        <a:gd name="connsiteX33" fmla="*/ 1318169 w 2148321"/>
                        <a:gd name="connsiteY33" fmla="*/ 205807 h 205807"/>
                        <a:gd name="connsiteX34" fmla="*/ 830151 w 2148321"/>
                        <a:gd name="connsiteY34" fmla="*/ 205807 h 205807"/>
                        <a:gd name="connsiteX35" fmla="*/ 772826 w 2148321"/>
                        <a:gd name="connsiteY35" fmla="*/ 194462 h 205807"/>
                        <a:gd name="connsiteX36" fmla="*/ 732721 w 2148321"/>
                        <a:gd name="connsiteY36" fmla="*/ 167955 h 205807"/>
                        <a:gd name="connsiteX37" fmla="*/ 692615 w 2148321"/>
                        <a:gd name="connsiteY37" fmla="*/ 194462 h 205807"/>
                        <a:gd name="connsiteX38" fmla="*/ 635290 w 2148321"/>
                        <a:gd name="connsiteY38" fmla="*/ 205807 h 205807"/>
                        <a:gd name="connsiteX39" fmla="*/ 147272 w 2148321"/>
                        <a:gd name="connsiteY39" fmla="*/ 205807 h 205807"/>
                        <a:gd name="connsiteX40" fmla="*/ 0 w 2148321"/>
                        <a:gd name="connsiteY40" fmla="*/ 61437 h 205807"/>
                        <a:gd name="connsiteX41" fmla="*/ 0 w 2148321"/>
                        <a:gd name="connsiteY41" fmla="*/ 36602 h 205807"/>
                        <a:gd name="connsiteX42" fmla="*/ 7539 w 2148321"/>
                        <a:gd name="connsiteY42"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16820 w 2148321"/>
                        <a:gd name="connsiteY15" fmla="*/ 58308 h 205807"/>
                        <a:gd name="connsiteX16" fmla="*/ 1453868 w 2148321"/>
                        <a:gd name="connsiteY16" fmla="*/ 117632 h 205807"/>
                        <a:gd name="connsiteX17" fmla="*/ 1449679 w 2148321"/>
                        <a:gd name="connsiteY17" fmla="*/ 123723 h 205807"/>
                        <a:gd name="connsiteX18" fmla="*/ 1480988 w 2148321"/>
                        <a:gd name="connsiteY18" fmla="*/ 144416 h 205807"/>
                        <a:gd name="connsiteX19" fmla="*/ 1519875 w 2148321"/>
                        <a:gd name="connsiteY19" fmla="*/ 152112 h 205807"/>
                        <a:gd name="connsiteX20" fmla="*/ 2000869 w 2148321"/>
                        <a:gd name="connsiteY20" fmla="*/ 152112 h 205807"/>
                        <a:gd name="connsiteX21" fmla="*/ 2100772 w 2148321"/>
                        <a:gd name="connsiteY21" fmla="*/ 54177 h 205807"/>
                        <a:gd name="connsiteX22" fmla="*/ 2100772 w 2148321"/>
                        <a:gd name="connsiteY22" fmla="*/ 37329 h 205807"/>
                        <a:gd name="connsiteX23" fmla="*/ 2093085 w 2148321"/>
                        <a:gd name="connsiteY23" fmla="*/ 0 h 205807"/>
                        <a:gd name="connsiteX24" fmla="*/ 2140782 w 2148321"/>
                        <a:gd name="connsiteY24" fmla="*/ 0 h 205807"/>
                        <a:gd name="connsiteX25" fmla="*/ 2148321 w 2148321"/>
                        <a:gd name="connsiteY25" fmla="*/ 36602 h 205807"/>
                        <a:gd name="connsiteX26" fmla="*/ 2148321 w 2148321"/>
                        <a:gd name="connsiteY26" fmla="*/ 61437 h 205807"/>
                        <a:gd name="connsiteX27" fmla="*/ 2001049 w 2148321"/>
                        <a:gd name="connsiteY27" fmla="*/ 205807 h 205807"/>
                        <a:gd name="connsiteX28" fmla="*/ 1513031 w 2148321"/>
                        <a:gd name="connsiteY28" fmla="*/ 205807 h 205807"/>
                        <a:gd name="connsiteX29" fmla="*/ 1455706 w 2148321"/>
                        <a:gd name="connsiteY29" fmla="*/ 194462 h 205807"/>
                        <a:gd name="connsiteX30" fmla="*/ 1415600 w 2148321"/>
                        <a:gd name="connsiteY30" fmla="*/ 167954 h 205807"/>
                        <a:gd name="connsiteX31" fmla="*/ 1375494 w 2148321"/>
                        <a:gd name="connsiteY31" fmla="*/ 194462 h 205807"/>
                        <a:gd name="connsiteX32" fmla="*/ 1318169 w 2148321"/>
                        <a:gd name="connsiteY32" fmla="*/ 205807 h 205807"/>
                        <a:gd name="connsiteX33" fmla="*/ 830151 w 2148321"/>
                        <a:gd name="connsiteY33" fmla="*/ 205807 h 205807"/>
                        <a:gd name="connsiteX34" fmla="*/ 772826 w 2148321"/>
                        <a:gd name="connsiteY34" fmla="*/ 194462 h 205807"/>
                        <a:gd name="connsiteX35" fmla="*/ 732721 w 2148321"/>
                        <a:gd name="connsiteY35" fmla="*/ 167955 h 205807"/>
                        <a:gd name="connsiteX36" fmla="*/ 692615 w 2148321"/>
                        <a:gd name="connsiteY36" fmla="*/ 194462 h 205807"/>
                        <a:gd name="connsiteX37" fmla="*/ 635290 w 2148321"/>
                        <a:gd name="connsiteY37" fmla="*/ 205807 h 205807"/>
                        <a:gd name="connsiteX38" fmla="*/ 147272 w 2148321"/>
                        <a:gd name="connsiteY38" fmla="*/ 205807 h 205807"/>
                        <a:gd name="connsiteX39" fmla="*/ 0 w 2148321"/>
                        <a:gd name="connsiteY39" fmla="*/ 61437 h 205807"/>
                        <a:gd name="connsiteX40" fmla="*/ 0 w 2148321"/>
                        <a:gd name="connsiteY40" fmla="*/ 36602 h 205807"/>
                        <a:gd name="connsiteX41" fmla="*/ 7539 w 2148321"/>
                        <a:gd name="connsiteY41"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16820 w 2148321"/>
                        <a:gd name="connsiteY15" fmla="*/ 58308 h 205807"/>
                        <a:gd name="connsiteX16" fmla="*/ 1453868 w 2148321"/>
                        <a:gd name="connsiteY16" fmla="*/ 117632 h 205807"/>
                        <a:gd name="connsiteX17" fmla="*/ 1480988 w 2148321"/>
                        <a:gd name="connsiteY17" fmla="*/ 144416 h 205807"/>
                        <a:gd name="connsiteX18" fmla="*/ 1519875 w 2148321"/>
                        <a:gd name="connsiteY18" fmla="*/ 152112 h 205807"/>
                        <a:gd name="connsiteX19" fmla="*/ 2000869 w 2148321"/>
                        <a:gd name="connsiteY19" fmla="*/ 152112 h 205807"/>
                        <a:gd name="connsiteX20" fmla="*/ 2100772 w 2148321"/>
                        <a:gd name="connsiteY20" fmla="*/ 54177 h 205807"/>
                        <a:gd name="connsiteX21" fmla="*/ 2100772 w 2148321"/>
                        <a:gd name="connsiteY21" fmla="*/ 37329 h 205807"/>
                        <a:gd name="connsiteX22" fmla="*/ 2093085 w 2148321"/>
                        <a:gd name="connsiteY22" fmla="*/ 0 h 205807"/>
                        <a:gd name="connsiteX23" fmla="*/ 2140782 w 2148321"/>
                        <a:gd name="connsiteY23" fmla="*/ 0 h 205807"/>
                        <a:gd name="connsiteX24" fmla="*/ 2148321 w 2148321"/>
                        <a:gd name="connsiteY24" fmla="*/ 36602 h 205807"/>
                        <a:gd name="connsiteX25" fmla="*/ 2148321 w 2148321"/>
                        <a:gd name="connsiteY25" fmla="*/ 61437 h 205807"/>
                        <a:gd name="connsiteX26" fmla="*/ 2001049 w 2148321"/>
                        <a:gd name="connsiteY26" fmla="*/ 205807 h 205807"/>
                        <a:gd name="connsiteX27" fmla="*/ 1513031 w 2148321"/>
                        <a:gd name="connsiteY27" fmla="*/ 205807 h 205807"/>
                        <a:gd name="connsiteX28" fmla="*/ 1455706 w 2148321"/>
                        <a:gd name="connsiteY28" fmla="*/ 194462 h 205807"/>
                        <a:gd name="connsiteX29" fmla="*/ 1415600 w 2148321"/>
                        <a:gd name="connsiteY29" fmla="*/ 167954 h 205807"/>
                        <a:gd name="connsiteX30" fmla="*/ 1375494 w 2148321"/>
                        <a:gd name="connsiteY30" fmla="*/ 194462 h 205807"/>
                        <a:gd name="connsiteX31" fmla="*/ 1318169 w 2148321"/>
                        <a:gd name="connsiteY31" fmla="*/ 205807 h 205807"/>
                        <a:gd name="connsiteX32" fmla="*/ 830151 w 2148321"/>
                        <a:gd name="connsiteY32" fmla="*/ 205807 h 205807"/>
                        <a:gd name="connsiteX33" fmla="*/ 772826 w 2148321"/>
                        <a:gd name="connsiteY33" fmla="*/ 194462 h 205807"/>
                        <a:gd name="connsiteX34" fmla="*/ 732721 w 2148321"/>
                        <a:gd name="connsiteY34" fmla="*/ 167955 h 205807"/>
                        <a:gd name="connsiteX35" fmla="*/ 692615 w 2148321"/>
                        <a:gd name="connsiteY35" fmla="*/ 194462 h 205807"/>
                        <a:gd name="connsiteX36" fmla="*/ 635290 w 2148321"/>
                        <a:gd name="connsiteY36" fmla="*/ 205807 h 205807"/>
                        <a:gd name="connsiteX37" fmla="*/ 147272 w 2148321"/>
                        <a:gd name="connsiteY37" fmla="*/ 205807 h 205807"/>
                        <a:gd name="connsiteX38" fmla="*/ 0 w 2148321"/>
                        <a:gd name="connsiteY38" fmla="*/ 61437 h 205807"/>
                        <a:gd name="connsiteX39" fmla="*/ 0 w 2148321"/>
                        <a:gd name="connsiteY39" fmla="*/ 36602 h 205807"/>
                        <a:gd name="connsiteX40" fmla="*/ 7539 w 2148321"/>
                        <a:gd name="connsiteY40" fmla="*/ 0 h 205807"/>
                        <a:gd name="connsiteX0" fmla="*/ 7539 w 2148321"/>
                        <a:gd name="connsiteY0" fmla="*/ 0 h 205807"/>
                        <a:gd name="connsiteX1" fmla="*/ 61900 w 2148321"/>
                        <a:gd name="connsiteY1" fmla="*/ 0 h 205807"/>
                        <a:gd name="connsiteX2" fmla="*/ 54212 w 2148321"/>
                        <a:gd name="connsiteY2" fmla="*/ 37329 h 205807"/>
                        <a:gd name="connsiteX3" fmla="*/ 54212 w 2148321"/>
                        <a:gd name="connsiteY3" fmla="*/ 54177 h 205807"/>
                        <a:gd name="connsiteX4" fmla="*/ 154116 w 2148321"/>
                        <a:gd name="connsiteY4" fmla="*/ 152112 h 205807"/>
                        <a:gd name="connsiteX5" fmla="*/ 635110 w 2148321"/>
                        <a:gd name="connsiteY5" fmla="*/ 152112 h 205807"/>
                        <a:gd name="connsiteX6" fmla="*/ 673997 w 2148321"/>
                        <a:gd name="connsiteY6" fmla="*/ 144416 h 205807"/>
                        <a:gd name="connsiteX7" fmla="*/ 700724 w 2148321"/>
                        <a:gd name="connsiteY7" fmla="*/ 126751 h 205807"/>
                        <a:gd name="connsiteX8" fmla="*/ 738164 w 2148321"/>
                        <a:gd name="connsiteY8" fmla="*/ 60689 h 205807"/>
                        <a:gd name="connsiteX9" fmla="*/ 770989 w 2148321"/>
                        <a:gd name="connsiteY9" fmla="*/ 117632 h 205807"/>
                        <a:gd name="connsiteX10" fmla="*/ 798108 w 2148321"/>
                        <a:gd name="connsiteY10" fmla="*/ 144416 h 205807"/>
                        <a:gd name="connsiteX11" fmla="*/ 836995 w 2148321"/>
                        <a:gd name="connsiteY11" fmla="*/ 152112 h 205807"/>
                        <a:gd name="connsiteX12" fmla="*/ 1317989 w 2148321"/>
                        <a:gd name="connsiteY12" fmla="*/ 152112 h 205807"/>
                        <a:gd name="connsiteX13" fmla="*/ 1356876 w 2148321"/>
                        <a:gd name="connsiteY13" fmla="*/ 144416 h 205807"/>
                        <a:gd name="connsiteX14" fmla="*/ 1383604 w 2148321"/>
                        <a:gd name="connsiteY14" fmla="*/ 126751 h 205807"/>
                        <a:gd name="connsiteX15" fmla="*/ 1421583 w 2148321"/>
                        <a:gd name="connsiteY15" fmla="*/ 58308 h 205807"/>
                        <a:gd name="connsiteX16" fmla="*/ 1453868 w 2148321"/>
                        <a:gd name="connsiteY16" fmla="*/ 117632 h 205807"/>
                        <a:gd name="connsiteX17" fmla="*/ 1480988 w 2148321"/>
                        <a:gd name="connsiteY17" fmla="*/ 144416 h 205807"/>
                        <a:gd name="connsiteX18" fmla="*/ 1519875 w 2148321"/>
                        <a:gd name="connsiteY18" fmla="*/ 152112 h 205807"/>
                        <a:gd name="connsiteX19" fmla="*/ 2000869 w 2148321"/>
                        <a:gd name="connsiteY19" fmla="*/ 152112 h 205807"/>
                        <a:gd name="connsiteX20" fmla="*/ 2100772 w 2148321"/>
                        <a:gd name="connsiteY20" fmla="*/ 54177 h 205807"/>
                        <a:gd name="connsiteX21" fmla="*/ 2100772 w 2148321"/>
                        <a:gd name="connsiteY21" fmla="*/ 37329 h 205807"/>
                        <a:gd name="connsiteX22" fmla="*/ 2093085 w 2148321"/>
                        <a:gd name="connsiteY22" fmla="*/ 0 h 205807"/>
                        <a:gd name="connsiteX23" fmla="*/ 2140782 w 2148321"/>
                        <a:gd name="connsiteY23" fmla="*/ 0 h 205807"/>
                        <a:gd name="connsiteX24" fmla="*/ 2148321 w 2148321"/>
                        <a:gd name="connsiteY24" fmla="*/ 36602 h 205807"/>
                        <a:gd name="connsiteX25" fmla="*/ 2148321 w 2148321"/>
                        <a:gd name="connsiteY25" fmla="*/ 61437 h 205807"/>
                        <a:gd name="connsiteX26" fmla="*/ 2001049 w 2148321"/>
                        <a:gd name="connsiteY26" fmla="*/ 205807 h 205807"/>
                        <a:gd name="connsiteX27" fmla="*/ 1513031 w 2148321"/>
                        <a:gd name="connsiteY27" fmla="*/ 205807 h 205807"/>
                        <a:gd name="connsiteX28" fmla="*/ 1455706 w 2148321"/>
                        <a:gd name="connsiteY28" fmla="*/ 194462 h 205807"/>
                        <a:gd name="connsiteX29" fmla="*/ 1415600 w 2148321"/>
                        <a:gd name="connsiteY29" fmla="*/ 167954 h 205807"/>
                        <a:gd name="connsiteX30" fmla="*/ 1375494 w 2148321"/>
                        <a:gd name="connsiteY30" fmla="*/ 194462 h 205807"/>
                        <a:gd name="connsiteX31" fmla="*/ 1318169 w 2148321"/>
                        <a:gd name="connsiteY31" fmla="*/ 205807 h 205807"/>
                        <a:gd name="connsiteX32" fmla="*/ 830151 w 2148321"/>
                        <a:gd name="connsiteY32" fmla="*/ 205807 h 205807"/>
                        <a:gd name="connsiteX33" fmla="*/ 772826 w 2148321"/>
                        <a:gd name="connsiteY33" fmla="*/ 194462 h 205807"/>
                        <a:gd name="connsiteX34" fmla="*/ 732721 w 2148321"/>
                        <a:gd name="connsiteY34" fmla="*/ 167955 h 205807"/>
                        <a:gd name="connsiteX35" fmla="*/ 692615 w 2148321"/>
                        <a:gd name="connsiteY35" fmla="*/ 194462 h 205807"/>
                        <a:gd name="connsiteX36" fmla="*/ 635290 w 2148321"/>
                        <a:gd name="connsiteY36" fmla="*/ 205807 h 205807"/>
                        <a:gd name="connsiteX37" fmla="*/ 147272 w 2148321"/>
                        <a:gd name="connsiteY37" fmla="*/ 205807 h 205807"/>
                        <a:gd name="connsiteX38" fmla="*/ 0 w 2148321"/>
                        <a:gd name="connsiteY38" fmla="*/ 61437 h 205807"/>
                        <a:gd name="connsiteX39" fmla="*/ 0 w 2148321"/>
                        <a:gd name="connsiteY39" fmla="*/ 36602 h 205807"/>
                        <a:gd name="connsiteX40" fmla="*/ 7539 w 2148321"/>
                        <a:gd name="connsiteY40" fmla="*/ 0 h 20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48321" h="205807">
                          <a:moveTo>
                            <a:pt x="7539" y="0"/>
                          </a:moveTo>
                          <a:lnTo>
                            <a:pt x="61900" y="0"/>
                          </a:lnTo>
                          <a:lnTo>
                            <a:pt x="54212" y="37329"/>
                          </a:lnTo>
                          <a:lnTo>
                            <a:pt x="54212" y="54177"/>
                          </a:lnTo>
                          <a:cubicBezTo>
                            <a:pt x="54212" y="108265"/>
                            <a:pt x="98940" y="152112"/>
                            <a:pt x="154116" y="152112"/>
                          </a:cubicBezTo>
                          <a:lnTo>
                            <a:pt x="635110" y="152112"/>
                          </a:lnTo>
                          <a:cubicBezTo>
                            <a:pt x="648904" y="152112"/>
                            <a:pt x="662045" y="149372"/>
                            <a:pt x="673997" y="144416"/>
                          </a:cubicBezTo>
                          <a:lnTo>
                            <a:pt x="700724" y="126751"/>
                          </a:lnTo>
                          <a:lnTo>
                            <a:pt x="738164" y="60689"/>
                          </a:lnTo>
                          <a:lnTo>
                            <a:pt x="770989" y="117632"/>
                          </a:lnTo>
                          <a:lnTo>
                            <a:pt x="798108" y="144416"/>
                          </a:lnTo>
                          <a:cubicBezTo>
                            <a:pt x="810060" y="149372"/>
                            <a:pt x="823201" y="152112"/>
                            <a:pt x="836995" y="152112"/>
                          </a:cubicBezTo>
                          <a:lnTo>
                            <a:pt x="1317989" y="152112"/>
                          </a:lnTo>
                          <a:cubicBezTo>
                            <a:pt x="1331783" y="152112"/>
                            <a:pt x="1344924" y="149372"/>
                            <a:pt x="1356876" y="144416"/>
                          </a:cubicBezTo>
                          <a:lnTo>
                            <a:pt x="1383604" y="126751"/>
                          </a:lnTo>
                          <a:lnTo>
                            <a:pt x="1421583" y="58308"/>
                          </a:lnTo>
                          <a:lnTo>
                            <a:pt x="1453868" y="117632"/>
                          </a:lnTo>
                          <a:lnTo>
                            <a:pt x="1480988" y="144416"/>
                          </a:lnTo>
                          <a:cubicBezTo>
                            <a:pt x="1492940" y="149372"/>
                            <a:pt x="1506081" y="152112"/>
                            <a:pt x="1519875" y="152112"/>
                          </a:cubicBezTo>
                          <a:lnTo>
                            <a:pt x="2000869" y="152112"/>
                          </a:lnTo>
                          <a:cubicBezTo>
                            <a:pt x="2056044" y="152112"/>
                            <a:pt x="2100772" y="108265"/>
                            <a:pt x="2100772" y="54177"/>
                          </a:cubicBezTo>
                          <a:lnTo>
                            <a:pt x="2100772" y="37329"/>
                          </a:lnTo>
                          <a:lnTo>
                            <a:pt x="2093085" y="0"/>
                          </a:lnTo>
                          <a:lnTo>
                            <a:pt x="2140782" y="0"/>
                          </a:lnTo>
                          <a:lnTo>
                            <a:pt x="2148321" y="36602"/>
                          </a:lnTo>
                          <a:lnTo>
                            <a:pt x="2148321" y="61437"/>
                          </a:lnTo>
                          <a:cubicBezTo>
                            <a:pt x="2148321" y="141170"/>
                            <a:pt x="2082385" y="205807"/>
                            <a:pt x="2001049" y="205807"/>
                          </a:cubicBezTo>
                          <a:lnTo>
                            <a:pt x="1513031" y="205807"/>
                          </a:lnTo>
                          <a:cubicBezTo>
                            <a:pt x="1492697" y="205807"/>
                            <a:pt x="1473325" y="201767"/>
                            <a:pt x="1455706" y="194462"/>
                          </a:cubicBezTo>
                          <a:lnTo>
                            <a:pt x="1415600" y="167954"/>
                          </a:lnTo>
                          <a:lnTo>
                            <a:pt x="1375494" y="194462"/>
                          </a:lnTo>
                          <a:cubicBezTo>
                            <a:pt x="1357874" y="201767"/>
                            <a:pt x="1338503" y="205807"/>
                            <a:pt x="1318169" y="205807"/>
                          </a:cubicBezTo>
                          <a:lnTo>
                            <a:pt x="830151" y="205807"/>
                          </a:lnTo>
                          <a:cubicBezTo>
                            <a:pt x="809817" y="205807"/>
                            <a:pt x="790445" y="201767"/>
                            <a:pt x="772826" y="194462"/>
                          </a:cubicBezTo>
                          <a:lnTo>
                            <a:pt x="732721" y="167955"/>
                          </a:lnTo>
                          <a:lnTo>
                            <a:pt x="692615" y="194462"/>
                          </a:lnTo>
                          <a:cubicBezTo>
                            <a:pt x="674996" y="201767"/>
                            <a:pt x="655624" y="205807"/>
                            <a:pt x="635290" y="205807"/>
                          </a:cubicBezTo>
                          <a:lnTo>
                            <a:pt x="147272" y="205807"/>
                          </a:lnTo>
                          <a:cubicBezTo>
                            <a:pt x="65936" y="205807"/>
                            <a:pt x="0" y="141170"/>
                            <a:pt x="0" y="61437"/>
                          </a:cubicBezTo>
                          <a:lnTo>
                            <a:pt x="0" y="36602"/>
                          </a:lnTo>
                          <a:lnTo>
                            <a:pt x="753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nvGrpSpPr>
                    <p:cNvPr id="37" name="Group 36">
                      <a:extLst>
                        <a:ext uri="{FF2B5EF4-FFF2-40B4-BE49-F238E27FC236}">
                          <a16:creationId xmlns:a16="http://schemas.microsoft.com/office/drawing/2014/main" id="{9961DA22-B61D-4173-93C3-BD270420755C}"/>
                        </a:ext>
                      </a:extLst>
                    </p:cNvPr>
                    <p:cNvGrpSpPr/>
                    <p:nvPr/>
                  </p:nvGrpSpPr>
                  <p:grpSpPr>
                    <a:xfrm>
                      <a:off x="10895223" y="3831431"/>
                      <a:ext cx="529640" cy="1676400"/>
                      <a:chOff x="10213460" y="3831431"/>
                      <a:chExt cx="529640" cy="1676400"/>
                    </a:xfrm>
                    <a:grpFill/>
                  </p:grpSpPr>
                  <p:sp>
                    <p:nvSpPr>
                      <p:cNvPr id="43" name="Freeform 174">
                        <a:extLst>
                          <a:ext uri="{FF2B5EF4-FFF2-40B4-BE49-F238E27FC236}">
                            <a16:creationId xmlns:a16="http://schemas.microsoft.com/office/drawing/2014/main" id="{CE9B775C-BC31-4A23-A354-0691B647556E}"/>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F0E8A7E5-5D1F-4E83-A258-6C8846D929CB}"/>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5CC8CAC-D1D3-4A3B-934E-CE595FB017E5}"/>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2119D46B-F814-4756-B2AB-DFDFF900D37E}"/>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B52B76C1-EFA7-4A48-8A30-239E67BAA559}"/>
                        </a:ext>
                      </a:extLst>
                    </p:cNvPr>
                    <p:cNvGrpSpPr/>
                    <p:nvPr/>
                  </p:nvGrpSpPr>
                  <p:grpSpPr>
                    <a:xfrm>
                      <a:off x="11576987" y="3831431"/>
                      <a:ext cx="529640" cy="1676400"/>
                      <a:chOff x="10213460" y="3831431"/>
                      <a:chExt cx="529640" cy="1676400"/>
                    </a:xfrm>
                    <a:grpFill/>
                  </p:grpSpPr>
                  <p:sp>
                    <p:nvSpPr>
                      <p:cNvPr id="39" name="Freeform 170">
                        <a:extLst>
                          <a:ext uri="{FF2B5EF4-FFF2-40B4-BE49-F238E27FC236}">
                            <a16:creationId xmlns:a16="http://schemas.microsoft.com/office/drawing/2014/main" id="{6A33953D-2178-4E39-941F-5DF213BE504D}"/>
                          </a:ext>
                        </a:extLst>
                      </p:cNvPr>
                      <p:cNvSpPr/>
                      <p:nvPr/>
                    </p:nvSpPr>
                    <p:spPr>
                      <a:xfrm>
                        <a:off x="10213460" y="3831431"/>
                        <a:ext cx="529640" cy="1676400"/>
                      </a:xfrm>
                      <a:custGeom>
                        <a:avLst/>
                        <a:gdLst>
                          <a:gd name="connsiteX0" fmla="*/ 264820 w 529640"/>
                          <a:gd name="connsiteY0" fmla="*/ 1174909 h 1676400"/>
                          <a:gd name="connsiteX1" fmla="*/ 72143 w 529640"/>
                          <a:gd name="connsiteY1" fmla="*/ 1367586 h 1676400"/>
                          <a:gd name="connsiteX2" fmla="*/ 264820 w 529640"/>
                          <a:gd name="connsiteY2" fmla="*/ 1560263 h 1676400"/>
                          <a:gd name="connsiteX3" fmla="*/ 457497 w 529640"/>
                          <a:gd name="connsiteY3" fmla="*/ 1367586 h 1676400"/>
                          <a:gd name="connsiteX4" fmla="*/ 264820 w 529640"/>
                          <a:gd name="connsiteY4" fmla="*/ 1174909 h 1676400"/>
                          <a:gd name="connsiteX5" fmla="*/ 146244 w 529640"/>
                          <a:gd name="connsiteY5" fmla="*/ 110942 h 1676400"/>
                          <a:gd name="connsiteX6" fmla="*/ 86954 w 529640"/>
                          <a:gd name="connsiteY6" fmla="*/ 170232 h 1676400"/>
                          <a:gd name="connsiteX7" fmla="*/ 86954 w 529640"/>
                          <a:gd name="connsiteY7" fmla="*/ 846485 h 1676400"/>
                          <a:gd name="connsiteX8" fmla="*/ 146244 w 529640"/>
                          <a:gd name="connsiteY8" fmla="*/ 905775 h 1676400"/>
                          <a:gd name="connsiteX9" fmla="*/ 383397 w 529640"/>
                          <a:gd name="connsiteY9" fmla="*/ 905775 h 1676400"/>
                          <a:gd name="connsiteX10" fmla="*/ 442687 w 529640"/>
                          <a:gd name="connsiteY10" fmla="*/ 846485 h 1676400"/>
                          <a:gd name="connsiteX11" fmla="*/ 442687 w 529640"/>
                          <a:gd name="connsiteY11" fmla="*/ 170232 h 1676400"/>
                          <a:gd name="connsiteX12" fmla="*/ 383397 w 529640"/>
                          <a:gd name="connsiteY12" fmla="*/ 110942 h 1676400"/>
                          <a:gd name="connsiteX13" fmla="*/ 88275 w 529640"/>
                          <a:gd name="connsiteY13" fmla="*/ 0 h 1676400"/>
                          <a:gd name="connsiteX14" fmla="*/ 441365 w 529640"/>
                          <a:gd name="connsiteY14" fmla="*/ 0 h 1676400"/>
                          <a:gd name="connsiteX15" fmla="*/ 529640 w 529640"/>
                          <a:gd name="connsiteY15" fmla="*/ 88275 h 1676400"/>
                          <a:gd name="connsiteX16" fmla="*/ 529640 w 529640"/>
                          <a:gd name="connsiteY16" fmla="*/ 1588125 h 1676400"/>
                          <a:gd name="connsiteX17" fmla="*/ 441365 w 529640"/>
                          <a:gd name="connsiteY17" fmla="*/ 1676400 h 1676400"/>
                          <a:gd name="connsiteX18" fmla="*/ 88275 w 529640"/>
                          <a:gd name="connsiteY18" fmla="*/ 1676400 h 1676400"/>
                          <a:gd name="connsiteX19" fmla="*/ 0 w 529640"/>
                          <a:gd name="connsiteY19" fmla="*/ 1588125 h 1676400"/>
                          <a:gd name="connsiteX20" fmla="*/ 0 w 529640"/>
                          <a:gd name="connsiteY20" fmla="*/ 88275 h 1676400"/>
                          <a:gd name="connsiteX21" fmla="*/ 88275 w 529640"/>
                          <a:gd name="connsiteY21"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9640" h="1676400">
                            <a:moveTo>
                              <a:pt x="264820" y="1174909"/>
                            </a:moveTo>
                            <a:cubicBezTo>
                              <a:pt x="158407" y="1174909"/>
                              <a:pt x="72143" y="1261173"/>
                              <a:pt x="72143" y="1367586"/>
                            </a:cubicBezTo>
                            <a:cubicBezTo>
                              <a:pt x="72143" y="1473999"/>
                              <a:pt x="158407" y="1560263"/>
                              <a:pt x="264820" y="1560263"/>
                            </a:cubicBezTo>
                            <a:cubicBezTo>
                              <a:pt x="371233" y="1560263"/>
                              <a:pt x="457497" y="1473999"/>
                              <a:pt x="457497" y="1367586"/>
                            </a:cubicBezTo>
                            <a:cubicBezTo>
                              <a:pt x="457497" y="1261173"/>
                              <a:pt x="371233" y="1174909"/>
                              <a:pt x="264820" y="1174909"/>
                            </a:cubicBezTo>
                            <a:close/>
                            <a:moveTo>
                              <a:pt x="146244" y="110942"/>
                            </a:moveTo>
                            <a:cubicBezTo>
                              <a:pt x="113499" y="110942"/>
                              <a:pt x="86954" y="137487"/>
                              <a:pt x="86954" y="170232"/>
                            </a:cubicBezTo>
                            <a:lnTo>
                              <a:pt x="86954" y="846485"/>
                            </a:lnTo>
                            <a:cubicBezTo>
                              <a:pt x="86954" y="879230"/>
                              <a:pt x="113499" y="905775"/>
                              <a:pt x="146244" y="905775"/>
                            </a:cubicBezTo>
                            <a:lnTo>
                              <a:pt x="383397" y="905775"/>
                            </a:lnTo>
                            <a:cubicBezTo>
                              <a:pt x="416142" y="905775"/>
                              <a:pt x="442687" y="879230"/>
                              <a:pt x="442687" y="846485"/>
                            </a:cubicBezTo>
                            <a:lnTo>
                              <a:pt x="442687" y="170232"/>
                            </a:lnTo>
                            <a:cubicBezTo>
                              <a:pt x="442687" y="137487"/>
                              <a:pt x="416142" y="110942"/>
                              <a:pt x="383397" y="110942"/>
                            </a:cubicBezTo>
                            <a:close/>
                            <a:moveTo>
                              <a:pt x="88275" y="0"/>
                            </a:moveTo>
                            <a:lnTo>
                              <a:pt x="441365" y="0"/>
                            </a:lnTo>
                            <a:cubicBezTo>
                              <a:pt x="490118" y="0"/>
                              <a:pt x="529640" y="39522"/>
                              <a:pt x="529640" y="88275"/>
                            </a:cubicBezTo>
                            <a:lnTo>
                              <a:pt x="529640" y="1588125"/>
                            </a:lnTo>
                            <a:cubicBezTo>
                              <a:pt x="529640" y="1636878"/>
                              <a:pt x="490118" y="1676400"/>
                              <a:pt x="441365" y="1676400"/>
                            </a:cubicBezTo>
                            <a:lnTo>
                              <a:pt x="88275" y="1676400"/>
                            </a:lnTo>
                            <a:cubicBezTo>
                              <a:pt x="39522" y="1676400"/>
                              <a:pt x="0" y="1636878"/>
                              <a:pt x="0" y="1588125"/>
                            </a:cubicBezTo>
                            <a:lnTo>
                              <a:pt x="0" y="88275"/>
                            </a:lnTo>
                            <a:cubicBezTo>
                              <a:pt x="0" y="39522"/>
                              <a:pt x="39522" y="0"/>
                              <a:pt x="8827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3B7E54C-079F-4AC4-B38D-DA883032DB2C}"/>
                          </a:ext>
                        </a:extLst>
                      </p:cNvPr>
                      <p:cNvSpPr/>
                      <p:nvPr/>
                    </p:nvSpPr>
                    <p:spPr>
                      <a:xfrm>
                        <a:off x="10402860" y="5123597"/>
                        <a:ext cx="150840" cy="15084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71A4809A-7A85-499E-A110-FF943477D5BC}"/>
                          </a:ext>
                        </a:extLst>
                      </p:cNvPr>
                      <p:cNvSpPr/>
                      <p:nvPr/>
                    </p:nvSpPr>
                    <p:spPr>
                      <a:xfrm>
                        <a:off x="10365613" y="4395651"/>
                        <a:ext cx="225334" cy="881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F25D9FB-69A0-476D-93B2-75FEDCD848AD}"/>
                          </a:ext>
                        </a:extLst>
                      </p:cNvPr>
                      <p:cNvSpPr/>
                      <p:nvPr/>
                    </p:nvSpPr>
                    <p:spPr>
                      <a:xfrm>
                        <a:off x="10365613" y="4194578"/>
                        <a:ext cx="225334" cy="6894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grpSp>
              <p:nvGrpSpPr>
                <p:cNvPr id="12" name="Group 11">
                  <a:extLst>
                    <a:ext uri="{FF2B5EF4-FFF2-40B4-BE49-F238E27FC236}">
                      <a16:creationId xmlns:a16="http://schemas.microsoft.com/office/drawing/2014/main" id="{FE57F978-8677-4EBB-9DC3-BC0363890F7C}"/>
                    </a:ext>
                  </a:extLst>
                </p:cNvPr>
                <p:cNvGrpSpPr/>
                <p:nvPr/>
              </p:nvGrpSpPr>
              <p:grpSpPr>
                <a:xfrm>
                  <a:off x="4263636" y="2040699"/>
                  <a:ext cx="841469" cy="1094214"/>
                  <a:chOff x="4263636" y="2040699"/>
                  <a:chExt cx="841469" cy="1094214"/>
                </a:xfrm>
              </p:grpSpPr>
              <p:sp>
                <p:nvSpPr>
                  <p:cNvPr id="28" name="Freeform 141">
                    <a:extLst>
                      <a:ext uri="{FF2B5EF4-FFF2-40B4-BE49-F238E27FC236}">
                        <a16:creationId xmlns:a16="http://schemas.microsoft.com/office/drawing/2014/main" id="{A4C3BED3-3DD3-407F-9DC5-64C90A782873}"/>
                      </a:ext>
                    </a:extLst>
                  </p:cNvPr>
                  <p:cNvSpPr/>
                  <p:nvPr/>
                </p:nvSpPr>
                <p:spPr>
                  <a:xfrm rot="19800000">
                    <a:off x="4263636" y="2040699"/>
                    <a:ext cx="841469" cy="1094214"/>
                  </a:xfrm>
                  <a:custGeom>
                    <a:avLst/>
                    <a:gdLst>
                      <a:gd name="connsiteX0" fmla="*/ 0 w 1825846"/>
                      <a:gd name="connsiteY0" fmla="*/ 0 h 2374259"/>
                      <a:gd name="connsiteX1" fmla="*/ 198245 w 1825846"/>
                      <a:gd name="connsiteY1" fmla="*/ 10255 h 2374259"/>
                      <a:gd name="connsiteX2" fmla="*/ 1788001 w 1825846"/>
                      <a:gd name="connsiteY2" fmla="*/ 1214185 h 2374259"/>
                      <a:gd name="connsiteX3" fmla="*/ 1825846 w 1825846"/>
                      <a:gd name="connsiteY3" fmla="*/ 1320107 h 2374259"/>
                      <a:gd name="connsiteX4" fmla="*/ 1171591 w 1825846"/>
                      <a:gd name="connsiteY4" fmla="*/ 1697841 h 2374259"/>
                      <a:gd name="connsiteX5" fmla="*/ 1173528 w 1825846"/>
                      <a:gd name="connsiteY5" fmla="*/ 1711675 h 2374259"/>
                      <a:gd name="connsiteX6" fmla="*/ 1187909 w 1825846"/>
                      <a:gd name="connsiteY6" fmla="*/ 1740145 h 2374259"/>
                      <a:gd name="connsiteX7" fmla="*/ 1226654 w 1825846"/>
                      <a:gd name="connsiteY7" fmla="*/ 1765053 h 2374259"/>
                      <a:gd name="connsiteX8" fmla="*/ 1311851 w 1825846"/>
                      <a:gd name="connsiteY8" fmla="*/ 1816602 h 2374259"/>
                      <a:gd name="connsiteX9" fmla="*/ 1266539 w 1825846"/>
                      <a:gd name="connsiteY9" fmla="*/ 1982477 h 2374259"/>
                      <a:gd name="connsiteX10" fmla="*/ 1099959 w 1825846"/>
                      <a:gd name="connsiteY10" fmla="*/ 1949047 h 2374259"/>
                      <a:gd name="connsiteX11" fmla="*/ 1088222 w 1825846"/>
                      <a:gd name="connsiteY11" fmla="*/ 1861406 h 2374259"/>
                      <a:gd name="connsiteX12" fmla="*/ 1079863 w 1825846"/>
                      <a:gd name="connsiteY12" fmla="*/ 1810955 h 2374259"/>
                      <a:gd name="connsiteX13" fmla="*/ 1061604 w 1825846"/>
                      <a:gd name="connsiteY13" fmla="*/ 1780253 h 2374259"/>
                      <a:gd name="connsiteX14" fmla="*/ 1048037 w 1825846"/>
                      <a:gd name="connsiteY14" fmla="*/ 1769175 h 2374259"/>
                      <a:gd name="connsiteX15" fmla="*/ 0 w 1825846"/>
                      <a:gd name="connsiteY15" fmla="*/ 2374259 h 2374259"/>
                      <a:gd name="connsiteX16" fmla="*/ 0 w 1825846"/>
                      <a:gd name="connsiteY16" fmla="*/ 1153979 h 2374259"/>
                      <a:gd name="connsiteX17" fmla="*/ 15468 w 1825846"/>
                      <a:gd name="connsiteY17" fmla="*/ 1148725 h 2374259"/>
                      <a:gd name="connsiteX18" fmla="*/ 51181 w 1825846"/>
                      <a:gd name="connsiteY18" fmla="*/ 1149514 h 2374259"/>
                      <a:gd name="connsiteX19" fmla="*/ 98393 w 1825846"/>
                      <a:gd name="connsiteY19" fmla="*/ 1169168 h 2374259"/>
                      <a:gd name="connsiteX20" fmla="*/ 178931 w 1825846"/>
                      <a:gd name="connsiteY20" fmla="*/ 1205667 h 2374259"/>
                      <a:gd name="connsiteX21" fmla="*/ 295572 w 1825846"/>
                      <a:gd name="connsiteY21" fmla="*/ 1082131 h 2374259"/>
                      <a:gd name="connsiteX22" fmla="*/ 178931 w 1825846"/>
                      <a:gd name="connsiteY22" fmla="*/ 955787 h 2374259"/>
                      <a:gd name="connsiteX23" fmla="*/ 90061 w 1825846"/>
                      <a:gd name="connsiteY23" fmla="*/ 1000709 h 2374259"/>
                      <a:gd name="connsiteX24" fmla="*/ 48404 w 1825846"/>
                      <a:gd name="connsiteY24" fmla="*/ 1020363 h 2374259"/>
                      <a:gd name="connsiteX25" fmla="*/ 16640 w 1825846"/>
                      <a:gd name="connsiteY25" fmla="*/ 1017467 h 2374259"/>
                      <a:gd name="connsiteX26" fmla="*/ 0 w 1825846"/>
                      <a:gd name="connsiteY26" fmla="*/ 1010046 h 237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5846" h="2374259">
                        <a:moveTo>
                          <a:pt x="0" y="0"/>
                        </a:moveTo>
                        <a:lnTo>
                          <a:pt x="198245" y="10255"/>
                        </a:lnTo>
                        <a:cubicBezTo>
                          <a:pt x="915888" y="84913"/>
                          <a:pt x="1517940" y="560115"/>
                          <a:pt x="1788001" y="1214185"/>
                        </a:cubicBezTo>
                        <a:lnTo>
                          <a:pt x="1825846" y="1320107"/>
                        </a:lnTo>
                        <a:lnTo>
                          <a:pt x="1171591" y="1697841"/>
                        </a:lnTo>
                        <a:lnTo>
                          <a:pt x="1173528" y="1711675"/>
                        </a:lnTo>
                        <a:cubicBezTo>
                          <a:pt x="1176317" y="1721600"/>
                          <a:pt x="1180830" y="1731469"/>
                          <a:pt x="1187909" y="1740145"/>
                        </a:cubicBezTo>
                        <a:cubicBezTo>
                          <a:pt x="1199122" y="1752787"/>
                          <a:pt x="1215096" y="1762452"/>
                          <a:pt x="1226654" y="1765053"/>
                        </a:cubicBezTo>
                        <a:cubicBezTo>
                          <a:pt x="1259512" y="1780541"/>
                          <a:pt x="1292715" y="1785987"/>
                          <a:pt x="1311851" y="1816602"/>
                        </a:cubicBezTo>
                        <a:cubicBezTo>
                          <a:pt x="1345707" y="1870766"/>
                          <a:pt x="1326059" y="1945274"/>
                          <a:pt x="1266539" y="1982477"/>
                        </a:cubicBezTo>
                        <a:cubicBezTo>
                          <a:pt x="1209399" y="2018193"/>
                          <a:pt x="1133815" y="2003211"/>
                          <a:pt x="1099959" y="1949047"/>
                        </a:cubicBezTo>
                        <a:cubicBezTo>
                          <a:pt x="1083767" y="1923142"/>
                          <a:pt x="1089566" y="1890042"/>
                          <a:pt x="1088222" y="1861406"/>
                        </a:cubicBezTo>
                        <a:cubicBezTo>
                          <a:pt x="1088004" y="1845167"/>
                          <a:pt x="1084843" y="1824218"/>
                          <a:pt x="1079863" y="1810955"/>
                        </a:cubicBezTo>
                        <a:cubicBezTo>
                          <a:pt x="1075252" y="1798281"/>
                          <a:pt x="1068755" y="1788218"/>
                          <a:pt x="1061604" y="1780253"/>
                        </a:cubicBezTo>
                        <a:lnTo>
                          <a:pt x="1048037" y="1769175"/>
                        </a:lnTo>
                        <a:lnTo>
                          <a:pt x="0" y="2374259"/>
                        </a:lnTo>
                        <a:lnTo>
                          <a:pt x="0" y="1153979"/>
                        </a:lnTo>
                        <a:lnTo>
                          <a:pt x="15468" y="1148725"/>
                        </a:lnTo>
                        <a:cubicBezTo>
                          <a:pt x="26013" y="1146882"/>
                          <a:pt x="37989" y="1146707"/>
                          <a:pt x="51181" y="1149514"/>
                        </a:cubicBezTo>
                        <a:cubicBezTo>
                          <a:pt x="65067" y="1152322"/>
                          <a:pt x="84507" y="1160745"/>
                          <a:pt x="98393" y="1169168"/>
                        </a:cubicBezTo>
                        <a:cubicBezTo>
                          <a:pt x="123387" y="1183206"/>
                          <a:pt x="148382" y="1205667"/>
                          <a:pt x="178931" y="1205667"/>
                        </a:cubicBezTo>
                        <a:cubicBezTo>
                          <a:pt x="242806" y="1205667"/>
                          <a:pt x="295572" y="1149514"/>
                          <a:pt x="295572" y="1082131"/>
                        </a:cubicBezTo>
                        <a:cubicBezTo>
                          <a:pt x="295572" y="1011940"/>
                          <a:pt x="242806" y="955787"/>
                          <a:pt x="178931" y="955787"/>
                        </a:cubicBezTo>
                        <a:cubicBezTo>
                          <a:pt x="142828" y="955787"/>
                          <a:pt x="120610" y="981056"/>
                          <a:pt x="90061" y="1000709"/>
                        </a:cubicBezTo>
                        <a:cubicBezTo>
                          <a:pt x="81730" y="1009132"/>
                          <a:pt x="65067" y="1017555"/>
                          <a:pt x="48404" y="1020363"/>
                        </a:cubicBezTo>
                        <a:cubicBezTo>
                          <a:pt x="37295" y="1021767"/>
                          <a:pt x="26533" y="1020363"/>
                          <a:pt x="16640" y="1017467"/>
                        </a:cubicBezTo>
                        <a:lnTo>
                          <a:pt x="0" y="1010046"/>
                        </a:lnTo>
                        <a:close/>
                      </a:path>
                    </a:pathLst>
                  </a:custGeom>
                  <a:solidFill>
                    <a:srgbClr val="FEA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9" name="Group 28">
                    <a:extLst>
                      <a:ext uri="{FF2B5EF4-FFF2-40B4-BE49-F238E27FC236}">
                        <a16:creationId xmlns:a16="http://schemas.microsoft.com/office/drawing/2014/main" id="{B50B5C0E-C925-4583-B6B3-6F47196E7373}"/>
                      </a:ext>
                    </a:extLst>
                  </p:cNvPr>
                  <p:cNvGrpSpPr/>
                  <p:nvPr/>
                </p:nvGrpSpPr>
                <p:grpSpPr>
                  <a:xfrm>
                    <a:off x="4505735" y="2628758"/>
                    <a:ext cx="292250" cy="218254"/>
                    <a:chOff x="7401485" y="1242380"/>
                    <a:chExt cx="859737" cy="642054"/>
                  </a:xfrm>
                  <a:solidFill>
                    <a:srgbClr val="FFFFFF"/>
                  </a:solidFill>
                  <a:effectLst/>
                </p:grpSpPr>
                <p:sp>
                  <p:nvSpPr>
                    <p:cNvPr id="30" name="Freeform 183">
                      <a:extLst>
                        <a:ext uri="{FF2B5EF4-FFF2-40B4-BE49-F238E27FC236}">
                          <a16:creationId xmlns:a16="http://schemas.microsoft.com/office/drawing/2014/main" id="{BE00C9A0-7E5D-4342-9249-85F61D0E3385}"/>
                        </a:ext>
                      </a:extLst>
                    </p:cNvPr>
                    <p:cNvSpPr/>
                    <p:nvPr/>
                  </p:nvSpPr>
                  <p:spPr>
                    <a:xfrm rot="18900000">
                      <a:off x="7621316" y="1263934"/>
                      <a:ext cx="639906" cy="193650"/>
                    </a:xfrm>
                    <a:custGeom>
                      <a:avLst/>
                      <a:gdLst>
                        <a:gd name="connsiteX0" fmla="*/ 0 w 4187076"/>
                        <a:gd name="connsiteY0" fmla="*/ 592801 h 1294760"/>
                        <a:gd name="connsiteX1" fmla="*/ 0 w 4187076"/>
                        <a:gd name="connsiteY1" fmla="*/ 592802 h 1294760"/>
                        <a:gd name="connsiteX2" fmla="*/ 0 w 4187076"/>
                        <a:gd name="connsiteY2" fmla="*/ 592802 h 1294760"/>
                        <a:gd name="connsiteX3" fmla="*/ 4137573 w 4187076"/>
                        <a:gd name="connsiteY3" fmla="*/ 0 h 1294760"/>
                        <a:gd name="connsiteX4" fmla="*/ 3886400 w 4187076"/>
                        <a:gd name="connsiteY4" fmla="*/ 668284 h 1294760"/>
                        <a:gd name="connsiteX5" fmla="*/ 4187076 w 4187076"/>
                        <a:gd name="connsiteY5" fmla="*/ 1270363 h 1294760"/>
                        <a:gd name="connsiteX6" fmla="*/ 3056470 w 4187076"/>
                        <a:gd name="connsiteY6" fmla="*/ 1294760 h 1294760"/>
                        <a:gd name="connsiteX7" fmla="*/ 2247040 w 4187076"/>
                        <a:gd name="connsiteY7" fmla="*/ 744830 h 1294760"/>
                        <a:gd name="connsiteX8" fmla="*/ 2244655 w 4187076"/>
                        <a:gd name="connsiteY8" fmla="*/ 741762 h 1294760"/>
                        <a:gd name="connsiteX9" fmla="*/ 148960 w 4187076"/>
                        <a:gd name="connsiteY9" fmla="*/ 741761 h 1294760"/>
                        <a:gd name="connsiteX10" fmla="*/ 11706 w 4187076"/>
                        <a:gd name="connsiteY10" fmla="*/ 650782 h 1294760"/>
                        <a:gd name="connsiteX11" fmla="*/ 0 w 4187076"/>
                        <a:gd name="connsiteY11" fmla="*/ 592802 h 1294760"/>
                        <a:gd name="connsiteX12" fmla="*/ 11706 w 4187076"/>
                        <a:gd name="connsiteY12" fmla="*/ 534820 h 1294760"/>
                        <a:gd name="connsiteX13" fmla="*/ 148960 w 4187076"/>
                        <a:gd name="connsiteY13" fmla="*/ 443842 h 1294760"/>
                        <a:gd name="connsiteX14" fmla="*/ 2304691 w 4187076"/>
                        <a:gd name="connsiteY14" fmla="*/ 443842 h 1294760"/>
                        <a:gd name="connsiteX15" fmla="*/ 2316317 w 4187076"/>
                        <a:gd name="connsiteY15" fmla="*/ 434371 h 1294760"/>
                        <a:gd name="connsiteX16" fmla="*/ 3145820 w 4187076"/>
                        <a:gd name="connsiteY16" fmla="*/ 31690 h 1294760"/>
                        <a:gd name="connsiteX17" fmla="*/ 4137573 w 4187076"/>
                        <a:gd name="connsiteY17" fmla="*/ 0 h 1294760"/>
                        <a:gd name="connsiteX0" fmla="*/ 0 w 4187076"/>
                        <a:gd name="connsiteY0" fmla="*/ 581776 h 1283735"/>
                        <a:gd name="connsiteX1" fmla="*/ 0 w 4187076"/>
                        <a:gd name="connsiteY1" fmla="*/ 581777 h 1283735"/>
                        <a:gd name="connsiteX2" fmla="*/ 0 w 4187076"/>
                        <a:gd name="connsiteY2" fmla="*/ 581777 h 1283735"/>
                        <a:gd name="connsiteX3" fmla="*/ 0 w 4187076"/>
                        <a:gd name="connsiteY3" fmla="*/ 581776 h 1283735"/>
                        <a:gd name="connsiteX4" fmla="*/ 4148597 w 4187076"/>
                        <a:gd name="connsiteY4" fmla="*/ 1 h 1283735"/>
                        <a:gd name="connsiteX5" fmla="*/ 3886400 w 4187076"/>
                        <a:gd name="connsiteY5" fmla="*/ 657259 h 1283735"/>
                        <a:gd name="connsiteX6" fmla="*/ 4187076 w 4187076"/>
                        <a:gd name="connsiteY6" fmla="*/ 1259338 h 1283735"/>
                        <a:gd name="connsiteX7" fmla="*/ 3056470 w 4187076"/>
                        <a:gd name="connsiteY7" fmla="*/ 1283735 h 1283735"/>
                        <a:gd name="connsiteX8" fmla="*/ 2247040 w 4187076"/>
                        <a:gd name="connsiteY8" fmla="*/ 733805 h 1283735"/>
                        <a:gd name="connsiteX9" fmla="*/ 2244655 w 4187076"/>
                        <a:gd name="connsiteY9" fmla="*/ 730737 h 1283735"/>
                        <a:gd name="connsiteX10" fmla="*/ 148960 w 4187076"/>
                        <a:gd name="connsiteY10" fmla="*/ 730736 h 1283735"/>
                        <a:gd name="connsiteX11" fmla="*/ 11706 w 4187076"/>
                        <a:gd name="connsiteY11" fmla="*/ 639757 h 1283735"/>
                        <a:gd name="connsiteX12" fmla="*/ 0 w 4187076"/>
                        <a:gd name="connsiteY12" fmla="*/ 581777 h 1283735"/>
                        <a:gd name="connsiteX13" fmla="*/ 11706 w 4187076"/>
                        <a:gd name="connsiteY13" fmla="*/ 523795 h 1283735"/>
                        <a:gd name="connsiteX14" fmla="*/ 148960 w 4187076"/>
                        <a:gd name="connsiteY14" fmla="*/ 432817 h 1283735"/>
                        <a:gd name="connsiteX15" fmla="*/ 2304691 w 4187076"/>
                        <a:gd name="connsiteY15" fmla="*/ 432817 h 1283735"/>
                        <a:gd name="connsiteX16" fmla="*/ 2316317 w 4187076"/>
                        <a:gd name="connsiteY16" fmla="*/ 423346 h 1283735"/>
                        <a:gd name="connsiteX17" fmla="*/ 3145820 w 4187076"/>
                        <a:gd name="connsiteY17" fmla="*/ 20665 h 1283735"/>
                        <a:gd name="connsiteX18" fmla="*/ 4148597 w 4187076"/>
                        <a:gd name="connsiteY18" fmla="*/ 1 h 1283735"/>
                        <a:gd name="connsiteX0" fmla="*/ 0 w 4187076"/>
                        <a:gd name="connsiteY0" fmla="*/ 565143 h 1267102"/>
                        <a:gd name="connsiteX1" fmla="*/ 0 w 4187076"/>
                        <a:gd name="connsiteY1" fmla="*/ 565144 h 1267102"/>
                        <a:gd name="connsiteX2" fmla="*/ 0 w 4187076"/>
                        <a:gd name="connsiteY2" fmla="*/ 565144 h 1267102"/>
                        <a:gd name="connsiteX3" fmla="*/ 0 w 4187076"/>
                        <a:gd name="connsiteY3" fmla="*/ 565143 h 1267102"/>
                        <a:gd name="connsiteX4" fmla="*/ 4104520 w 4187076"/>
                        <a:gd name="connsiteY4" fmla="*/ 5401 h 1267102"/>
                        <a:gd name="connsiteX5" fmla="*/ 3886400 w 4187076"/>
                        <a:gd name="connsiteY5" fmla="*/ 640626 h 1267102"/>
                        <a:gd name="connsiteX6" fmla="*/ 4187076 w 4187076"/>
                        <a:gd name="connsiteY6" fmla="*/ 1242705 h 1267102"/>
                        <a:gd name="connsiteX7" fmla="*/ 3056470 w 4187076"/>
                        <a:gd name="connsiteY7" fmla="*/ 1267102 h 1267102"/>
                        <a:gd name="connsiteX8" fmla="*/ 2247040 w 4187076"/>
                        <a:gd name="connsiteY8" fmla="*/ 717172 h 1267102"/>
                        <a:gd name="connsiteX9" fmla="*/ 2244655 w 4187076"/>
                        <a:gd name="connsiteY9" fmla="*/ 714104 h 1267102"/>
                        <a:gd name="connsiteX10" fmla="*/ 148960 w 4187076"/>
                        <a:gd name="connsiteY10" fmla="*/ 714103 h 1267102"/>
                        <a:gd name="connsiteX11" fmla="*/ 11706 w 4187076"/>
                        <a:gd name="connsiteY11" fmla="*/ 623124 h 1267102"/>
                        <a:gd name="connsiteX12" fmla="*/ 0 w 4187076"/>
                        <a:gd name="connsiteY12" fmla="*/ 565144 h 1267102"/>
                        <a:gd name="connsiteX13" fmla="*/ 11706 w 4187076"/>
                        <a:gd name="connsiteY13" fmla="*/ 507162 h 1267102"/>
                        <a:gd name="connsiteX14" fmla="*/ 148960 w 4187076"/>
                        <a:gd name="connsiteY14" fmla="*/ 416184 h 1267102"/>
                        <a:gd name="connsiteX15" fmla="*/ 2304691 w 4187076"/>
                        <a:gd name="connsiteY15" fmla="*/ 416184 h 1267102"/>
                        <a:gd name="connsiteX16" fmla="*/ 2316317 w 4187076"/>
                        <a:gd name="connsiteY16" fmla="*/ 406713 h 1267102"/>
                        <a:gd name="connsiteX17" fmla="*/ 3145820 w 4187076"/>
                        <a:gd name="connsiteY17" fmla="*/ 4032 h 1267102"/>
                        <a:gd name="connsiteX18" fmla="*/ 4104520 w 4187076"/>
                        <a:gd name="connsiteY18" fmla="*/ 5401 h 1267102"/>
                        <a:gd name="connsiteX0" fmla="*/ 0 w 4198088"/>
                        <a:gd name="connsiteY0" fmla="*/ 565143 h 1275759"/>
                        <a:gd name="connsiteX1" fmla="*/ 0 w 4198088"/>
                        <a:gd name="connsiteY1" fmla="*/ 565144 h 1275759"/>
                        <a:gd name="connsiteX2" fmla="*/ 0 w 4198088"/>
                        <a:gd name="connsiteY2" fmla="*/ 565144 h 1275759"/>
                        <a:gd name="connsiteX3" fmla="*/ 0 w 4198088"/>
                        <a:gd name="connsiteY3" fmla="*/ 565143 h 1275759"/>
                        <a:gd name="connsiteX4" fmla="*/ 4104520 w 4198088"/>
                        <a:gd name="connsiteY4" fmla="*/ 5401 h 1275759"/>
                        <a:gd name="connsiteX5" fmla="*/ 3886400 w 4198088"/>
                        <a:gd name="connsiteY5" fmla="*/ 640626 h 1275759"/>
                        <a:gd name="connsiteX6" fmla="*/ 4198087 w 4198088"/>
                        <a:gd name="connsiteY6" fmla="*/ 1275760 h 1275759"/>
                        <a:gd name="connsiteX7" fmla="*/ 3056470 w 4198088"/>
                        <a:gd name="connsiteY7" fmla="*/ 1267102 h 1275759"/>
                        <a:gd name="connsiteX8" fmla="*/ 2247040 w 4198088"/>
                        <a:gd name="connsiteY8" fmla="*/ 717172 h 1275759"/>
                        <a:gd name="connsiteX9" fmla="*/ 2244655 w 4198088"/>
                        <a:gd name="connsiteY9" fmla="*/ 714104 h 1275759"/>
                        <a:gd name="connsiteX10" fmla="*/ 148960 w 4198088"/>
                        <a:gd name="connsiteY10" fmla="*/ 714103 h 1275759"/>
                        <a:gd name="connsiteX11" fmla="*/ 11706 w 4198088"/>
                        <a:gd name="connsiteY11" fmla="*/ 623124 h 1275759"/>
                        <a:gd name="connsiteX12" fmla="*/ 0 w 4198088"/>
                        <a:gd name="connsiteY12" fmla="*/ 565144 h 1275759"/>
                        <a:gd name="connsiteX13" fmla="*/ 11706 w 4198088"/>
                        <a:gd name="connsiteY13" fmla="*/ 507162 h 1275759"/>
                        <a:gd name="connsiteX14" fmla="*/ 148960 w 4198088"/>
                        <a:gd name="connsiteY14" fmla="*/ 416184 h 1275759"/>
                        <a:gd name="connsiteX15" fmla="*/ 2304691 w 4198088"/>
                        <a:gd name="connsiteY15" fmla="*/ 416184 h 1275759"/>
                        <a:gd name="connsiteX16" fmla="*/ 2316317 w 4198088"/>
                        <a:gd name="connsiteY16" fmla="*/ 406713 h 1275759"/>
                        <a:gd name="connsiteX17" fmla="*/ 3145820 w 4198088"/>
                        <a:gd name="connsiteY17" fmla="*/ 4032 h 1275759"/>
                        <a:gd name="connsiteX18" fmla="*/ 4104520 w 4198088"/>
                        <a:gd name="connsiteY18" fmla="*/ 5401 h 1275759"/>
                        <a:gd name="connsiteX0" fmla="*/ 0 w 4187069"/>
                        <a:gd name="connsiteY0" fmla="*/ 565143 h 1267102"/>
                        <a:gd name="connsiteX1" fmla="*/ 0 w 4187069"/>
                        <a:gd name="connsiteY1" fmla="*/ 565144 h 1267102"/>
                        <a:gd name="connsiteX2" fmla="*/ 0 w 4187069"/>
                        <a:gd name="connsiteY2" fmla="*/ 565144 h 1267102"/>
                        <a:gd name="connsiteX3" fmla="*/ 0 w 4187069"/>
                        <a:gd name="connsiteY3" fmla="*/ 565143 h 1267102"/>
                        <a:gd name="connsiteX4" fmla="*/ 4104520 w 4187069"/>
                        <a:gd name="connsiteY4" fmla="*/ 5401 h 1267102"/>
                        <a:gd name="connsiteX5" fmla="*/ 3886400 w 4187069"/>
                        <a:gd name="connsiteY5" fmla="*/ 640626 h 1267102"/>
                        <a:gd name="connsiteX6" fmla="*/ 4187066 w 4187069"/>
                        <a:gd name="connsiteY6" fmla="*/ 1264732 h 1267102"/>
                        <a:gd name="connsiteX7" fmla="*/ 3056470 w 4187069"/>
                        <a:gd name="connsiteY7" fmla="*/ 1267102 h 1267102"/>
                        <a:gd name="connsiteX8" fmla="*/ 2247040 w 4187069"/>
                        <a:gd name="connsiteY8" fmla="*/ 717172 h 1267102"/>
                        <a:gd name="connsiteX9" fmla="*/ 2244655 w 4187069"/>
                        <a:gd name="connsiteY9" fmla="*/ 714104 h 1267102"/>
                        <a:gd name="connsiteX10" fmla="*/ 148960 w 4187069"/>
                        <a:gd name="connsiteY10" fmla="*/ 714103 h 1267102"/>
                        <a:gd name="connsiteX11" fmla="*/ 11706 w 4187069"/>
                        <a:gd name="connsiteY11" fmla="*/ 623124 h 1267102"/>
                        <a:gd name="connsiteX12" fmla="*/ 0 w 4187069"/>
                        <a:gd name="connsiteY12" fmla="*/ 565144 h 1267102"/>
                        <a:gd name="connsiteX13" fmla="*/ 11706 w 4187069"/>
                        <a:gd name="connsiteY13" fmla="*/ 507162 h 1267102"/>
                        <a:gd name="connsiteX14" fmla="*/ 148960 w 4187069"/>
                        <a:gd name="connsiteY14" fmla="*/ 416184 h 1267102"/>
                        <a:gd name="connsiteX15" fmla="*/ 2304691 w 4187069"/>
                        <a:gd name="connsiteY15" fmla="*/ 416184 h 1267102"/>
                        <a:gd name="connsiteX16" fmla="*/ 2316317 w 4187069"/>
                        <a:gd name="connsiteY16" fmla="*/ 406713 h 1267102"/>
                        <a:gd name="connsiteX17" fmla="*/ 3145820 w 4187069"/>
                        <a:gd name="connsiteY17" fmla="*/ 4032 h 1267102"/>
                        <a:gd name="connsiteX18" fmla="*/ 4104520 w 4187069"/>
                        <a:gd name="connsiteY18" fmla="*/ 5401 h 1267102"/>
                        <a:gd name="connsiteX0" fmla="*/ 0 w 4187069"/>
                        <a:gd name="connsiteY0" fmla="*/ 565143 h 1267102"/>
                        <a:gd name="connsiteX1" fmla="*/ 0 w 4187069"/>
                        <a:gd name="connsiteY1" fmla="*/ 565144 h 1267102"/>
                        <a:gd name="connsiteX2" fmla="*/ 0 w 4187069"/>
                        <a:gd name="connsiteY2" fmla="*/ 565144 h 1267102"/>
                        <a:gd name="connsiteX3" fmla="*/ 0 w 4187069"/>
                        <a:gd name="connsiteY3" fmla="*/ 565143 h 1267102"/>
                        <a:gd name="connsiteX4" fmla="*/ 4104520 w 4187069"/>
                        <a:gd name="connsiteY4" fmla="*/ 5401 h 1267102"/>
                        <a:gd name="connsiteX5" fmla="*/ 3886400 w 4187069"/>
                        <a:gd name="connsiteY5" fmla="*/ 640626 h 1267102"/>
                        <a:gd name="connsiteX6" fmla="*/ 4187066 w 4187069"/>
                        <a:gd name="connsiteY6" fmla="*/ 1264732 h 1267102"/>
                        <a:gd name="connsiteX7" fmla="*/ 3056474 w 4187069"/>
                        <a:gd name="connsiteY7" fmla="*/ 1267101 h 1267102"/>
                        <a:gd name="connsiteX8" fmla="*/ 2247040 w 4187069"/>
                        <a:gd name="connsiteY8" fmla="*/ 717172 h 1267102"/>
                        <a:gd name="connsiteX9" fmla="*/ 2244655 w 4187069"/>
                        <a:gd name="connsiteY9" fmla="*/ 714104 h 1267102"/>
                        <a:gd name="connsiteX10" fmla="*/ 148960 w 4187069"/>
                        <a:gd name="connsiteY10" fmla="*/ 714103 h 1267102"/>
                        <a:gd name="connsiteX11" fmla="*/ 11706 w 4187069"/>
                        <a:gd name="connsiteY11" fmla="*/ 623124 h 1267102"/>
                        <a:gd name="connsiteX12" fmla="*/ 0 w 4187069"/>
                        <a:gd name="connsiteY12" fmla="*/ 565144 h 1267102"/>
                        <a:gd name="connsiteX13" fmla="*/ 11706 w 4187069"/>
                        <a:gd name="connsiteY13" fmla="*/ 507162 h 1267102"/>
                        <a:gd name="connsiteX14" fmla="*/ 148960 w 4187069"/>
                        <a:gd name="connsiteY14" fmla="*/ 416184 h 1267102"/>
                        <a:gd name="connsiteX15" fmla="*/ 2304691 w 4187069"/>
                        <a:gd name="connsiteY15" fmla="*/ 416184 h 1267102"/>
                        <a:gd name="connsiteX16" fmla="*/ 2316317 w 4187069"/>
                        <a:gd name="connsiteY16" fmla="*/ 406713 h 1267102"/>
                        <a:gd name="connsiteX17" fmla="*/ 3145820 w 4187069"/>
                        <a:gd name="connsiteY17" fmla="*/ 4032 h 1267102"/>
                        <a:gd name="connsiteX18" fmla="*/ 4104520 w 4187069"/>
                        <a:gd name="connsiteY18" fmla="*/ 5401 h 12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87069" h="1267102">
                          <a:moveTo>
                            <a:pt x="0" y="565143"/>
                          </a:moveTo>
                          <a:lnTo>
                            <a:pt x="0" y="565144"/>
                          </a:lnTo>
                          <a:lnTo>
                            <a:pt x="0" y="565144"/>
                          </a:lnTo>
                          <a:lnTo>
                            <a:pt x="0" y="565143"/>
                          </a:lnTo>
                          <a:close/>
                          <a:moveTo>
                            <a:pt x="4104520" y="5401"/>
                          </a:moveTo>
                          <a:cubicBezTo>
                            <a:pt x="4013198" y="251556"/>
                            <a:pt x="3966703" y="422997"/>
                            <a:pt x="3886400" y="640626"/>
                          </a:cubicBezTo>
                          <a:cubicBezTo>
                            <a:pt x="4024307" y="916532"/>
                            <a:pt x="4024255" y="951546"/>
                            <a:pt x="4187066" y="1264732"/>
                          </a:cubicBezTo>
                          <a:lnTo>
                            <a:pt x="3056474" y="1267101"/>
                          </a:lnTo>
                          <a:cubicBezTo>
                            <a:pt x="2791292" y="1076881"/>
                            <a:pt x="2429412" y="842610"/>
                            <a:pt x="2247040" y="717172"/>
                          </a:cubicBezTo>
                          <a:lnTo>
                            <a:pt x="2244655" y="714104"/>
                          </a:lnTo>
                          <a:lnTo>
                            <a:pt x="148960" y="714103"/>
                          </a:lnTo>
                          <a:cubicBezTo>
                            <a:pt x="87259" y="714103"/>
                            <a:pt x="34320" y="676588"/>
                            <a:pt x="11706" y="623124"/>
                          </a:cubicBezTo>
                          <a:lnTo>
                            <a:pt x="0" y="565144"/>
                          </a:lnTo>
                          <a:lnTo>
                            <a:pt x="11706" y="507162"/>
                          </a:lnTo>
                          <a:cubicBezTo>
                            <a:pt x="34320" y="453698"/>
                            <a:pt x="87259" y="416184"/>
                            <a:pt x="148960" y="416184"/>
                          </a:cubicBezTo>
                          <a:lnTo>
                            <a:pt x="2304691" y="416184"/>
                          </a:lnTo>
                          <a:lnTo>
                            <a:pt x="2316317" y="406713"/>
                          </a:lnTo>
                          <a:cubicBezTo>
                            <a:pt x="2497929" y="331631"/>
                            <a:pt x="2847409" y="153401"/>
                            <a:pt x="3145820" y="4032"/>
                          </a:cubicBezTo>
                          <a:cubicBezTo>
                            <a:pt x="3476404" y="-6531"/>
                            <a:pt x="3744656" y="7210"/>
                            <a:pt x="4104520" y="5401"/>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1" name="Freeform 184">
                      <a:extLst>
                        <a:ext uri="{FF2B5EF4-FFF2-40B4-BE49-F238E27FC236}">
                          <a16:creationId xmlns:a16="http://schemas.microsoft.com/office/drawing/2014/main" id="{B07FDC32-5B74-42B3-A858-BC5D38FBF4BD}"/>
                        </a:ext>
                      </a:extLst>
                    </p:cNvPr>
                    <p:cNvSpPr/>
                    <p:nvPr/>
                  </p:nvSpPr>
                  <p:spPr>
                    <a:xfrm>
                      <a:off x="7544592" y="1389554"/>
                      <a:ext cx="354259" cy="354259"/>
                    </a:xfrm>
                    <a:custGeom>
                      <a:avLst/>
                      <a:gdLst>
                        <a:gd name="connsiteX0" fmla="*/ 1159004 w 2318008"/>
                        <a:gd name="connsiteY0" fmla="*/ 0 h 2318008"/>
                        <a:gd name="connsiteX1" fmla="*/ 1711454 w 2318008"/>
                        <a:gd name="connsiteY1" fmla="*/ 139886 h 2318008"/>
                        <a:gd name="connsiteX2" fmla="*/ 1721693 w 2318008"/>
                        <a:gd name="connsiteY2" fmla="*/ 146106 h 2318008"/>
                        <a:gd name="connsiteX3" fmla="*/ 1346540 w 2318008"/>
                        <a:gd name="connsiteY3" fmla="*/ 515609 h 2318008"/>
                        <a:gd name="connsiteX4" fmla="*/ 1294672 w 2318008"/>
                        <a:gd name="connsiteY4" fmla="*/ 499509 h 2318008"/>
                        <a:gd name="connsiteX5" fmla="*/ 1159004 w 2318008"/>
                        <a:gd name="connsiteY5" fmla="*/ 485832 h 2318008"/>
                        <a:gd name="connsiteX6" fmla="*/ 485832 w 2318008"/>
                        <a:gd name="connsiteY6" fmla="*/ 1159004 h 2318008"/>
                        <a:gd name="connsiteX7" fmla="*/ 1159004 w 2318008"/>
                        <a:gd name="connsiteY7" fmla="*/ 1832176 h 2318008"/>
                        <a:gd name="connsiteX8" fmla="*/ 1832176 w 2318008"/>
                        <a:gd name="connsiteY8" fmla="*/ 1159004 h 2318008"/>
                        <a:gd name="connsiteX9" fmla="*/ 1818500 w 2318008"/>
                        <a:gd name="connsiteY9" fmla="*/ 1023336 h 2318008"/>
                        <a:gd name="connsiteX10" fmla="*/ 1804053 w 2318008"/>
                        <a:gd name="connsiteY10" fmla="*/ 976796 h 2318008"/>
                        <a:gd name="connsiteX11" fmla="*/ 2178713 w 2318008"/>
                        <a:gd name="connsiteY11" fmla="*/ 607779 h 2318008"/>
                        <a:gd name="connsiteX12" fmla="*/ 2226928 w 2318008"/>
                        <a:gd name="connsiteY12" fmla="*/ 707868 h 2318008"/>
                        <a:gd name="connsiteX13" fmla="*/ 2318008 w 2318008"/>
                        <a:gd name="connsiteY13" fmla="*/ 1159004 h 2318008"/>
                        <a:gd name="connsiteX14" fmla="*/ 1159004 w 2318008"/>
                        <a:gd name="connsiteY14" fmla="*/ 2318008 h 2318008"/>
                        <a:gd name="connsiteX15" fmla="*/ 0 w 2318008"/>
                        <a:gd name="connsiteY15" fmla="*/ 1159004 h 2318008"/>
                        <a:gd name="connsiteX16" fmla="*/ 1159004 w 2318008"/>
                        <a:gd name="connsiteY16" fmla="*/ 0 h 2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18008" h="2318008">
                          <a:moveTo>
                            <a:pt x="1159004" y="0"/>
                          </a:moveTo>
                          <a:cubicBezTo>
                            <a:pt x="1359036" y="0"/>
                            <a:pt x="1547231" y="50674"/>
                            <a:pt x="1711454" y="139886"/>
                          </a:cubicBezTo>
                          <a:lnTo>
                            <a:pt x="1721693" y="146106"/>
                          </a:lnTo>
                          <a:lnTo>
                            <a:pt x="1346540" y="515609"/>
                          </a:lnTo>
                          <a:lnTo>
                            <a:pt x="1294672" y="499509"/>
                          </a:lnTo>
                          <a:cubicBezTo>
                            <a:pt x="1250850" y="490541"/>
                            <a:pt x="1205477" y="485832"/>
                            <a:pt x="1159004" y="485832"/>
                          </a:cubicBezTo>
                          <a:cubicBezTo>
                            <a:pt x="787221" y="485832"/>
                            <a:pt x="485832" y="787221"/>
                            <a:pt x="485832" y="1159004"/>
                          </a:cubicBezTo>
                          <a:cubicBezTo>
                            <a:pt x="485832" y="1530787"/>
                            <a:pt x="787221" y="1832176"/>
                            <a:pt x="1159004" y="1832176"/>
                          </a:cubicBezTo>
                          <a:cubicBezTo>
                            <a:pt x="1530787" y="1832176"/>
                            <a:pt x="1832176" y="1530787"/>
                            <a:pt x="1832176" y="1159004"/>
                          </a:cubicBezTo>
                          <a:cubicBezTo>
                            <a:pt x="1832176" y="1112531"/>
                            <a:pt x="1827467" y="1067158"/>
                            <a:pt x="1818500" y="1023336"/>
                          </a:cubicBezTo>
                          <a:lnTo>
                            <a:pt x="1804053" y="976796"/>
                          </a:lnTo>
                          <a:lnTo>
                            <a:pt x="2178713" y="607779"/>
                          </a:lnTo>
                          <a:lnTo>
                            <a:pt x="2226928" y="707868"/>
                          </a:lnTo>
                          <a:cubicBezTo>
                            <a:pt x="2285577" y="846529"/>
                            <a:pt x="2318008" y="998979"/>
                            <a:pt x="2318008" y="1159004"/>
                          </a:cubicBezTo>
                          <a:cubicBezTo>
                            <a:pt x="2318008" y="1799104"/>
                            <a:pt x="1799104" y="2318008"/>
                            <a:pt x="1159004" y="2318008"/>
                          </a:cubicBezTo>
                          <a:cubicBezTo>
                            <a:pt x="518904" y="2318008"/>
                            <a:pt x="0" y="1799104"/>
                            <a:pt x="0" y="1159004"/>
                          </a:cubicBezTo>
                          <a:cubicBezTo>
                            <a:pt x="0" y="518904"/>
                            <a:pt x="518904" y="0"/>
                            <a:pt x="1159004"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2" name="Freeform 185">
                      <a:extLst>
                        <a:ext uri="{FF2B5EF4-FFF2-40B4-BE49-F238E27FC236}">
                          <a16:creationId xmlns:a16="http://schemas.microsoft.com/office/drawing/2014/main" id="{696BB44D-0360-4F73-82CF-76BBB92D1202}"/>
                        </a:ext>
                      </a:extLst>
                    </p:cNvPr>
                    <p:cNvSpPr/>
                    <p:nvPr/>
                  </p:nvSpPr>
                  <p:spPr>
                    <a:xfrm>
                      <a:off x="7401485" y="1242380"/>
                      <a:ext cx="642055" cy="642054"/>
                    </a:xfrm>
                    <a:custGeom>
                      <a:avLst/>
                      <a:gdLst>
                        <a:gd name="connsiteX0" fmla="*/ 2100565 w 4201130"/>
                        <a:gd name="connsiteY0" fmla="*/ 0 h 4201130"/>
                        <a:gd name="connsiteX1" fmla="*/ 3275011 w 4201130"/>
                        <a:gd name="connsiteY1" fmla="*/ 358744 h 4201130"/>
                        <a:gd name="connsiteX2" fmla="*/ 3343083 w 4201130"/>
                        <a:gd name="connsiteY2" fmla="*/ 409647 h 4201130"/>
                        <a:gd name="connsiteX3" fmla="*/ 3019166 w 4201130"/>
                        <a:gd name="connsiteY3" fmla="*/ 728686 h 4201130"/>
                        <a:gd name="connsiteX4" fmla="*/ 2887577 w 4201130"/>
                        <a:gd name="connsiteY4" fmla="*/ 648744 h 4201130"/>
                        <a:gd name="connsiteX5" fmla="*/ 2100565 w 4201130"/>
                        <a:gd name="connsiteY5" fmla="*/ 449465 h 4201130"/>
                        <a:gd name="connsiteX6" fmla="*/ 449465 w 4201130"/>
                        <a:gd name="connsiteY6" fmla="*/ 2100565 h 4201130"/>
                        <a:gd name="connsiteX7" fmla="*/ 2100565 w 4201130"/>
                        <a:gd name="connsiteY7" fmla="*/ 3751665 h 4201130"/>
                        <a:gd name="connsiteX8" fmla="*/ 3751665 w 4201130"/>
                        <a:gd name="connsiteY8" fmla="*/ 2100565 h 4201130"/>
                        <a:gd name="connsiteX9" fmla="*/ 3552386 w 4201130"/>
                        <a:gd name="connsiteY9" fmla="*/ 1313553 h 4201130"/>
                        <a:gd name="connsiteX10" fmla="*/ 3477035 w 4201130"/>
                        <a:gd name="connsiteY10" fmla="*/ 1189522 h 4201130"/>
                        <a:gd name="connsiteX11" fmla="*/ 3800854 w 4201130"/>
                        <a:gd name="connsiteY11" fmla="*/ 870579 h 4201130"/>
                        <a:gd name="connsiteX12" fmla="*/ 3842387 w 4201130"/>
                        <a:gd name="connsiteY12" fmla="*/ 926119 h 4201130"/>
                        <a:gd name="connsiteX13" fmla="*/ 4201130 w 4201130"/>
                        <a:gd name="connsiteY13" fmla="*/ 2100565 h 4201130"/>
                        <a:gd name="connsiteX14" fmla="*/ 2100565 w 4201130"/>
                        <a:gd name="connsiteY14" fmla="*/ 4201130 h 4201130"/>
                        <a:gd name="connsiteX15" fmla="*/ 0 w 4201130"/>
                        <a:gd name="connsiteY15" fmla="*/ 2100565 h 4201130"/>
                        <a:gd name="connsiteX16" fmla="*/ 2100565 w 4201130"/>
                        <a:gd name="connsiteY16" fmla="*/ 0 h 420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01130" h="4201130">
                          <a:moveTo>
                            <a:pt x="2100565" y="0"/>
                          </a:moveTo>
                          <a:cubicBezTo>
                            <a:pt x="2535606" y="0"/>
                            <a:pt x="2939759" y="132252"/>
                            <a:pt x="3275011" y="358744"/>
                          </a:cubicBezTo>
                          <a:lnTo>
                            <a:pt x="3343083" y="409647"/>
                          </a:lnTo>
                          <a:lnTo>
                            <a:pt x="3019166" y="728686"/>
                          </a:lnTo>
                          <a:lnTo>
                            <a:pt x="2887577" y="648744"/>
                          </a:lnTo>
                          <a:cubicBezTo>
                            <a:pt x="2653628" y="521655"/>
                            <a:pt x="2385527" y="449465"/>
                            <a:pt x="2100565" y="449465"/>
                          </a:cubicBezTo>
                          <a:cubicBezTo>
                            <a:pt x="1188688" y="449465"/>
                            <a:pt x="449465" y="1188688"/>
                            <a:pt x="449465" y="2100565"/>
                          </a:cubicBezTo>
                          <a:cubicBezTo>
                            <a:pt x="449465" y="3012442"/>
                            <a:pt x="1188688" y="3751665"/>
                            <a:pt x="2100565" y="3751665"/>
                          </a:cubicBezTo>
                          <a:cubicBezTo>
                            <a:pt x="3012442" y="3751665"/>
                            <a:pt x="3751665" y="3012442"/>
                            <a:pt x="3751665" y="2100565"/>
                          </a:cubicBezTo>
                          <a:cubicBezTo>
                            <a:pt x="3751665" y="1815604"/>
                            <a:pt x="3679476" y="1547503"/>
                            <a:pt x="3552386" y="1313553"/>
                          </a:cubicBezTo>
                          <a:lnTo>
                            <a:pt x="3477035" y="1189522"/>
                          </a:lnTo>
                          <a:lnTo>
                            <a:pt x="3800854" y="870579"/>
                          </a:lnTo>
                          <a:lnTo>
                            <a:pt x="3842387" y="926119"/>
                          </a:lnTo>
                          <a:cubicBezTo>
                            <a:pt x="4068879" y="1261372"/>
                            <a:pt x="4201130" y="1665524"/>
                            <a:pt x="4201130" y="2100565"/>
                          </a:cubicBezTo>
                          <a:cubicBezTo>
                            <a:pt x="4201130" y="3260675"/>
                            <a:pt x="3260675" y="4201130"/>
                            <a:pt x="2100565" y="4201130"/>
                          </a:cubicBezTo>
                          <a:cubicBezTo>
                            <a:pt x="940455" y="4201130"/>
                            <a:pt x="0" y="3260675"/>
                            <a:pt x="0" y="2100565"/>
                          </a:cubicBezTo>
                          <a:cubicBezTo>
                            <a:pt x="0" y="940455"/>
                            <a:pt x="940455" y="0"/>
                            <a:pt x="210056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nvGrpSpPr>
                <p:cNvPr id="13" name="Group 12">
                  <a:extLst>
                    <a:ext uri="{FF2B5EF4-FFF2-40B4-BE49-F238E27FC236}">
                      <a16:creationId xmlns:a16="http://schemas.microsoft.com/office/drawing/2014/main" id="{C2E431A4-0892-42FD-BD18-6492A931561A}"/>
                    </a:ext>
                  </a:extLst>
                </p:cNvPr>
                <p:cNvGrpSpPr/>
                <p:nvPr/>
              </p:nvGrpSpPr>
              <p:grpSpPr>
                <a:xfrm>
                  <a:off x="4222364" y="3371775"/>
                  <a:ext cx="691038" cy="1094218"/>
                  <a:chOff x="4222364" y="3371775"/>
                  <a:chExt cx="691038" cy="1094218"/>
                </a:xfrm>
              </p:grpSpPr>
              <p:sp>
                <p:nvSpPr>
                  <p:cNvPr id="21" name="Freeform 144">
                    <a:extLst>
                      <a:ext uri="{FF2B5EF4-FFF2-40B4-BE49-F238E27FC236}">
                        <a16:creationId xmlns:a16="http://schemas.microsoft.com/office/drawing/2014/main" id="{17241EA9-E564-43DB-858E-2D0FE7BA27CD}"/>
                      </a:ext>
                    </a:extLst>
                  </p:cNvPr>
                  <p:cNvSpPr/>
                  <p:nvPr/>
                </p:nvSpPr>
                <p:spPr>
                  <a:xfrm rot="19800000">
                    <a:off x="4222364" y="3371775"/>
                    <a:ext cx="691038" cy="1094218"/>
                  </a:xfrm>
                  <a:custGeom>
                    <a:avLst/>
                    <a:gdLst>
                      <a:gd name="connsiteX0" fmla="*/ 1499435 w 1499435"/>
                      <a:gd name="connsiteY0" fmla="*/ 0 h 2374267"/>
                      <a:gd name="connsiteX1" fmla="*/ 1499435 w 1499435"/>
                      <a:gd name="connsiteY1" fmla="*/ 1223587 h 2374267"/>
                      <a:gd name="connsiteX2" fmla="*/ 1490613 w 1499435"/>
                      <a:gd name="connsiteY2" fmla="*/ 1227521 h 2374267"/>
                      <a:gd name="connsiteX3" fmla="*/ 1458849 w 1499435"/>
                      <a:gd name="connsiteY3" fmla="*/ 1230417 h 2374267"/>
                      <a:gd name="connsiteX4" fmla="*/ 1417191 w 1499435"/>
                      <a:gd name="connsiteY4" fmla="*/ 1210763 h 2374267"/>
                      <a:gd name="connsiteX5" fmla="*/ 1328322 w 1499435"/>
                      <a:gd name="connsiteY5" fmla="*/ 1165841 h 2374267"/>
                      <a:gd name="connsiteX6" fmla="*/ 1211680 w 1499435"/>
                      <a:gd name="connsiteY6" fmla="*/ 1292185 h 2374267"/>
                      <a:gd name="connsiteX7" fmla="*/ 1328322 w 1499435"/>
                      <a:gd name="connsiteY7" fmla="*/ 1415721 h 2374267"/>
                      <a:gd name="connsiteX8" fmla="*/ 1408860 w 1499435"/>
                      <a:gd name="connsiteY8" fmla="*/ 1379222 h 2374267"/>
                      <a:gd name="connsiteX9" fmla="*/ 1456072 w 1499435"/>
                      <a:gd name="connsiteY9" fmla="*/ 1359568 h 2374267"/>
                      <a:gd name="connsiteX10" fmla="*/ 1491785 w 1499435"/>
                      <a:gd name="connsiteY10" fmla="*/ 1358779 h 2374267"/>
                      <a:gd name="connsiteX11" fmla="*/ 1499435 w 1499435"/>
                      <a:gd name="connsiteY11" fmla="*/ 1361378 h 2374267"/>
                      <a:gd name="connsiteX12" fmla="*/ 1499435 w 1499435"/>
                      <a:gd name="connsiteY12" fmla="*/ 2374267 h 2374267"/>
                      <a:gd name="connsiteX13" fmla="*/ 687051 w 1499435"/>
                      <a:gd name="connsiteY13" fmla="*/ 2374267 h 2374267"/>
                      <a:gd name="connsiteX14" fmla="*/ 225699 w 1499435"/>
                      <a:gd name="connsiteY14" fmla="*/ 1162170 h 2374267"/>
                      <a:gd name="connsiteX15" fmla="*/ 127340 w 1499435"/>
                      <a:gd name="connsiteY15" fmla="*/ 1018871 h 2374267"/>
                      <a:gd name="connsiteX16" fmla="*/ 2085 w 1499435"/>
                      <a:gd name="connsiteY16" fmla="*/ 868634 h 2374267"/>
                      <a:gd name="connsiteX17" fmla="*/ 0 w 1499435"/>
                      <a:gd name="connsiteY17" fmla="*/ 865699 h 2374267"/>
                      <a:gd name="connsiteX18" fmla="*/ 317303 w 1499435"/>
                      <a:gd name="connsiteY18" fmla="*/ 682504 h 2374267"/>
                      <a:gd name="connsiteX19" fmla="*/ 315885 w 1499435"/>
                      <a:gd name="connsiteY19" fmla="*/ 675256 h 2374267"/>
                      <a:gd name="connsiteX20" fmla="*/ 297437 w 1499435"/>
                      <a:gd name="connsiteY20" fmla="*/ 644667 h 2374267"/>
                      <a:gd name="connsiteX21" fmla="*/ 256904 w 1499435"/>
                      <a:gd name="connsiteY21" fmla="*/ 613485 h 2374267"/>
                      <a:gd name="connsiteX22" fmla="*/ 185180 w 1499435"/>
                      <a:gd name="connsiteY22" fmla="*/ 561771 h 2374267"/>
                      <a:gd name="connsiteX23" fmla="*/ 234333 w 1499435"/>
                      <a:gd name="connsiteY23" fmla="*/ 399135 h 2374267"/>
                      <a:gd name="connsiteX24" fmla="*/ 401956 w 1499435"/>
                      <a:gd name="connsiteY24" fmla="*/ 437481 h 2374267"/>
                      <a:gd name="connsiteX25" fmla="*/ 407189 w 1499435"/>
                      <a:gd name="connsiteY25" fmla="*/ 536922 h 2374267"/>
                      <a:gd name="connsiteX26" fmla="*/ 410860 w 1499435"/>
                      <a:gd name="connsiteY26" fmla="*/ 582836 h 2374267"/>
                      <a:gd name="connsiteX27" fmla="*/ 429171 w 1499435"/>
                      <a:gd name="connsiteY27" fmla="*/ 608952 h 2374267"/>
                      <a:gd name="connsiteX28" fmla="*/ 436028 w 1499435"/>
                      <a:gd name="connsiteY28" fmla="*/ 613958 h 237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99435" h="2374267">
                        <a:moveTo>
                          <a:pt x="1499435" y="0"/>
                        </a:moveTo>
                        <a:lnTo>
                          <a:pt x="1499435" y="1223587"/>
                        </a:lnTo>
                        <a:lnTo>
                          <a:pt x="1490613" y="1227521"/>
                        </a:lnTo>
                        <a:cubicBezTo>
                          <a:pt x="1480719" y="1230417"/>
                          <a:pt x="1469957" y="1231821"/>
                          <a:pt x="1458849" y="1230417"/>
                        </a:cubicBezTo>
                        <a:cubicBezTo>
                          <a:pt x="1442186" y="1227609"/>
                          <a:pt x="1425523" y="1219186"/>
                          <a:pt x="1417191" y="1210763"/>
                        </a:cubicBezTo>
                        <a:cubicBezTo>
                          <a:pt x="1386642" y="1191110"/>
                          <a:pt x="1364425" y="1165841"/>
                          <a:pt x="1328322" y="1165841"/>
                        </a:cubicBezTo>
                        <a:cubicBezTo>
                          <a:pt x="1264447" y="1165841"/>
                          <a:pt x="1211680" y="1221994"/>
                          <a:pt x="1211680" y="1292185"/>
                        </a:cubicBezTo>
                        <a:cubicBezTo>
                          <a:pt x="1211680" y="1359568"/>
                          <a:pt x="1264447" y="1415721"/>
                          <a:pt x="1328322" y="1415721"/>
                        </a:cubicBezTo>
                        <a:cubicBezTo>
                          <a:pt x="1358871" y="1415721"/>
                          <a:pt x="1383865" y="1393260"/>
                          <a:pt x="1408860" y="1379222"/>
                        </a:cubicBezTo>
                        <a:cubicBezTo>
                          <a:pt x="1422746" y="1370799"/>
                          <a:pt x="1442186" y="1362376"/>
                          <a:pt x="1456072" y="1359568"/>
                        </a:cubicBezTo>
                        <a:cubicBezTo>
                          <a:pt x="1469263" y="1356761"/>
                          <a:pt x="1481240" y="1356936"/>
                          <a:pt x="1491785" y="1358779"/>
                        </a:cubicBezTo>
                        <a:lnTo>
                          <a:pt x="1499435" y="1361378"/>
                        </a:lnTo>
                        <a:lnTo>
                          <a:pt x="1499435" y="2374267"/>
                        </a:lnTo>
                        <a:lnTo>
                          <a:pt x="687051" y="2374267"/>
                        </a:lnTo>
                        <a:cubicBezTo>
                          <a:pt x="337306" y="2125765"/>
                          <a:pt x="537694" y="1647743"/>
                          <a:pt x="225699" y="1162170"/>
                        </a:cubicBezTo>
                        <a:lnTo>
                          <a:pt x="127340" y="1018871"/>
                        </a:lnTo>
                        <a:cubicBezTo>
                          <a:pt x="83441" y="969956"/>
                          <a:pt x="41635" y="919883"/>
                          <a:pt x="2085" y="868634"/>
                        </a:cubicBezTo>
                        <a:lnTo>
                          <a:pt x="0" y="865699"/>
                        </a:lnTo>
                        <a:lnTo>
                          <a:pt x="317303" y="682504"/>
                        </a:lnTo>
                        <a:lnTo>
                          <a:pt x="315885" y="675256"/>
                        </a:lnTo>
                        <a:cubicBezTo>
                          <a:pt x="312239" y="665192"/>
                          <a:pt x="306434" y="654714"/>
                          <a:pt x="297437" y="644667"/>
                        </a:cubicBezTo>
                        <a:cubicBezTo>
                          <a:pt x="288094" y="634017"/>
                          <a:pt x="271118" y="621342"/>
                          <a:pt x="256904" y="613485"/>
                        </a:cubicBezTo>
                        <a:cubicBezTo>
                          <a:pt x="232293" y="598784"/>
                          <a:pt x="200375" y="588273"/>
                          <a:pt x="185180" y="561771"/>
                        </a:cubicBezTo>
                        <a:cubicBezTo>
                          <a:pt x="153409" y="506358"/>
                          <a:pt x="175876" y="432652"/>
                          <a:pt x="234333" y="399135"/>
                        </a:cubicBezTo>
                        <a:cubicBezTo>
                          <a:pt x="295225" y="364222"/>
                          <a:pt x="370185" y="382068"/>
                          <a:pt x="401956" y="437481"/>
                        </a:cubicBezTo>
                        <a:cubicBezTo>
                          <a:pt x="419914" y="468801"/>
                          <a:pt x="409044" y="500644"/>
                          <a:pt x="407189" y="536922"/>
                        </a:cubicBezTo>
                        <a:cubicBezTo>
                          <a:pt x="404026" y="548339"/>
                          <a:pt x="405007" y="566984"/>
                          <a:pt x="410860" y="582836"/>
                        </a:cubicBezTo>
                        <a:cubicBezTo>
                          <a:pt x="415168" y="593171"/>
                          <a:pt x="421738" y="601809"/>
                          <a:pt x="429171" y="608952"/>
                        </a:cubicBezTo>
                        <a:lnTo>
                          <a:pt x="436028" y="613958"/>
                        </a:lnTo>
                        <a:close/>
                      </a:path>
                    </a:pathLst>
                  </a:custGeom>
                  <a:solidFill>
                    <a:srgbClr val="E3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8304AB55-BDD7-4A65-A521-EDB710497F91}"/>
                      </a:ext>
                    </a:extLst>
                  </p:cNvPr>
                  <p:cNvGrpSpPr/>
                  <p:nvPr/>
                </p:nvGrpSpPr>
                <p:grpSpPr>
                  <a:xfrm>
                    <a:off x="4473725" y="3688490"/>
                    <a:ext cx="202154" cy="224529"/>
                    <a:chOff x="-369887" y="6397747"/>
                    <a:chExt cx="1489323" cy="1654169"/>
                  </a:xfrm>
                  <a:solidFill>
                    <a:srgbClr val="FFFFFF"/>
                  </a:solidFill>
                  <a:effectLst/>
                </p:grpSpPr>
                <p:sp>
                  <p:nvSpPr>
                    <p:cNvPr id="23" name="Freeform 178">
                      <a:extLst>
                        <a:ext uri="{FF2B5EF4-FFF2-40B4-BE49-F238E27FC236}">
                          <a16:creationId xmlns:a16="http://schemas.microsoft.com/office/drawing/2014/main" id="{5C3A045E-D9DD-4EBF-9C27-60111D1ACA24}"/>
                        </a:ext>
                      </a:extLst>
                    </p:cNvPr>
                    <p:cNvSpPr>
                      <a:spLocks/>
                    </p:cNvSpPr>
                    <p:nvPr/>
                  </p:nvSpPr>
                  <p:spPr bwMode="auto">
                    <a:xfrm>
                      <a:off x="-250493" y="6397747"/>
                      <a:ext cx="921752" cy="804876"/>
                    </a:xfrm>
                    <a:custGeom>
                      <a:avLst/>
                      <a:gdLst>
                        <a:gd name="T0" fmla="*/ 359 w 359"/>
                        <a:gd name="T1" fmla="*/ 0 h 310"/>
                        <a:gd name="T2" fmla="*/ 359 w 359"/>
                        <a:gd name="T3" fmla="*/ 4 h 310"/>
                        <a:gd name="T4" fmla="*/ 359 w 359"/>
                        <a:gd name="T5" fmla="*/ 30 h 310"/>
                        <a:gd name="T6" fmla="*/ 358 w 359"/>
                        <a:gd name="T7" fmla="*/ 68 h 310"/>
                        <a:gd name="T8" fmla="*/ 358 w 359"/>
                        <a:gd name="T9" fmla="*/ 108 h 310"/>
                        <a:gd name="T10" fmla="*/ 358 w 359"/>
                        <a:gd name="T11" fmla="*/ 125 h 310"/>
                        <a:gd name="T12" fmla="*/ 358 w 359"/>
                        <a:gd name="T13" fmla="*/ 132 h 310"/>
                        <a:gd name="T14" fmla="*/ 356 w 359"/>
                        <a:gd name="T15" fmla="*/ 133 h 310"/>
                        <a:gd name="T16" fmla="*/ 354 w 359"/>
                        <a:gd name="T17" fmla="*/ 133 h 310"/>
                        <a:gd name="T18" fmla="*/ 352 w 359"/>
                        <a:gd name="T19" fmla="*/ 133 h 310"/>
                        <a:gd name="T20" fmla="*/ 341 w 359"/>
                        <a:gd name="T21" fmla="*/ 123 h 310"/>
                        <a:gd name="T22" fmla="*/ 324 w 359"/>
                        <a:gd name="T23" fmla="*/ 110 h 310"/>
                        <a:gd name="T24" fmla="*/ 316 w 359"/>
                        <a:gd name="T25" fmla="*/ 103 h 310"/>
                        <a:gd name="T26" fmla="*/ 263 w 359"/>
                        <a:gd name="T27" fmla="*/ 174 h 310"/>
                        <a:gd name="T28" fmla="*/ 201 w 359"/>
                        <a:gd name="T29" fmla="*/ 226 h 310"/>
                        <a:gd name="T30" fmla="*/ 136 w 359"/>
                        <a:gd name="T31" fmla="*/ 264 h 310"/>
                        <a:gd name="T32" fmla="*/ 78 w 359"/>
                        <a:gd name="T33" fmla="*/ 289 h 310"/>
                        <a:gd name="T34" fmla="*/ 30 w 359"/>
                        <a:gd name="T35" fmla="*/ 303 h 310"/>
                        <a:gd name="T36" fmla="*/ 4 w 359"/>
                        <a:gd name="T37" fmla="*/ 310 h 310"/>
                        <a:gd name="T38" fmla="*/ 49 w 359"/>
                        <a:gd name="T39" fmla="*/ 290 h 310"/>
                        <a:gd name="T40" fmla="*/ 127 w 359"/>
                        <a:gd name="T41" fmla="*/ 243 h 310"/>
                        <a:gd name="T42" fmla="*/ 185 w 359"/>
                        <a:gd name="T43" fmla="*/ 192 h 310"/>
                        <a:gd name="T44" fmla="*/ 225 w 359"/>
                        <a:gd name="T45" fmla="*/ 144 h 310"/>
                        <a:gd name="T46" fmla="*/ 250 w 359"/>
                        <a:gd name="T47" fmla="*/ 103 h 310"/>
                        <a:gd name="T48" fmla="*/ 263 w 359"/>
                        <a:gd name="T49" fmla="*/ 74 h 310"/>
                        <a:gd name="T50" fmla="*/ 266 w 359"/>
                        <a:gd name="T51" fmla="*/ 64 h 310"/>
                        <a:gd name="T52" fmla="*/ 266 w 359"/>
                        <a:gd name="T53" fmla="*/ 64 h 310"/>
                        <a:gd name="T54" fmla="*/ 229 w 359"/>
                        <a:gd name="T55" fmla="*/ 34 h 310"/>
                        <a:gd name="T56" fmla="*/ 228 w 359"/>
                        <a:gd name="T57" fmla="*/ 31 h 310"/>
                        <a:gd name="T58" fmla="*/ 231 w 359"/>
                        <a:gd name="T59" fmla="*/ 30 h 310"/>
                        <a:gd name="T60" fmla="*/ 233 w 359"/>
                        <a:gd name="T61" fmla="*/ 28 h 310"/>
                        <a:gd name="T62" fmla="*/ 240 w 359"/>
                        <a:gd name="T63" fmla="*/ 27 h 310"/>
                        <a:gd name="T64" fmla="*/ 258 w 359"/>
                        <a:gd name="T65" fmla="*/ 23 h 310"/>
                        <a:gd name="T66" fmla="*/ 295 w 359"/>
                        <a:gd name="T67" fmla="*/ 14 h 310"/>
                        <a:gd name="T68" fmla="*/ 331 w 359"/>
                        <a:gd name="T69" fmla="*/ 6 h 310"/>
                        <a:gd name="T70" fmla="*/ 355 w 359"/>
                        <a:gd name="T71" fmla="*/ 0 h 310"/>
                        <a:gd name="connsiteX0" fmla="*/ 9861 w 9889"/>
                        <a:gd name="connsiteY0" fmla="*/ 0 h 10000"/>
                        <a:gd name="connsiteX1" fmla="*/ 9889 w 9889"/>
                        <a:gd name="connsiteY1" fmla="*/ 0 h 10000"/>
                        <a:gd name="connsiteX2" fmla="*/ 9889 w 9889"/>
                        <a:gd name="connsiteY2" fmla="*/ 32 h 10000"/>
                        <a:gd name="connsiteX3" fmla="*/ 9889 w 9889"/>
                        <a:gd name="connsiteY3" fmla="*/ 129 h 10000"/>
                        <a:gd name="connsiteX4" fmla="*/ 9889 w 9889"/>
                        <a:gd name="connsiteY4" fmla="*/ 452 h 10000"/>
                        <a:gd name="connsiteX5" fmla="*/ 9889 w 9889"/>
                        <a:gd name="connsiteY5" fmla="*/ 968 h 10000"/>
                        <a:gd name="connsiteX6" fmla="*/ 9889 w 9889"/>
                        <a:gd name="connsiteY6" fmla="*/ 1548 h 10000"/>
                        <a:gd name="connsiteX7" fmla="*/ 9861 w 9889"/>
                        <a:gd name="connsiteY7" fmla="*/ 2194 h 10000"/>
                        <a:gd name="connsiteX8" fmla="*/ 9861 w 9889"/>
                        <a:gd name="connsiteY8" fmla="*/ 2871 h 10000"/>
                        <a:gd name="connsiteX9" fmla="*/ 9861 w 9889"/>
                        <a:gd name="connsiteY9" fmla="*/ 3484 h 10000"/>
                        <a:gd name="connsiteX10" fmla="*/ 9861 w 9889"/>
                        <a:gd name="connsiteY10" fmla="*/ 4000 h 10000"/>
                        <a:gd name="connsiteX11" fmla="*/ 9861 w 9889"/>
                        <a:gd name="connsiteY11" fmla="*/ 4032 h 10000"/>
                        <a:gd name="connsiteX12" fmla="*/ 9861 w 9889"/>
                        <a:gd name="connsiteY12" fmla="*/ 4161 h 10000"/>
                        <a:gd name="connsiteX13" fmla="*/ 9861 w 9889"/>
                        <a:gd name="connsiteY13" fmla="*/ 4258 h 10000"/>
                        <a:gd name="connsiteX14" fmla="*/ 9805 w 9889"/>
                        <a:gd name="connsiteY14" fmla="*/ 4290 h 10000"/>
                        <a:gd name="connsiteX15" fmla="*/ 9805 w 9889"/>
                        <a:gd name="connsiteY15" fmla="*/ 4290 h 10000"/>
                        <a:gd name="connsiteX16" fmla="*/ 9778 w 9889"/>
                        <a:gd name="connsiteY16" fmla="*/ 4290 h 10000"/>
                        <a:gd name="connsiteX17" fmla="*/ 9750 w 9889"/>
                        <a:gd name="connsiteY17" fmla="*/ 4290 h 10000"/>
                        <a:gd name="connsiteX18" fmla="*/ 9750 w 9889"/>
                        <a:gd name="connsiteY18" fmla="*/ 4290 h 10000"/>
                        <a:gd name="connsiteX19" fmla="*/ 9694 w 9889"/>
                        <a:gd name="connsiteY19" fmla="*/ 4290 h 10000"/>
                        <a:gd name="connsiteX20" fmla="*/ 9610 w 9889"/>
                        <a:gd name="connsiteY20" fmla="*/ 4161 h 10000"/>
                        <a:gd name="connsiteX21" fmla="*/ 9388 w 9889"/>
                        <a:gd name="connsiteY21" fmla="*/ 3968 h 10000"/>
                        <a:gd name="connsiteX22" fmla="*/ 9109 w 9889"/>
                        <a:gd name="connsiteY22" fmla="*/ 3742 h 10000"/>
                        <a:gd name="connsiteX23" fmla="*/ 8914 w 9889"/>
                        <a:gd name="connsiteY23" fmla="*/ 3548 h 10000"/>
                        <a:gd name="connsiteX24" fmla="*/ 8747 w 9889"/>
                        <a:gd name="connsiteY24" fmla="*/ 3355 h 10000"/>
                        <a:gd name="connsiteX25" fmla="*/ 8691 w 9889"/>
                        <a:gd name="connsiteY25" fmla="*/ 3323 h 10000"/>
                        <a:gd name="connsiteX26" fmla="*/ 7995 w 9889"/>
                        <a:gd name="connsiteY26" fmla="*/ 4548 h 10000"/>
                        <a:gd name="connsiteX27" fmla="*/ 7215 w 9889"/>
                        <a:gd name="connsiteY27" fmla="*/ 5613 h 10000"/>
                        <a:gd name="connsiteX28" fmla="*/ 6379 w 9889"/>
                        <a:gd name="connsiteY28" fmla="*/ 6484 h 10000"/>
                        <a:gd name="connsiteX29" fmla="*/ 5488 w 9889"/>
                        <a:gd name="connsiteY29" fmla="*/ 7290 h 10000"/>
                        <a:gd name="connsiteX30" fmla="*/ 4597 w 9889"/>
                        <a:gd name="connsiteY30" fmla="*/ 7968 h 10000"/>
                        <a:gd name="connsiteX31" fmla="*/ 3677 w 9889"/>
                        <a:gd name="connsiteY31" fmla="*/ 8516 h 10000"/>
                        <a:gd name="connsiteX32" fmla="*/ 2842 w 9889"/>
                        <a:gd name="connsiteY32" fmla="*/ 8968 h 10000"/>
                        <a:gd name="connsiteX33" fmla="*/ 2062 w 9889"/>
                        <a:gd name="connsiteY33" fmla="*/ 9323 h 10000"/>
                        <a:gd name="connsiteX34" fmla="*/ 1365 w 9889"/>
                        <a:gd name="connsiteY34" fmla="*/ 9613 h 10000"/>
                        <a:gd name="connsiteX35" fmla="*/ 725 w 9889"/>
                        <a:gd name="connsiteY35" fmla="*/ 9774 h 10000"/>
                        <a:gd name="connsiteX36" fmla="*/ 307 w 9889"/>
                        <a:gd name="connsiteY36" fmla="*/ 9903 h 10000"/>
                        <a:gd name="connsiteX37" fmla="*/ 0 w 9889"/>
                        <a:gd name="connsiteY37" fmla="*/ 10000 h 10000"/>
                        <a:gd name="connsiteX38" fmla="*/ 1254 w 9889"/>
                        <a:gd name="connsiteY38" fmla="*/ 9355 h 10000"/>
                        <a:gd name="connsiteX39" fmla="*/ 2424 w 9889"/>
                        <a:gd name="connsiteY39" fmla="*/ 8613 h 10000"/>
                        <a:gd name="connsiteX40" fmla="*/ 3427 w 9889"/>
                        <a:gd name="connsiteY40" fmla="*/ 7839 h 10000"/>
                        <a:gd name="connsiteX41" fmla="*/ 4318 w 9889"/>
                        <a:gd name="connsiteY41" fmla="*/ 7000 h 10000"/>
                        <a:gd name="connsiteX42" fmla="*/ 5042 w 9889"/>
                        <a:gd name="connsiteY42" fmla="*/ 6194 h 10000"/>
                        <a:gd name="connsiteX43" fmla="*/ 5655 w 9889"/>
                        <a:gd name="connsiteY43" fmla="*/ 5387 h 10000"/>
                        <a:gd name="connsiteX44" fmla="*/ 6156 w 9889"/>
                        <a:gd name="connsiteY44" fmla="*/ 4645 h 10000"/>
                        <a:gd name="connsiteX45" fmla="*/ 6574 w 9889"/>
                        <a:gd name="connsiteY45" fmla="*/ 3968 h 10000"/>
                        <a:gd name="connsiteX46" fmla="*/ 6853 w 9889"/>
                        <a:gd name="connsiteY46" fmla="*/ 3323 h 10000"/>
                        <a:gd name="connsiteX47" fmla="*/ 7076 w 9889"/>
                        <a:gd name="connsiteY47" fmla="*/ 2806 h 10000"/>
                        <a:gd name="connsiteX48" fmla="*/ 7215 w 9889"/>
                        <a:gd name="connsiteY48" fmla="*/ 2387 h 10000"/>
                        <a:gd name="connsiteX49" fmla="*/ 7298 w 9889"/>
                        <a:gd name="connsiteY49" fmla="*/ 2129 h 10000"/>
                        <a:gd name="connsiteX50" fmla="*/ 7298 w 9889"/>
                        <a:gd name="connsiteY50" fmla="*/ 2065 h 10000"/>
                        <a:gd name="connsiteX51" fmla="*/ 7298 w 9889"/>
                        <a:gd name="connsiteY51" fmla="*/ 2065 h 10000"/>
                        <a:gd name="connsiteX52" fmla="*/ 7298 w 9889"/>
                        <a:gd name="connsiteY52" fmla="*/ 2065 h 10000"/>
                        <a:gd name="connsiteX53" fmla="*/ 6351 w 9889"/>
                        <a:gd name="connsiteY53" fmla="*/ 1161 h 10000"/>
                        <a:gd name="connsiteX54" fmla="*/ 6268 w 9889"/>
                        <a:gd name="connsiteY54" fmla="*/ 1097 h 10000"/>
                        <a:gd name="connsiteX55" fmla="*/ 6240 w 9889"/>
                        <a:gd name="connsiteY55" fmla="*/ 1032 h 10000"/>
                        <a:gd name="connsiteX56" fmla="*/ 6240 w 9889"/>
                        <a:gd name="connsiteY56" fmla="*/ 1000 h 10000"/>
                        <a:gd name="connsiteX57" fmla="*/ 6268 w 9889"/>
                        <a:gd name="connsiteY57" fmla="*/ 968 h 10000"/>
                        <a:gd name="connsiteX58" fmla="*/ 6324 w 9889"/>
                        <a:gd name="connsiteY58" fmla="*/ 968 h 10000"/>
                        <a:gd name="connsiteX59" fmla="*/ 6351 w 9889"/>
                        <a:gd name="connsiteY59" fmla="*/ 903 h 10000"/>
                        <a:gd name="connsiteX60" fmla="*/ 6379 w 9889"/>
                        <a:gd name="connsiteY60" fmla="*/ 903 h 10000"/>
                        <a:gd name="connsiteX61" fmla="*/ 6463 w 9889"/>
                        <a:gd name="connsiteY61" fmla="*/ 903 h 10000"/>
                        <a:gd name="connsiteX62" fmla="*/ 6574 w 9889"/>
                        <a:gd name="connsiteY62" fmla="*/ 871 h 10000"/>
                        <a:gd name="connsiteX63" fmla="*/ 6630 w 9889"/>
                        <a:gd name="connsiteY63" fmla="*/ 871 h 10000"/>
                        <a:gd name="connsiteX64" fmla="*/ 7076 w 9889"/>
                        <a:gd name="connsiteY64" fmla="*/ 742 h 10000"/>
                        <a:gd name="connsiteX65" fmla="*/ 7549 w 9889"/>
                        <a:gd name="connsiteY65" fmla="*/ 613 h 10000"/>
                        <a:gd name="connsiteX66" fmla="*/ 8106 w 9889"/>
                        <a:gd name="connsiteY66" fmla="*/ 452 h 10000"/>
                        <a:gd name="connsiteX67" fmla="*/ 8636 w 9889"/>
                        <a:gd name="connsiteY67" fmla="*/ 323 h 10000"/>
                        <a:gd name="connsiteX68" fmla="*/ 9109 w 9889"/>
                        <a:gd name="connsiteY68" fmla="*/ 194 h 10000"/>
                        <a:gd name="connsiteX69" fmla="*/ 9499 w 9889"/>
                        <a:gd name="connsiteY69" fmla="*/ 65 h 10000"/>
                        <a:gd name="connsiteX70" fmla="*/ 9778 w 9889"/>
                        <a:gd name="connsiteY70" fmla="*/ 0 h 10000"/>
                        <a:gd name="connsiteX71" fmla="*/ 9861 w 9889"/>
                        <a:gd name="connsiteY7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2451 w 10000"/>
                        <a:gd name="connsiteY38" fmla="*/ 8613 h 10000"/>
                        <a:gd name="connsiteX39" fmla="*/ 3465 w 10000"/>
                        <a:gd name="connsiteY39" fmla="*/ 7839 h 10000"/>
                        <a:gd name="connsiteX40" fmla="*/ 4366 w 10000"/>
                        <a:gd name="connsiteY40" fmla="*/ 7000 h 10000"/>
                        <a:gd name="connsiteX41" fmla="*/ 5099 w 10000"/>
                        <a:gd name="connsiteY41" fmla="*/ 6194 h 10000"/>
                        <a:gd name="connsiteX42" fmla="*/ 5718 w 10000"/>
                        <a:gd name="connsiteY42" fmla="*/ 5387 h 10000"/>
                        <a:gd name="connsiteX43" fmla="*/ 6225 w 10000"/>
                        <a:gd name="connsiteY43" fmla="*/ 4645 h 10000"/>
                        <a:gd name="connsiteX44" fmla="*/ 6648 w 10000"/>
                        <a:gd name="connsiteY44" fmla="*/ 3968 h 10000"/>
                        <a:gd name="connsiteX45" fmla="*/ 6930 w 10000"/>
                        <a:gd name="connsiteY45" fmla="*/ 3323 h 10000"/>
                        <a:gd name="connsiteX46" fmla="*/ 7155 w 10000"/>
                        <a:gd name="connsiteY46" fmla="*/ 2806 h 10000"/>
                        <a:gd name="connsiteX47" fmla="*/ 7296 w 10000"/>
                        <a:gd name="connsiteY47" fmla="*/ 2387 h 10000"/>
                        <a:gd name="connsiteX48" fmla="*/ 7380 w 10000"/>
                        <a:gd name="connsiteY48" fmla="*/ 2129 h 10000"/>
                        <a:gd name="connsiteX49" fmla="*/ 7380 w 10000"/>
                        <a:gd name="connsiteY49" fmla="*/ 2065 h 10000"/>
                        <a:gd name="connsiteX50" fmla="*/ 7380 w 10000"/>
                        <a:gd name="connsiteY50" fmla="*/ 2065 h 10000"/>
                        <a:gd name="connsiteX51" fmla="*/ 7380 w 10000"/>
                        <a:gd name="connsiteY51" fmla="*/ 2065 h 10000"/>
                        <a:gd name="connsiteX52" fmla="*/ 6422 w 10000"/>
                        <a:gd name="connsiteY52" fmla="*/ 1161 h 10000"/>
                        <a:gd name="connsiteX53" fmla="*/ 6338 w 10000"/>
                        <a:gd name="connsiteY53" fmla="*/ 1097 h 10000"/>
                        <a:gd name="connsiteX54" fmla="*/ 6310 w 10000"/>
                        <a:gd name="connsiteY54" fmla="*/ 1032 h 10000"/>
                        <a:gd name="connsiteX55" fmla="*/ 6310 w 10000"/>
                        <a:gd name="connsiteY55" fmla="*/ 1000 h 10000"/>
                        <a:gd name="connsiteX56" fmla="*/ 6338 w 10000"/>
                        <a:gd name="connsiteY56" fmla="*/ 968 h 10000"/>
                        <a:gd name="connsiteX57" fmla="*/ 6395 w 10000"/>
                        <a:gd name="connsiteY57" fmla="*/ 968 h 10000"/>
                        <a:gd name="connsiteX58" fmla="*/ 6422 w 10000"/>
                        <a:gd name="connsiteY58" fmla="*/ 903 h 10000"/>
                        <a:gd name="connsiteX59" fmla="*/ 6451 w 10000"/>
                        <a:gd name="connsiteY59" fmla="*/ 903 h 10000"/>
                        <a:gd name="connsiteX60" fmla="*/ 6536 w 10000"/>
                        <a:gd name="connsiteY60" fmla="*/ 903 h 10000"/>
                        <a:gd name="connsiteX61" fmla="*/ 6648 w 10000"/>
                        <a:gd name="connsiteY61" fmla="*/ 871 h 10000"/>
                        <a:gd name="connsiteX62" fmla="*/ 6704 w 10000"/>
                        <a:gd name="connsiteY62" fmla="*/ 871 h 10000"/>
                        <a:gd name="connsiteX63" fmla="*/ 7155 w 10000"/>
                        <a:gd name="connsiteY63" fmla="*/ 742 h 10000"/>
                        <a:gd name="connsiteX64" fmla="*/ 7634 w 10000"/>
                        <a:gd name="connsiteY64" fmla="*/ 613 h 10000"/>
                        <a:gd name="connsiteX65" fmla="*/ 8197 w 10000"/>
                        <a:gd name="connsiteY65" fmla="*/ 452 h 10000"/>
                        <a:gd name="connsiteX66" fmla="*/ 8733 w 10000"/>
                        <a:gd name="connsiteY66" fmla="*/ 323 h 10000"/>
                        <a:gd name="connsiteX67" fmla="*/ 9211 w 10000"/>
                        <a:gd name="connsiteY67" fmla="*/ 194 h 10000"/>
                        <a:gd name="connsiteX68" fmla="*/ 9606 w 10000"/>
                        <a:gd name="connsiteY68" fmla="*/ 65 h 10000"/>
                        <a:gd name="connsiteX69" fmla="*/ 9888 w 10000"/>
                        <a:gd name="connsiteY69" fmla="*/ 0 h 10000"/>
                        <a:gd name="connsiteX70" fmla="*/ 9972 w 10000"/>
                        <a:gd name="connsiteY7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3465 w 10000"/>
                        <a:gd name="connsiteY38" fmla="*/ 7839 h 10000"/>
                        <a:gd name="connsiteX39" fmla="*/ 4366 w 10000"/>
                        <a:gd name="connsiteY39" fmla="*/ 7000 h 10000"/>
                        <a:gd name="connsiteX40" fmla="*/ 5099 w 10000"/>
                        <a:gd name="connsiteY40" fmla="*/ 6194 h 10000"/>
                        <a:gd name="connsiteX41" fmla="*/ 5718 w 10000"/>
                        <a:gd name="connsiteY41" fmla="*/ 5387 h 10000"/>
                        <a:gd name="connsiteX42" fmla="*/ 6225 w 10000"/>
                        <a:gd name="connsiteY42" fmla="*/ 4645 h 10000"/>
                        <a:gd name="connsiteX43" fmla="*/ 6648 w 10000"/>
                        <a:gd name="connsiteY43" fmla="*/ 3968 h 10000"/>
                        <a:gd name="connsiteX44" fmla="*/ 6930 w 10000"/>
                        <a:gd name="connsiteY44" fmla="*/ 3323 h 10000"/>
                        <a:gd name="connsiteX45" fmla="*/ 7155 w 10000"/>
                        <a:gd name="connsiteY45" fmla="*/ 2806 h 10000"/>
                        <a:gd name="connsiteX46" fmla="*/ 7296 w 10000"/>
                        <a:gd name="connsiteY46" fmla="*/ 2387 h 10000"/>
                        <a:gd name="connsiteX47" fmla="*/ 7380 w 10000"/>
                        <a:gd name="connsiteY47" fmla="*/ 2129 h 10000"/>
                        <a:gd name="connsiteX48" fmla="*/ 7380 w 10000"/>
                        <a:gd name="connsiteY48" fmla="*/ 2065 h 10000"/>
                        <a:gd name="connsiteX49" fmla="*/ 7380 w 10000"/>
                        <a:gd name="connsiteY49" fmla="*/ 2065 h 10000"/>
                        <a:gd name="connsiteX50" fmla="*/ 7380 w 10000"/>
                        <a:gd name="connsiteY50" fmla="*/ 2065 h 10000"/>
                        <a:gd name="connsiteX51" fmla="*/ 6422 w 10000"/>
                        <a:gd name="connsiteY51" fmla="*/ 1161 h 10000"/>
                        <a:gd name="connsiteX52" fmla="*/ 6338 w 10000"/>
                        <a:gd name="connsiteY52" fmla="*/ 1097 h 10000"/>
                        <a:gd name="connsiteX53" fmla="*/ 6310 w 10000"/>
                        <a:gd name="connsiteY53" fmla="*/ 1032 h 10000"/>
                        <a:gd name="connsiteX54" fmla="*/ 6310 w 10000"/>
                        <a:gd name="connsiteY54" fmla="*/ 1000 h 10000"/>
                        <a:gd name="connsiteX55" fmla="*/ 6338 w 10000"/>
                        <a:gd name="connsiteY55" fmla="*/ 968 h 10000"/>
                        <a:gd name="connsiteX56" fmla="*/ 6395 w 10000"/>
                        <a:gd name="connsiteY56" fmla="*/ 968 h 10000"/>
                        <a:gd name="connsiteX57" fmla="*/ 6422 w 10000"/>
                        <a:gd name="connsiteY57" fmla="*/ 903 h 10000"/>
                        <a:gd name="connsiteX58" fmla="*/ 6451 w 10000"/>
                        <a:gd name="connsiteY58" fmla="*/ 903 h 10000"/>
                        <a:gd name="connsiteX59" fmla="*/ 6536 w 10000"/>
                        <a:gd name="connsiteY59" fmla="*/ 903 h 10000"/>
                        <a:gd name="connsiteX60" fmla="*/ 6648 w 10000"/>
                        <a:gd name="connsiteY60" fmla="*/ 871 h 10000"/>
                        <a:gd name="connsiteX61" fmla="*/ 6704 w 10000"/>
                        <a:gd name="connsiteY61" fmla="*/ 871 h 10000"/>
                        <a:gd name="connsiteX62" fmla="*/ 7155 w 10000"/>
                        <a:gd name="connsiteY62" fmla="*/ 742 h 10000"/>
                        <a:gd name="connsiteX63" fmla="*/ 7634 w 10000"/>
                        <a:gd name="connsiteY63" fmla="*/ 613 h 10000"/>
                        <a:gd name="connsiteX64" fmla="*/ 8197 w 10000"/>
                        <a:gd name="connsiteY64" fmla="*/ 452 h 10000"/>
                        <a:gd name="connsiteX65" fmla="*/ 8733 w 10000"/>
                        <a:gd name="connsiteY65" fmla="*/ 323 h 10000"/>
                        <a:gd name="connsiteX66" fmla="*/ 9211 w 10000"/>
                        <a:gd name="connsiteY66" fmla="*/ 194 h 10000"/>
                        <a:gd name="connsiteX67" fmla="*/ 9606 w 10000"/>
                        <a:gd name="connsiteY67" fmla="*/ 65 h 10000"/>
                        <a:gd name="connsiteX68" fmla="*/ 9888 w 10000"/>
                        <a:gd name="connsiteY68" fmla="*/ 0 h 10000"/>
                        <a:gd name="connsiteX69" fmla="*/ 9972 w 10000"/>
                        <a:gd name="connsiteY6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4366 w 10000"/>
                        <a:gd name="connsiteY38" fmla="*/ 7000 h 10000"/>
                        <a:gd name="connsiteX39" fmla="*/ 5099 w 10000"/>
                        <a:gd name="connsiteY39" fmla="*/ 6194 h 10000"/>
                        <a:gd name="connsiteX40" fmla="*/ 5718 w 10000"/>
                        <a:gd name="connsiteY40" fmla="*/ 5387 h 10000"/>
                        <a:gd name="connsiteX41" fmla="*/ 6225 w 10000"/>
                        <a:gd name="connsiteY41" fmla="*/ 4645 h 10000"/>
                        <a:gd name="connsiteX42" fmla="*/ 6648 w 10000"/>
                        <a:gd name="connsiteY42" fmla="*/ 3968 h 10000"/>
                        <a:gd name="connsiteX43" fmla="*/ 6930 w 10000"/>
                        <a:gd name="connsiteY43" fmla="*/ 3323 h 10000"/>
                        <a:gd name="connsiteX44" fmla="*/ 7155 w 10000"/>
                        <a:gd name="connsiteY44" fmla="*/ 2806 h 10000"/>
                        <a:gd name="connsiteX45" fmla="*/ 7296 w 10000"/>
                        <a:gd name="connsiteY45" fmla="*/ 2387 h 10000"/>
                        <a:gd name="connsiteX46" fmla="*/ 7380 w 10000"/>
                        <a:gd name="connsiteY46" fmla="*/ 2129 h 10000"/>
                        <a:gd name="connsiteX47" fmla="*/ 7380 w 10000"/>
                        <a:gd name="connsiteY47" fmla="*/ 2065 h 10000"/>
                        <a:gd name="connsiteX48" fmla="*/ 7380 w 10000"/>
                        <a:gd name="connsiteY48" fmla="*/ 2065 h 10000"/>
                        <a:gd name="connsiteX49" fmla="*/ 7380 w 10000"/>
                        <a:gd name="connsiteY49" fmla="*/ 2065 h 10000"/>
                        <a:gd name="connsiteX50" fmla="*/ 6422 w 10000"/>
                        <a:gd name="connsiteY50" fmla="*/ 1161 h 10000"/>
                        <a:gd name="connsiteX51" fmla="*/ 6338 w 10000"/>
                        <a:gd name="connsiteY51" fmla="*/ 1097 h 10000"/>
                        <a:gd name="connsiteX52" fmla="*/ 6310 w 10000"/>
                        <a:gd name="connsiteY52" fmla="*/ 1032 h 10000"/>
                        <a:gd name="connsiteX53" fmla="*/ 6310 w 10000"/>
                        <a:gd name="connsiteY53" fmla="*/ 1000 h 10000"/>
                        <a:gd name="connsiteX54" fmla="*/ 6338 w 10000"/>
                        <a:gd name="connsiteY54" fmla="*/ 968 h 10000"/>
                        <a:gd name="connsiteX55" fmla="*/ 6395 w 10000"/>
                        <a:gd name="connsiteY55" fmla="*/ 968 h 10000"/>
                        <a:gd name="connsiteX56" fmla="*/ 6422 w 10000"/>
                        <a:gd name="connsiteY56" fmla="*/ 903 h 10000"/>
                        <a:gd name="connsiteX57" fmla="*/ 6451 w 10000"/>
                        <a:gd name="connsiteY57" fmla="*/ 903 h 10000"/>
                        <a:gd name="connsiteX58" fmla="*/ 6536 w 10000"/>
                        <a:gd name="connsiteY58" fmla="*/ 903 h 10000"/>
                        <a:gd name="connsiteX59" fmla="*/ 6648 w 10000"/>
                        <a:gd name="connsiteY59" fmla="*/ 871 h 10000"/>
                        <a:gd name="connsiteX60" fmla="*/ 6704 w 10000"/>
                        <a:gd name="connsiteY60" fmla="*/ 871 h 10000"/>
                        <a:gd name="connsiteX61" fmla="*/ 7155 w 10000"/>
                        <a:gd name="connsiteY61" fmla="*/ 742 h 10000"/>
                        <a:gd name="connsiteX62" fmla="*/ 7634 w 10000"/>
                        <a:gd name="connsiteY62" fmla="*/ 613 h 10000"/>
                        <a:gd name="connsiteX63" fmla="*/ 8197 w 10000"/>
                        <a:gd name="connsiteY63" fmla="*/ 452 h 10000"/>
                        <a:gd name="connsiteX64" fmla="*/ 8733 w 10000"/>
                        <a:gd name="connsiteY64" fmla="*/ 323 h 10000"/>
                        <a:gd name="connsiteX65" fmla="*/ 9211 w 10000"/>
                        <a:gd name="connsiteY65" fmla="*/ 194 h 10000"/>
                        <a:gd name="connsiteX66" fmla="*/ 9606 w 10000"/>
                        <a:gd name="connsiteY66" fmla="*/ 65 h 10000"/>
                        <a:gd name="connsiteX67" fmla="*/ 9888 w 10000"/>
                        <a:gd name="connsiteY67" fmla="*/ 0 h 10000"/>
                        <a:gd name="connsiteX68" fmla="*/ 9972 w 10000"/>
                        <a:gd name="connsiteY6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099 w 10000"/>
                        <a:gd name="connsiteY38" fmla="*/ 6194 h 10000"/>
                        <a:gd name="connsiteX39" fmla="*/ 5718 w 10000"/>
                        <a:gd name="connsiteY39" fmla="*/ 5387 h 10000"/>
                        <a:gd name="connsiteX40" fmla="*/ 6225 w 10000"/>
                        <a:gd name="connsiteY40" fmla="*/ 4645 h 10000"/>
                        <a:gd name="connsiteX41" fmla="*/ 6648 w 10000"/>
                        <a:gd name="connsiteY41" fmla="*/ 3968 h 10000"/>
                        <a:gd name="connsiteX42" fmla="*/ 6930 w 10000"/>
                        <a:gd name="connsiteY42" fmla="*/ 3323 h 10000"/>
                        <a:gd name="connsiteX43" fmla="*/ 7155 w 10000"/>
                        <a:gd name="connsiteY43" fmla="*/ 2806 h 10000"/>
                        <a:gd name="connsiteX44" fmla="*/ 7296 w 10000"/>
                        <a:gd name="connsiteY44" fmla="*/ 2387 h 10000"/>
                        <a:gd name="connsiteX45" fmla="*/ 7380 w 10000"/>
                        <a:gd name="connsiteY45" fmla="*/ 2129 h 10000"/>
                        <a:gd name="connsiteX46" fmla="*/ 7380 w 10000"/>
                        <a:gd name="connsiteY46" fmla="*/ 2065 h 10000"/>
                        <a:gd name="connsiteX47" fmla="*/ 7380 w 10000"/>
                        <a:gd name="connsiteY47" fmla="*/ 2065 h 10000"/>
                        <a:gd name="connsiteX48" fmla="*/ 7380 w 10000"/>
                        <a:gd name="connsiteY48" fmla="*/ 2065 h 10000"/>
                        <a:gd name="connsiteX49" fmla="*/ 6422 w 10000"/>
                        <a:gd name="connsiteY49" fmla="*/ 1161 h 10000"/>
                        <a:gd name="connsiteX50" fmla="*/ 6338 w 10000"/>
                        <a:gd name="connsiteY50" fmla="*/ 1097 h 10000"/>
                        <a:gd name="connsiteX51" fmla="*/ 6310 w 10000"/>
                        <a:gd name="connsiteY51" fmla="*/ 1032 h 10000"/>
                        <a:gd name="connsiteX52" fmla="*/ 6310 w 10000"/>
                        <a:gd name="connsiteY52" fmla="*/ 1000 h 10000"/>
                        <a:gd name="connsiteX53" fmla="*/ 6338 w 10000"/>
                        <a:gd name="connsiteY53" fmla="*/ 968 h 10000"/>
                        <a:gd name="connsiteX54" fmla="*/ 6395 w 10000"/>
                        <a:gd name="connsiteY54" fmla="*/ 968 h 10000"/>
                        <a:gd name="connsiteX55" fmla="*/ 6422 w 10000"/>
                        <a:gd name="connsiteY55" fmla="*/ 903 h 10000"/>
                        <a:gd name="connsiteX56" fmla="*/ 6451 w 10000"/>
                        <a:gd name="connsiteY56" fmla="*/ 903 h 10000"/>
                        <a:gd name="connsiteX57" fmla="*/ 6536 w 10000"/>
                        <a:gd name="connsiteY57" fmla="*/ 903 h 10000"/>
                        <a:gd name="connsiteX58" fmla="*/ 6648 w 10000"/>
                        <a:gd name="connsiteY58" fmla="*/ 871 h 10000"/>
                        <a:gd name="connsiteX59" fmla="*/ 6704 w 10000"/>
                        <a:gd name="connsiteY59" fmla="*/ 871 h 10000"/>
                        <a:gd name="connsiteX60" fmla="*/ 7155 w 10000"/>
                        <a:gd name="connsiteY60" fmla="*/ 742 h 10000"/>
                        <a:gd name="connsiteX61" fmla="*/ 7634 w 10000"/>
                        <a:gd name="connsiteY61" fmla="*/ 613 h 10000"/>
                        <a:gd name="connsiteX62" fmla="*/ 8197 w 10000"/>
                        <a:gd name="connsiteY62" fmla="*/ 452 h 10000"/>
                        <a:gd name="connsiteX63" fmla="*/ 8733 w 10000"/>
                        <a:gd name="connsiteY63" fmla="*/ 323 h 10000"/>
                        <a:gd name="connsiteX64" fmla="*/ 9211 w 10000"/>
                        <a:gd name="connsiteY64" fmla="*/ 194 h 10000"/>
                        <a:gd name="connsiteX65" fmla="*/ 9606 w 10000"/>
                        <a:gd name="connsiteY65" fmla="*/ 65 h 10000"/>
                        <a:gd name="connsiteX66" fmla="*/ 9888 w 10000"/>
                        <a:gd name="connsiteY66" fmla="*/ 0 h 10000"/>
                        <a:gd name="connsiteX67" fmla="*/ 9972 w 10000"/>
                        <a:gd name="connsiteY6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225 w 10000"/>
                        <a:gd name="connsiteY39" fmla="*/ 4645 h 10000"/>
                        <a:gd name="connsiteX40" fmla="*/ 6648 w 10000"/>
                        <a:gd name="connsiteY40" fmla="*/ 3968 h 10000"/>
                        <a:gd name="connsiteX41" fmla="*/ 6930 w 10000"/>
                        <a:gd name="connsiteY41" fmla="*/ 3323 h 10000"/>
                        <a:gd name="connsiteX42" fmla="*/ 7155 w 10000"/>
                        <a:gd name="connsiteY42" fmla="*/ 2806 h 10000"/>
                        <a:gd name="connsiteX43" fmla="*/ 7296 w 10000"/>
                        <a:gd name="connsiteY43" fmla="*/ 2387 h 10000"/>
                        <a:gd name="connsiteX44" fmla="*/ 7380 w 10000"/>
                        <a:gd name="connsiteY44" fmla="*/ 2129 h 10000"/>
                        <a:gd name="connsiteX45" fmla="*/ 7380 w 10000"/>
                        <a:gd name="connsiteY45" fmla="*/ 2065 h 10000"/>
                        <a:gd name="connsiteX46" fmla="*/ 7380 w 10000"/>
                        <a:gd name="connsiteY46" fmla="*/ 2065 h 10000"/>
                        <a:gd name="connsiteX47" fmla="*/ 7380 w 10000"/>
                        <a:gd name="connsiteY47" fmla="*/ 2065 h 10000"/>
                        <a:gd name="connsiteX48" fmla="*/ 6422 w 10000"/>
                        <a:gd name="connsiteY48" fmla="*/ 1161 h 10000"/>
                        <a:gd name="connsiteX49" fmla="*/ 6338 w 10000"/>
                        <a:gd name="connsiteY49" fmla="*/ 1097 h 10000"/>
                        <a:gd name="connsiteX50" fmla="*/ 6310 w 10000"/>
                        <a:gd name="connsiteY50" fmla="*/ 1032 h 10000"/>
                        <a:gd name="connsiteX51" fmla="*/ 6310 w 10000"/>
                        <a:gd name="connsiteY51" fmla="*/ 1000 h 10000"/>
                        <a:gd name="connsiteX52" fmla="*/ 6338 w 10000"/>
                        <a:gd name="connsiteY52" fmla="*/ 968 h 10000"/>
                        <a:gd name="connsiteX53" fmla="*/ 6395 w 10000"/>
                        <a:gd name="connsiteY53" fmla="*/ 968 h 10000"/>
                        <a:gd name="connsiteX54" fmla="*/ 6422 w 10000"/>
                        <a:gd name="connsiteY54" fmla="*/ 903 h 10000"/>
                        <a:gd name="connsiteX55" fmla="*/ 6451 w 10000"/>
                        <a:gd name="connsiteY55" fmla="*/ 903 h 10000"/>
                        <a:gd name="connsiteX56" fmla="*/ 6536 w 10000"/>
                        <a:gd name="connsiteY56" fmla="*/ 903 h 10000"/>
                        <a:gd name="connsiteX57" fmla="*/ 6648 w 10000"/>
                        <a:gd name="connsiteY57" fmla="*/ 871 h 10000"/>
                        <a:gd name="connsiteX58" fmla="*/ 6704 w 10000"/>
                        <a:gd name="connsiteY58" fmla="*/ 871 h 10000"/>
                        <a:gd name="connsiteX59" fmla="*/ 7155 w 10000"/>
                        <a:gd name="connsiteY59" fmla="*/ 742 h 10000"/>
                        <a:gd name="connsiteX60" fmla="*/ 7634 w 10000"/>
                        <a:gd name="connsiteY60" fmla="*/ 613 h 10000"/>
                        <a:gd name="connsiteX61" fmla="*/ 8197 w 10000"/>
                        <a:gd name="connsiteY61" fmla="*/ 452 h 10000"/>
                        <a:gd name="connsiteX62" fmla="*/ 8733 w 10000"/>
                        <a:gd name="connsiteY62" fmla="*/ 323 h 10000"/>
                        <a:gd name="connsiteX63" fmla="*/ 9211 w 10000"/>
                        <a:gd name="connsiteY63" fmla="*/ 194 h 10000"/>
                        <a:gd name="connsiteX64" fmla="*/ 9606 w 10000"/>
                        <a:gd name="connsiteY64" fmla="*/ 65 h 10000"/>
                        <a:gd name="connsiteX65" fmla="*/ 9888 w 10000"/>
                        <a:gd name="connsiteY65" fmla="*/ 0 h 10000"/>
                        <a:gd name="connsiteX66" fmla="*/ 9972 w 10000"/>
                        <a:gd name="connsiteY6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648 w 10000"/>
                        <a:gd name="connsiteY39" fmla="*/ 3968 h 10000"/>
                        <a:gd name="connsiteX40" fmla="*/ 6930 w 10000"/>
                        <a:gd name="connsiteY40" fmla="*/ 3323 h 10000"/>
                        <a:gd name="connsiteX41" fmla="*/ 7155 w 10000"/>
                        <a:gd name="connsiteY41" fmla="*/ 2806 h 10000"/>
                        <a:gd name="connsiteX42" fmla="*/ 7296 w 10000"/>
                        <a:gd name="connsiteY42" fmla="*/ 2387 h 10000"/>
                        <a:gd name="connsiteX43" fmla="*/ 7380 w 10000"/>
                        <a:gd name="connsiteY43" fmla="*/ 2129 h 10000"/>
                        <a:gd name="connsiteX44" fmla="*/ 7380 w 10000"/>
                        <a:gd name="connsiteY44" fmla="*/ 2065 h 10000"/>
                        <a:gd name="connsiteX45" fmla="*/ 7380 w 10000"/>
                        <a:gd name="connsiteY45" fmla="*/ 2065 h 10000"/>
                        <a:gd name="connsiteX46" fmla="*/ 7380 w 10000"/>
                        <a:gd name="connsiteY46" fmla="*/ 2065 h 10000"/>
                        <a:gd name="connsiteX47" fmla="*/ 6422 w 10000"/>
                        <a:gd name="connsiteY47" fmla="*/ 1161 h 10000"/>
                        <a:gd name="connsiteX48" fmla="*/ 6338 w 10000"/>
                        <a:gd name="connsiteY48" fmla="*/ 1097 h 10000"/>
                        <a:gd name="connsiteX49" fmla="*/ 6310 w 10000"/>
                        <a:gd name="connsiteY49" fmla="*/ 1032 h 10000"/>
                        <a:gd name="connsiteX50" fmla="*/ 6310 w 10000"/>
                        <a:gd name="connsiteY50" fmla="*/ 1000 h 10000"/>
                        <a:gd name="connsiteX51" fmla="*/ 6338 w 10000"/>
                        <a:gd name="connsiteY51" fmla="*/ 968 h 10000"/>
                        <a:gd name="connsiteX52" fmla="*/ 6395 w 10000"/>
                        <a:gd name="connsiteY52" fmla="*/ 968 h 10000"/>
                        <a:gd name="connsiteX53" fmla="*/ 6422 w 10000"/>
                        <a:gd name="connsiteY53" fmla="*/ 903 h 10000"/>
                        <a:gd name="connsiteX54" fmla="*/ 6451 w 10000"/>
                        <a:gd name="connsiteY54" fmla="*/ 903 h 10000"/>
                        <a:gd name="connsiteX55" fmla="*/ 6536 w 10000"/>
                        <a:gd name="connsiteY55" fmla="*/ 903 h 10000"/>
                        <a:gd name="connsiteX56" fmla="*/ 6648 w 10000"/>
                        <a:gd name="connsiteY56" fmla="*/ 871 h 10000"/>
                        <a:gd name="connsiteX57" fmla="*/ 6704 w 10000"/>
                        <a:gd name="connsiteY57" fmla="*/ 871 h 10000"/>
                        <a:gd name="connsiteX58" fmla="*/ 7155 w 10000"/>
                        <a:gd name="connsiteY58" fmla="*/ 742 h 10000"/>
                        <a:gd name="connsiteX59" fmla="*/ 7634 w 10000"/>
                        <a:gd name="connsiteY59" fmla="*/ 613 h 10000"/>
                        <a:gd name="connsiteX60" fmla="*/ 8197 w 10000"/>
                        <a:gd name="connsiteY60" fmla="*/ 452 h 10000"/>
                        <a:gd name="connsiteX61" fmla="*/ 8733 w 10000"/>
                        <a:gd name="connsiteY61" fmla="*/ 323 h 10000"/>
                        <a:gd name="connsiteX62" fmla="*/ 9211 w 10000"/>
                        <a:gd name="connsiteY62" fmla="*/ 194 h 10000"/>
                        <a:gd name="connsiteX63" fmla="*/ 9606 w 10000"/>
                        <a:gd name="connsiteY63" fmla="*/ 65 h 10000"/>
                        <a:gd name="connsiteX64" fmla="*/ 9888 w 10000"/>
                        <a:gd name="connsiteY64" fmla="*/ 0 h 10000"/>
                        <a:gd name="connsiteX65" fmla="*/ 9972 w 10000"/>
                        <a:gd name="connsiteY6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6930 w 10000"/>
                        <a:gd name="connsiteY39" fmla="*/ 3323 h 10000"/>
                        <a:gd name="connsiteX40" fmla="*/ 7155 w 10000"/>
                        <a:gd name="connsiteY40" fmla="*/ 2806 h 10000"/>
                        <a:gd name="connsiteX41" fmla="*/ 7296 w 10000"/>
                        <a:gd name="connsiteY41" fmla="*/ 2387 h 10000"/>
                        <a:gd name="connsiteX42" fmla="*/ 7380 w 10000"/>
                        <a:gd name="connsiteY42" fmla="*/ 2129 h 10000"/>
                        <a:gd name="connsiteX43" fmla="*/ 7380 w 10000"/>
                        <a:gd name="connsiteY43" fmla="*/ 2065 h 10000"/>
                        <a:gd name="connsiteX44" fmla="*/ 7380 w 10000"/>
                        <a:gd name="connsiteY44" fmla="*/ 2065 h 10000"/>
                        <a:gd name="connsiteX45" fmla="*/ 7380 w 10000"/>
                        <a:gd name="connsiteY45" fmla="*/ 2065 h 10000"/>
                        <a:gd name="connsiteX46" fmla="*/ 6422 w 10000"/>
                        <a:gd name="connsiteY46" fmla="*/ 1161 h 10000"/>
                        <a:gd name="connsiteX47" fmla="*/ 6338 w 10000"/>
                        <a:gd name="connsiteY47" fmla="*/ 1097 h 10000"/>
                        <a:gd name="connsiteX48" fmla="*/ 6310 w 10000"/>
                        <a:gd name="connsiteY48" fmla="*/ 1032 h 10000"/>
                        <a:gd name="connsiteX49" fmla="*/ 6310 w 10000"/>
                        <a:gd name="connsiteY49" fmla="*/ 1000 h 10000"/>
                        <a:gd name="connsiteX50" fmla="*/ 6338 w 10000"/>
                        <a:gd name="connsiteY50" fmla="*/ 968 h 10000"/>
                        <a:gd name="connsiteX51" fmla="*/ 6395 w 10000"/>
                        <a:gd name="connsiteY51" fmla="*/ 968 h 10000"/>
                        <a:gd name="connsiteX52" fmla="*/ 6422 w 10000"/>
                        <a:gd name="connsiteY52" fmla="*/ 903 h 10000"/>
                        <a:gd name="connsiteX53" fmla="*/ 6451 w 10000"/>
                        <a:gd name="connsiteY53" fmla="*/ 903 h 10000"/>
                        <a:gd name="connsiteX54" fmla="*/ 6536 w 10000"/>
                        <a:gd name="connsiteY54" fmla="*/ 903 h 10000"/>
                        <a:gd name="connsiteX55" fmla="*/ 6648 w 10000"/>
                        <a:gd name="connsiteY55" fmla="*/ 871 h 10000"/>
                        <a:gd name="connsiteX56" fmla="*/ 6704 w 10000"/>
                        <a:gd name="connsiteY56" fmla="*/ 871 h 10000"/>
                        <a:gd name="connsiteX57" fmla="*/ 7155 w 10000"/>
                        <a:gd name="connsiteY57" fmla="*/ 742 h 10000"/>
                        <a:gd name="connsiteX58" fmla="*/ 7634 w 10000"/>
                        <a:gd name="connsiteY58" fmla="*/ 613 h 10000"/>
                        <a:gd name="connsiteX59" fmla="*/ 8197 w 10000"/>
                        <a:gd name="connsiteY59" fmla="*/ 452 h 10000"/>
                        <a:gd name="connsiteX60" fmla="*/ 8733 w 10000"/>
                        <a:gd name="connsiteY60" fmla="*/ 323 h 10000"/>
                        <a:gd name="connsiteX61" fmla="*/ 9211 w 10000"/>
                        <a:gd name="connsiteY61" fmla="*/ 194 h 10000"/>
                        <a:gd name="connsiteX62" fmla="*/ 9606 w 10000"/>
                        <a:gd name="connsiteY62" fmla="*/ 65 h 10000"/>
                        <a:gd name="connsiteX63" fmla="*/ 9888 w 10000"/>
                        <a:gd name="connsiteY63" fmla="*/ 0 h 10000"/>
                        <a:gd name="connsiteX64" fmla="*/ 9972 w 10000"/>
                        <a:gd name="connsiteY64"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155 w 10000"/>
                        <a:gd name="connsiteY39" fmla="*/ 2806 h 10000"/>
                        <a:gd name="connsiteX40" fmla="*/ 7296 w 10000"/>
                        <a:gd name="connsiteY40" fmla="*/ 2387 h 10000"/>
                        <a:gd name="connsiteX41" fmla="*/ 7380 w 10000"/>
                        <a:gd name="connsiteY41" fmla="*/ 2129 h 10000"/>
                        <a:gd name="connsiteX42" fmla="*/ 7380 w 10000"/>
                        <a:gd name="connsiteY42" fmla="*/ 2065 h 10000"/>
                        <a:gd name="connsiteX43" fmla="*/ 7380 w 10000"/>
                        <a:gd name="connsiteY43" fmla="*/ 2065 h 10000"/>
                        <a:gd name="connsiteX44" fmla="*/ 7380 w 10000"/>
                        <a:gd name="connsiteY44" fmla="*/ 2065 h 10000"/>
                        <a:gd name="connsiteX45" fmla="*/ 6422 w 10000"/>
                        <a:gd name="connsiteY45" fmla="*/ 1161 h 10000"/>
                        <a:gd name="connsiteX46" fmla="*/ 6338 w 10000"/>
                        <a:gd name="connsiteY46" fmla="*/ 1097 h 10000"/>
                        <a:gd name="connsiteX47" fmla="*/ 6310 w 10000"/>
                        <a:gd name="connsiteY47" fmla="*/ 1032 h 10000"/>
                        <a:gd name="connsiteX48" fmla="*/ 6310 w 10000"/>
                        <a:gd name="connsiteY48" fmla="*/ 1000 h 10000"/>
                        <a:gd name="connsiteX49" fmla="*/ 6338 w 10000"/>
                        <a:gd name="connsiteY49" fmla="*/ 968 h 10000"/>
                        <a:gd name="connsiteX50" fmla="*/ 6395 w 10000"/>
                        <a:gd name="connsiteY50" fmla="*/ 968 h 10000"/>
                        <a:gd name="connsiteX51" fmla="*/ 6422 w 10000"/>
                        <a:gd name="connsiteY51" fmla="*/ 903 h 10000"/>
                        <a:gd name="connsiteX52" fmla="*/ 6451 w 10000"/>
                        <a:gd name="connsiteY52" fmla="*/ 903 h 10000"/>
                        <a:gd name="connsiteX53" fmla="*/ 6536 w 10000"/>
                        <a:gd name="connsiteY53" fmla="*/ 903 h 10000"/>
                        <a:gd name="connsiteX54" fmla="*/ 6648 w 10000"/>
                        <a:gd name="connsiteY54" fmla="*/ 871 h 10000"/>
                        <a:gd name="connsiteX55" fmla="*/ 6704 w 10000"/>
                        <a:gd name="connsiteY55" fmla="*/ 871 h 10000"/>
                        <a:gd name="connsiteX56" fmla="*/ 7155 w 10000"/>
                        <a:gd name="connsiteY56" fmla="*/ 742 h 10000"/>
                        <a:gd name="connsiteX57" fmla="*/ 7634 w 10000"/>
                        <a:gd name="connsiteY57" fmla="*/ 613 h 10000"/>
                        <a:gd name="connsiteX58" fmla="*/ 8197 w 10000"/>
                        <a:gd name="connsiteY58" fmla="*/ 452 h 10000"/>
                        <a:gd name="connsiteX59" fmla="*/ 8733 w 10000"/>
                        <a:gd name="connsiteY59" fmla="*/ 323 h 10000"/>
                        <a:gd name="connsiteX60" fmla="*/ 9211 w 10000"/>
                        <a:gd name="connsiteY60" fmla="*/ 194 h 10000"/>
                        <a:gd name="connsiteX61" fmla="*/ 9606 w 10000"/>
                        <a:gd name="connsiteY61" fmla="*/ 65 h 10000"/>
                        <a:gd name="connsiteX62" fmla="*/ 9888 w 10000"/>
                        <a:gd name="connsiteY62" fmla="*/ 0 h 10000"/>
                        <a:gd name="connsiteX63" fmla="*/ 9972 w 10000"/>
                        <a:gd name="connsiteY63"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296 w 10000"/>
                        <a:gd name="connsiteY39" fmla="*/ 2387 h 10000"/>
                        <a:gd name="connsiteX40" fmla="*/ 7380 w 10000"/>
                        <a:gd name="connsiteY40" fmla="*/ 2129 h 10000"/>
                        <a:gd name="connsiteX41" fmla="*/ 7380 w 10000"/>
                        <a:gd name="connsiteY41" fmla="*/ 2065 h 10000"/>
                        <a:gd name="connsiteX42" fmla="*/ 7380 w 10000"/>
                        <a:gd name="connsiteY42" fmla="*/ 2065 h 10000"/>
                        <a:gd name="connsiteX43" fmla="*/ 7380 w 10000"/>
                        <a:gd name="connsiteY43" fmla="*/ 2065 h 10000"/>
                        <a:gd name="connsiteX44" fmla="*/ 6422 w 10000"/>
                        <a:gd name="connsiteY44" fmla="*/ 1161 h 10000"/>
                        <a:gd name="connsiteX45" fmla="*/ 6338 w 10000"/>
                        <a:gd name="connsiteY45" fmla="*/ 1097 h 10000"/>
                        <a:gd name="connsiteX46" fmla="*/ 6310 w 10000"/>
                        <a:gd name="connsiteY46" fmla="*/ 1032 h 10000"/>
                        <a:gd name="connsiteX47" fmla="*/ 6310 w 10000"/>
                        <a:gd name="connsiteY47" fmla="*/ 1000 h 10000"/>
                        <a:gd name="connsiteX48" fmla="*/ 6338 w 10000"/>
                        <a:gd name="connsiteY48" fmla="*/ 968 h 10000"/>
                        <a:gd name="connsiteX49" fmla="*/ 6395 w 10000"/>
                        <a:gd name="connsiteY49" fmla="*/ 968 h 10000"/>
                        <a:gd name="connsiteX50" fmla="*/ 6422 w 10000"/>
                        <a:gd name="connsiteY50" fmla="*/ 903 h 10000"/>
                        <a:gd name="connsiteX51" fmla="*/ 6451 w 10000"/>
                        <a:gd name="connsiteY51" fmla="*/ 903 h 10000"/>
                        <a:gd name="connsiteX52" fmla="*/ 6536 w 10000"/>
                        <a:gd name="connsiteY52" fmla="*/ 903 h 10000"/>
                        <a:gd name="connsiteX53" fmla="*/ 6648 w 10000"/>
                        <a:gd name="connsiteY53" fmla="*/ 871 h 10000"/>
                        <a:gd name="connsiteX54" fmla="*/ 6704 w 10000"/>
                        <a:gd name="connsiteY54" fmla="*/ 871 h 10000"/>
                        <a:gd name="connsiteX55" fmla="*/ 7155 w 10000"/>
                        <a:gd name="connsiteY55" fmla="*/ 742 h 10000"/>
                        <a:gd name="connsiteX56" fmla="*/ 7634 w 10000"/>
                        <a:gd name="connsiteY56" fmla="*/ 613 h 10000"/>
                        <a:gd name="connsiteX57" fmla="*/ 8197 w 10000"/>
                        <a:gd name="connsiteY57" fmla="*/ 452 h 10000"/>
                        <a:gd name="connsiteX58" fmla="*/ 8733 w 10000"/>
                        <a:gd name="connsiteY58" fmla="*/ 323 h 10000"/>
                        <a:gd name="connsiteX59" fmla="*/ 9211 w 10000"/>
                        <a:gd name="connsiteY59" fmla="*/ 194 h 10000"/>
                        <a:gd name="connsiteX60" fmla="*/ 9606 w 10000"/>
                        <a:gd name="connsiteY60" fmla="*/ 65 h 10000"/>
                        <a:gd name="connsiteX61" fmla="*/ 9888 w 10000"/>
                        <a:gd name="connsiteY61" fmla="*/ 0 h 10000"/>
                        <a:gd name="connsiteX62" fmla="*/ 9972 w 10000"/>
                        <a:gd name="connsiteY6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129 h 10000"/>
                        <a:gd name="connsiteX40" fmla="*/ 7380 w 10000"/>
                        <a:gd name="connsiteY40" fmla="*/ 2065 h 10000"/>
                        <a:gd name="connsiteX41" fmla="*/ 7380 w 10000"/>
                        <a:gd name="connsiteY41" fmla="*/ 2065 h 10000"/>
                        <a:gd name="connsiteX42" fmla="*/ 7380 w 10000"/>
                        <a:gd name="connsiteY42" fmla="*/ 2065 h 10000"/>
                        <a:gd name="connsiteX43" fmla="*/ 6422 w 10000"/>
                        <a:gd name="connsiteY43" fmla="*/ 1161 h 10000"/>
                        <a:gd name="connsiteX44" fmla="*/ 6338 w 10000"/>
                        <a:gd name="connsiteY44" fmla="*/ 1097 h 10000"/>
                        <a:gd name="connsiteX45" fmla="*/ 6310 w 10000"/>
                        <a:gd name="connsiteY45" fmla="*/ 1032 h 10000"/>
                        <a:gd name="connsiteX46" fmla="*/ 6310 w 10000"/>
                        <a:gd name="connsiteY46" fmla="*/ 1000 h 10000"/>
                        <a:gd name="connsiteX47" fmla="*/ 6338 w 10000"/>
                        <a:gd name="connsiteY47" fmla="*/ 968 h 10000"/>
                        <a:gd name="connsiteX48" fmla="*/ 6395 w 10000"/>
                        <a:gd name="connsiteY48" fmla="*/ 968 h 10000"/>
                        <a:gd name="connsiteX49" fmla="*/ 6422 w 10000"/>
                        <a:gd name="connsiteY49" fmla="*/ 903 h 10000"/>
                        <a:gd name="connsiteX50" fmla="*/ 6451 w 10000"/>
                        <a:gd name="connsiteY50" fmla="*/ 903 h 10000"/>
                        <a:gd name="connsiteX51" fmla="*/ 6536 w 10000"/>
                        <a:gd name="connsiteY51" fmla="*/ 903 h 10000"/>
                        <a:gd name="connsiteX52" fmla="*/ 6648 w 10000"/>
                        <a:gd name="connsiteY52" fmla="*/ 871 h 10000"/>
                        <a:gd name="connsiteX53" fmla="*/ 6704 w 10000"/>
                        <a:gd name="connsiteY53" fmla="*/ 871 h 10000"/>
                        <a:gd name="connsiteX54" fmla="*/ 7155 w 10000"/>
                        <a:gd name="connsiteY54" fmla="*/ 742 h 10000"/>
                        <a:gd name="connsiteX55" fmla="*/ 7634 w 10000"/>
                        <a:gd name="connsiteY55" fmla="*/ 613 h 10000"/>
                        <a:gd name="connsiteX56" fmla="*/ 8197 w 10000"/>
                        <a:gd name="connsiteY56" fmla="*/ 452 h 10000"/>
                        <a:gd name="connsiteX57" fmla="*/ 8733 w 10000"/>
                        <a:gd name="connsiteY57" fmla="*/ 323 h 10000"/>
                        <a:gd name="connsiteX58" fmla="*/ 9211 w 10000"/>
                        <a:gd name="connsiteY58" fmla="*/ 194 h 10000"/>
                        <a:gd name="connsiteX59" fmla="*/ 9606 w 10000"/>
                        <a:gd name="connsiteY59" fmla="*/ 65 h 10000"/>
                        <a:gd name="connsiteX60" fmla="*/ 9888 w 10000"/>
                        <a:gd name="connsiteY60" fmla="*/ 0 h 10000"/>
                        <a:gd name="connsiteX61" fmla="*/ 9972 w 10000"/>
                        <a:gd name="connsiteY6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310 w 10000"/>
                        <a:gd name="connsiteY36" fmla="*/ 9903 h 10000"/>
                        <a:gd name="connsiteX37" fmla="*/ 0 w 10000"/>
                        <a:gd name="connsiteY37" fmla="*/ 10000 h 10000"/>
                        <a:gd name="connsiteX38" fmla="*/ 5718 w 10000"/>
                        <a:gd name="connsiteY38" fmla="*/ 5387 h 10000"/>
                        <a:gd name="connsiteX39" fmla="*/ 7380 w 10000"/>
                        <a:gd name="connsiteY39" fmla="*/ 2065 h 10000"/>
                        <a:gd name="connsiteX40" fmla="*/ 7380 w 10000"/>
                        <a:gd name="connsiteY40" fmla="*/ 2065 h 10000"/>
                        <a:gd name="connsiteX41" fmla="*/ 7380 w 10000"/>
                        <a:gd name="connsiteY41" fmla="*/ 2065 h 10000"/>
                        <a:gd name="connsiteX42" fmla="*/ 6422 w 10000"/>
                        <a:gd name="connsiteY42" fmla="*/ 1161 h 10000"/>
                        <a:gd name="connsiteX43" fmla="*/ 6338 w 10000"/>
                        <a:gd name="connsiteY43" fmla="*/ 1097 h 10000"/>
                        <a:gd name="connsiteX44" fmla="*/ 6310 w 10000"/>
                        <a:gd name="connsiteY44" fmla="*/ 1032 h 10000"/>
                        <a:gd name="connsiteX45" fmla="*/ 6310 w 10000"/>
                        <a:gd name="connsiteY45" fmla="*/ 1000 h 10000"/>
                        <a:gd name="connsiteX46" fmla="*/ 6338 w 10000"/>
                        <a:gd name="connsiteY46" fmla="*/ 968 h 10000"/>
                        <a:gd name="connsiteX47" fmla="*/ 6395 w 10000"/>
                        <a:gd name="connsiteY47" fmla="*/ 968 h 10000"/>
                        <a:gd name="connsiteX48" fmla="*/ 6422 w 10000"/>
                        <a:gd name="connsiteY48" fmla="*/ 903 h 10000"/>
                        <a:gd name="connsiteX49" fmla="*/ 6451 w 10000"/>
                        <a:gd name="connsiteY49" fmla="*/ 903 h 10000"/>
                        <a:gd name="connsiteX50" fmla="*/ 6536 w 10000"/>
                        <a:gd name="connsiteY50" fmla="*/ 903 h 10000"/>
                        <a:gd name="connsiteX51" fmla="*/ 6648 w 10000"/>
                        <a:gd name="connsiteY51" fmla="*/ 871 h 10000"/>
                        <a:gd name="connsiteX52" fmla="*/ 6704 w 10000"/>
                        <a:gd name="connsiteY52" fmla="*/ 871 h 10000"/>
                        <a:gd name="connsiteX53" fmla="*/ 7155 w 10000"/>
                        <a:gd name="connsiteY53" fmla="*/ 742 h 10000"/>
                        <a:gd name="connsiteX54" fmla="*/ 7634 w 10000"/>
                        <a:gd name="connsiteY54" fmla="*/ 613 h 10000"/>
                        <a:gd name="connsiteX55" fmla="*/ 8197 w 10000"/>
                        <a:gd name="connsiteY55" fmla="*/ 452 h 10000"/>
                        <a:gd name="connsiteX56" fmla="*/ 8733 w 10000"/>
                        <a:gd name="connsiteY56" fmla="*/ 323 h 10000"/>
                        <a:gd name="connsiteX57" fmla="*/ 9211 w 10000"/>
                        <a:gd name="connsiteY57" fmla="*/ 194 h 10000"/>
                        <a:gd name="connsiteX58" fmla="*/ 9606 w 10000"/>
                        <a:gd name="connsiteY58" fmla="*/ 65 h 10000"/>
                        <a:gd name="connsiteX59" fmla="*/ 9888 w 10000"/>
                        <a:gd name="connsiteY59" fmla="*/ 0 h 10000"/>
                        <a:gd name="connsiteX60" fmla="*/ 9972 w 10000"/>
                        <a:gd name="connsiteY6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733 w 10000"/>
                        <a:gd name="connsiteY35" fmla="*/ 9774 h 10000"/>
                        <a:gd name="connsiteX36" fmla="*/ 0 w 10000"/>
                        <a:gd name="connsiteY36" fmla="*/ 10000 h 10000"/>
                        <a:gd name="connsiteX37" fmla="*/ 5718 w 10000"/>
                        <a:gd name="connsiteY37" fmla="*/ 5387 h 10000"/>
                        <a:gd name="connsiteX38" fmla="*/ 7380 w 10000"/>
                        <a:gd name="connsiteY38" fmla="*/ 2065 h 10000"/>
                        <a:gd name="connsiteX39" fmla="*/ 7380 w 10000"/>
                        <a:gd name="connsiteY39" fmla="*/ 2065 h 10000"/>
                        <a:gd name="connsiteX40" fmla="*/ 7380 w 10000"/>
                        <a:gd name="connsiteY40" fmla="*/ 2065 h 10000"/>
                        <a:gd name="connsiteX41" fmla="*/ 6422 w 10000"/>
                        <a:gd name="connsiteY41" fmla="*/ 1161 h 10000"/>
                        <a:gd name="connsiteX42" fmla="*/ 6338 w 10000"/>
                        <a:gd name="connsiteY42" fmla="*/ 1097 h 10000"/>
                        <a:gd name="connsiteX43" fmla="*/ 6310 w 10000"/>
                        <a:gd name="connsiteY43" fmla="*/ 1032 h 10000"/>
                        <a:gd name="connsiteX44" fmla="*/ 6310 w 10000"/>
                        <a:gd name="connsiteY44" fmla="*/ 1000 h 10000"/>
                        <a:gd name="connsiteX45" fmla="*/ 6338 w 10000"/>
                        <a:gd name="connsiteY45" fmla="*/ 968 h 10000"/>
                        <a:gd name="connsiteX46" fmla="*/ 6395 w 10000"/>
                        <a:gd name="connsiteY46" fmla="*/ 968 h 10000"/>
                        <a:gd name="connsiteX47" fmla="*/ 6422 w 10000"/>
                        <a:gd name="connsiteY47" fmla="*/ 903 h 10000"/>
                        <a:gd name="connsiteX48" fmla="*/ 6451 w 10000"/>
                        <a:gd name="connsiteY48" fmla="*/ 903 h 10000"/>
                        <a:gd name="connsiteX49" fmla="*/ 6536 w 10000"/>
                        <a:gd name="connsiteY49" fmla="*/ 903 h 10000"/>
                        <a:gd name="connsiteX50" fmla="*/ 6648 w 10000"/>
                        <a:gd name="connsiteY50" fmla="*/ 871 h 10000"/>
                        <a:gd name="connsiteX51" fmla="*/ 6704 w 10000"/>
                        <a:gd name="connsiteY51" fmla="*/ 871 h 10000"/>
                        <a:gd name="connsiteX52" fmla="*/ 7155 w 10000"/>
                        <a:gd name="connsiteY52" fmla="*/ 742 h 10000"/>
                        <a:gd name="connsiteX53" fmla="*/ 7634 w 10000"/>
                        <a:gd name="connsiteY53" fmla="*/ 613 h 10000"/>
                        <a:gd name="connsiteX54" fmla="*/ 8197 w 10000"/>
                        <a:gd name="connsiteY54" fmla="*/ 452 h 10000"/>
                        <a:gd name="connsiteX55" fmla="*/ 8733 w 10000"/>
                        <a:gd name="connsiteY55" fmla="*/ 323 h 10000"/>
                        <a:gd name="connsiteX56" fmla="*/ 9211 w 10000"/>
                        <a:gd name="connsiteY56" fmla="*/ 194 h 10000"/>
                        <a:gd name="connsiteX57" fmla="*/ 9606 w 10000"/>
                        <a:gd name="connsiteY57" fmla="*/ 65 h 10000"/>
                        <a:gd name="connsiteX58" fmla="*/ 9888 w 10000"/>
                        <a:gd name="connsiteY58" fmla="*/ 0 h 10000"/>
                        <a:gd name="connsiteX59" fmla="*/ 9972 w 10000"/>
                        <a:gd name="connsiteY5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1380 w 10000"/>
                        <a:gd name="connsiteY34" fmla="*/ 9613 h 10000"/>
                        <a:gd name="connsiteX35" fmla="*/ 0 w 10000"/>
                        <a:gd name="connsiteY35" fmla="*/ 10000 h 10000"/>
                        <a:gd name="connsiteX36" fmla="*/ 5718 w 10000"/>
                        <a:gd name="connsiteY36" fmla="*/ 5387 h 10000"/>
                        <a:gd name="connsiteX37" fmla="*/ 7380 w 10000"/>
                        <a:gd name="connsiteY37" fmla="*/ 2065 h 10000"/>
                        <a:gd name="connsiteX38" fmla="*/ 7380 w 10000"/>
                        <a:gd name="connsiteY38" fmla="*/ 2065 h 10000"/>
                        <a:gd name="connsiteX39" fmla="*/ 7380 w 10000"/>
                        <a:gd name="connsiteY39" fmla="*/ 2065 h 10000"/>
                        <a:gd name="connsiteX40" fmla="*/ 6422 w 10000"/>
                        <a:gd name="connsiteY40" fmla="*/ 1161 h 10000"/>
                        <a:gd name="connsiteX41" fmla="*/ 6338 w 10000"/>
                        <a:gd name="connsiteY41" fmla="*/ 1097 h 10000"/>
                        <a:gd name="connsiteX42" fmla="*/ 6310 w 10000"/>
                        <a:gd name="connsiteY42" fmla="*/ 1032 h 10000"/>
                        <a:gd name="connsiteX43" fmla="*/ 6310 w 10000"/>
                        <a:gd name="connsiteY43" fmla="*/ 1000 h 10000"/>
                        <a:gd name="connsiteX44" fmla="*/ 6338 w 10000"/>
                        <a:gd name="connsiteY44" fmla="*/ 968 h 10000"/>
                        <a:gd name="connsiteX45" fmla="*/ 6395 w 10000"/>
                        <a:gd name="connsiteY45" fmla="*/ 968 h 10000"/>
                        <a:gd name="connsiteX46" fmla="*/ 6422 w 10000"/>
                        <a:gd name="connsiteY46" fmla="*/ 903 h 10000"/>
                        <a:gd name="connsiteX47" fmla="*/ 6451 w 10000"/>
                        <a:gd name="connsiteY47" fmla="*/ 903 h 10000"/>
                        <a:gd name="connsiteX48" fmla="*/ 6536 w 10000"/>
                        <a:gd name="connsiteY48" fmla="*/ 903 h 10000"/>
                        <a:gd name="connsiteX49" fmla="*/ 6648 w 10000"/>
                        <a:gd name="connsiteY49" fmla="*/ 871 h 10000"/>
                        <a:gd name="connsiteX50" fmla="*/ 6704 w 10000"/>
                        <a:gd name="connsiteY50" fmla="*/ 871 h 10000"/>
                        <a:gd name="connsiteX51" fmla="*/ 7155 w 10000"/>
                        <a:gd name="connsiteY51" fmla="*/ 742 h 10000"/>
                        <a:gd name="connsiteX52" fmla="*/ 7634 w 10000"/>
                        <a:gd name="connsiteY52" fmla="*/ 613 h 10000"/>
                        <a:gd name="connsiteX53" fmla="*/ 8197 w 10000"/>
                        <a:gd name="connsiteY53" fmla="*/ 452 h 10000"/>
                        <a:gd name="connsiteX54" fmla="*/ 8733 w 10000"/>
                        <a:gd name="connsiteY54" fmla="*/ 323 h 10000"/>
                        <a:gd name="connsiteX55" fmla="*/ 9211 w 10000"/>
                        <a:gd name="connsiteY55" fmla="*/ 194 h 10000"/>
                        <a:gd name="connsiteX56" fmla="*/ 9606 w 10000"/>
                        <a:gd name="connsiteY56" fmla="*/ 65 h 10000"/>
                        <a:gd name="connsiteX57" fmla="*/ 9888 w 10000"/>
                        <a:gd name="connsiteY57" fmla="*/ 0 h 10000"/>
                        <a:gd name="connsiteX58" fmla="*/ 9972 w 10000"/>
                        <a:gd name="connsiteY5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2085 w 10000"/>
                        <a:gd name="connsiteY33" fmla="*/ 9323 h 10000"/>
                        <a:gd name="connsiteX34" fmla="*/ 0 w 10000"/>
                        <a:gd name="connsiteY34" fmla="*/ 10000 h 10000"/>
                        <a:gd name="connsiteX35" fmla="*/ 5718 w 10000"/>
                        <a:gd name="connsiteY35" fmla="*/ 5387 h 10000"/>
                        <a:gd name="connsiteX36" fmla="*/ 7380 w 10000"/>
                        <a:gd name="connsiteY36" fmla="*/ 2065 h 10000"/>
                        <a:gd name="connsiteX37" fmla="*/ 7380 w 10000"/>
                        <a:gd name="connsiteY37" fmla="*/ 2065 h 10000"/>
                        <a:gd name="connsiteX38" fmla="*/ 7380 w 10000"/>
                        <a:gd name="connsiteY38" fmla="*/ 2065 h 10000"/>
                        <a:gd name="connsiteX39" fmla="*/ 6422 w 10000"/>
                        <a:gd name="connsiteY39" fmla="*/ 1161 h 10000"/>
                        <a:gd name="connsiteX40" fmla="*/ 6338 w 10000"/>
                        <a:gd name="connsiteY40" fmla="*/ 1097 h 10000"/>
                        <a:gd name="connsiteX41" fmla="*/ 6310 w 10000"/>
                        <a:gd name="connsiteY41" fmla="*/ 1032 h 10000"/>
                        <a:gd name="connsiteX42" fmla="*/ 6310 w 10000"/>
                        <a:gd name="connsiteY42" fmla="*/ 1000 h 10000"/>
                        <a:gd name="connsiteX43" fmla="*/ 6338 w 10000"/>
                        <a:gd name="connsiteY43" fmla="*/ 968 h 10000"/>
                        <a:gd name="connsiteX44" fmla="*/ 6395 w 10000"/>
                        <a:gd name="connsiteY44" fmla="*/ 968 h 10000"/>
                        <a:gd name="connsiteX45" fmla="*/ 6422 w 10000"/>
                        <a:gd name="connsiteY45" fmla="*/ 903 h 10000"/>
                        <a:gd name="connsiteX46" fmla="*/ 6451 w 10000"/>
                        <a:gd name="connsiteY46" fmla="*/ 903 h 10000"/>
                        <a:gd name="connsiteX47" fmla="*/ 6536 w 10000"/>
                        <a:gd name="connsiteY47" fmla="*/ 903 h 10000"/>
                        <a:gd name="connsiteX48" fmla="*/ 6648 w 10000"/>
                        <a:gd name="connsiteY48" fmla="*/ 871 h 10000"/>
                        <a:gd name="connsiteX49" fmla="*/ 6704 w 10000"/>
                        <a:gd name="connsiteY49" fmla="*/ 871 h 10000"/>
                        <a:gd name="connsiteX50" fmla="*/ 7155 w 10000"/>
                        <a:gd name="connsiteY50" fmla="*/ 742 h 10000"/>
                        <a:gd name="connsiteX51" fmla="*/ 7634 w 10000"/>
                        <a:gd name="connsiteY51" fmla="*/ 613 h 10000"/>
                        <a:gd name="connsiteX52" fmla="*/ 8197 w 10000"/>
                        <a:gd name="connsiteY52" fmla="*/ 452 h 10000"/>
                        <a:gd name="connsiteX53" fmla="*/ 8733 w 10000"/>
                        <a:gd name="connsiteY53" fmla="*/ 323 h 10000"/>
                        <a:gd name="connsiteX54" fmla="*/ 9211 w 10000"/>
                        <a:gd name="connsiteY54" fmla="*/ 194 h 10000"/>
                        <a:gd name="connsiteX55" fmla="*/ 9606 w 10000"/>
                        <a:gd name="connsiteY55" fmla="*/ 65 h 10000"/>
                        <a:gd name="connsiteX56" fmla="*/ 9888 w 10000"/>
                        <a:gd name="connsiteY56" fmla="*/ 0 h 10000"/>
                        <a:gd name="connsiteX57" fmla="*/ 9972 w 10000"/>
                        <a:gd name="connsiteY5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2874 w 10000"/>
                        <a:gd name="connsiteY32" fmla="*/ 8968 h 10000"/>
                        <a:gd name="connsiteX33" fmla="*/ 0 w 10000"/>
                        <a:gd name="connsiteY33" fmla="*/ 10000 h 10000"/>
                        <a:gd name="connsiteX34" fmla="*/ 5718 w 10000"/>
                        <a:gd name="connsiteY34" fmla="*/ 5387 h 10000"/>
                        <a:gd name="connsiteX35" fmla="*/ 7380 w 10000"/>
                        <a:gd name="connsiteY35" fmla="*/ 2065 h 10000"/>
                        <a:gd name="connsiteX36" fmla="*/ 7380 w 10000"/>
                        <a:gd name="connsiteY36" fmla="*/ 2065 h 10000"/>
                        <a:gd name="connsiteX37" fmla="*/ 7380 w 10000"/>
                        <a:gd name="connsiteY37" fmla="*/ 2065 h 10000"/>
                        <a:gd name="connsiteX38" fmla="*/ 6422 w 10000"/>
                        <a:gd name="connsiteY38" fmla="*/ 1161 h 10000"/>
                        <a:gd name="connsiteX39" fmla="*/ 6338 w 10000"/>
                        <a:gd name="connsiteY39" fmla="*/ 1097 h 10000"/>
                        <a:gd name="connsiteX40" fmla="*/ 6310 w 10000"/>
                        <a:gd name="connsiteY40" fmla="*/ 1032 h 10000"/>
                        <a:gd name="connsiteX41" fmla="*/ 6310 w 10000"/>
                        <a:gd name="connsiteY41" fmla="*/ 1000 h 10000"/>
                        <a:gd name="connsiteX42" fmla="*/ 6338 w 10000"/>
                        <a:gd name="connsiteY42" fmla="*/ 968 h 10000"/>
                        <a:gd name="connsiteX43" fmla="*/ 6395 w 10000"/>
                        <a:gd name="connsiteY43" fmla="*/ 968 h 10000"/>
                        <a:gd name="connsiteX44" fmla="*/ 6422 w 10000"/>
                        <a:gd name="connsiteY44" fmla="*/ 903 h 10000"/>
                        <a:gd name="connsiteX45" fmla="*/ 6451 w 10000"/>
                        <a:gd name="connsiteY45" fmla="*/ 903 h 10000"/>
                        <a:gd name="connsiteX46" fmla="*/ 6536 w 10000"/>
                        <a:gd name="connsiteY46" fmla="*/ 903 h 10000"/>
                        <a:gd name="connsiteX47" fmla="*/ 6648 w 10000"/>
                        <a:gd name="connsiteY47" fmla="*/ 871 h 10000"/>
                        <a:gd name="connsiteX48" fmla="*/ 6704 w 10000"/>
                        <a:gd name="connsiteY48" fmla="*/ 871 h 10000"/>
                        <a:gd name="connsiteX49" fmla="*/ 7155 w 10000"/>
                        <a:gd name="connsiteY49" fmla="*/ 742 h 10000"/>
                        <a:gd name="connsiteX50" fmla="*/ 7634 w 10000"/>
                        <a:gd name="connsiteY50" fmla="*/ 613 h 10000"/>
                        <a:gd name="connsiteX51" fmla="*/ 8197 w 10000"/>
                        <a:gd name="connsiteY51" fmla="*/ 452 h 10000"/>
                        <a:gd name="connsiteX52" fmla="*/ 8733 w 10000"/>
                        <a:gd name="connsiteY52" fmla="*/ 323 h 10000"/>
                        <a:gd name="connsiteX53" fmla="*/ 9211 w 10000"/>
                        <a:gd name="connsiteY53" fmla="*/ 194 h 10000"/>
                        <a:gd name="connsiteX54" fmla="*/ 9606 w 10000"/>
                        <a:gd name="connsiteY54" fmla="*/ 65 h 10000"/>
                        <a:gd name="connsiteX55" fmla="*/ 9888 w 10000"/>
                        <a:gd name="connsiteY55" fmla="*/ 0 h 10000"/>
                        <a:gd name="connsiteX56" fmla="*/ 9972 w 10000"/>
                        <a:gd name="connsiteY5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3718 w 10000"/>
                        <a:gd name="connsiteY31" fmla="*/ 8516 h 10000"/>
                        <a:gd name="connsiteX32" fmla="*/ 0 w 10000"/>
                        <a:gd name="connsiteY32" fmla="*/ 10000 h 10000"/>
                        <a:gd name="connsiteX33" fmla="*/ 5718 w 10000"/>
                        <a:gd name="connsiteY33" fmla="*/ 5387 h 10000"/>
                        <a:gd name="connsiteX34" fmla="*/ 7380 w 10000"/>
                        <a:gd name="connsiteY34" fmla="*/ 2065 h 10000"/>
                        <a:gd name="connsiteX35" fmla="*/ 7380 w 10000"/>
                        <a:gd name="connsiteY35" fmla="*/ 2065 h 10000"/>
                        <a:gd name="connsiteX36" fmla="*/ 7380 w 10000"/>
                        <a:gd name="connsiteY36" fmla="*/ 2065 h 10000"/>
                        <a:gd name="connsiteX37" fmla="*/ 6422 w 10000"/>
                        <a:gd name="connsiteY37" fmla="*/ 1161 h 10000"/>
                        <a:gd name="connsiteX38" fmla="*/ 6338 w 10000"/>
                        <a:gd name="connsiteY38" fmla="*/ 1097 h 10000"/>
                        <a:gd name="connsiteX39" fmla="*/ 6310 w 10000"/>
                        <a:gd name="connsiteY39" fmla="*/ 1032 h 10000"/>
                        <a:gd name="connsiteX40" fmla="*/ 6310 w 10000"/>
                        <a:gd name="connsiteY40" fmla="*/ 1000 h 10000"/>
                        <a:gd name="connsiteX41" fmla="*/ 6338 w 10000"/>
                        <a:gd name="connsiteY41" fmla="*/ 968 h 10000"/>
                        <a:gd name="connsiteX42" fmla="*/ 6395 w 10000"/>
                        <a:gd name="connsiteY42" fmla="*/ 968 h 10000"/>
                        <a:gd name="connsiteX43" fmla="*/ 6422 w 10000"/>
                        <a:gd name="connsiteY43" fmla="*/ 903 h 10000"/>
                        <a:gd name="connsiteX44" fmla="*/ 6451 w 10000"/>
                        <a:gd name="connsiteY44" fmla="*/ 903 h 10000"/>
                        <a:gd name="connsiteX45" fmla="*/ 6536 w 10000"/>
                        <a:gd name="connsiteY45" fmla="*/ 903 h 10000"/>
                        <a:gd name="connsiteX46" fmla="*/ 6648 w 10000"/>
                        <a:gd name="connsiteY46" fmla="*/ 871 h 10000"/>
                        <a:gd name="connsiteX47" fmla="*/ 6704 w 10000"/>
                        <a:gd name="connsiteY47" fmla="*/ 871 h 10000"/>
                        <a:gd name="connsiteX48" fmla="*/ 7155 w 10000"/>
                        <a:gd name="connsiteY48" fmla="*/ 742 h 10000"/>
                        <a:gd name="connsiteX49" fmla="*/ 7634 w 10000"/>
                        <a:gd name="connsiteY49" fmla="*/ 613 h 10000"/>
                        <a:gd name="connsiteX50" fmla="*/ 8197 w 10000"/>
                        <a:gd name="connsiteY50" fmla="*/ 452 h 10000"/>
                        <a:gd name="connsiteX51" fmla="*/ 8733 w 10000"/>
                        <a:gd name="connsiteY51" fmla="*/ 323 h 10000"/>
                        <a:gd name="connsiteX52" fmla="*/ 9211 w 10000"/>
                        <a:gd name="connsiteY52" fmla="*/ 194 h 10000"/>
                        <a:gd name="connsiteX53" fmla="*/ 9606 w 10000"/>
                        <a:gd name="connsiteY53" fmla="*/ 65 h 10000"/>
                        <a:gd name="connsiteX54" fmla="*/ 9888 w 10000"/>
                        <a:gd name="connsiteY54" fmla="*/ 0 h 10000"/>
                        <a:gd name="connsiteX55" fmla="*/ 9972 w 10000"/>
                        <a:gd name="connsiteY5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4649 w 10000"/>
                        <a:gd name="connsiteY30" fmla="*/ 7968 h 10000"/>
                        <a:gd name="connsiteX31" fmla="*/ 0 w 10000"/>
                        <a:gd name="connsiteY31" fmla="*/ 10000 h 10000"/>
                        <a:gd name="connsiteX32" fmla="*/ 5718 w 10000"/>
                        <a:gd name="connsiteY32" fmla="*/ 5387 h 10000"/>
                        <a:gd name="connsiteX33" fmla="*/ 7380 w 10000"/>
                        <a:gd name="connsiteY33" fmla="*/ 2065 h 10000"/>
                        <a:gd name="connsiteX34" fmla="*/ 7380 w 10000"/>
                        <a:gd name="connsiteY34" fmla="*/ 2065 h 10000"/>
                        <a:gd name="connsiteX35" fmla="*/ 7380 w 10000"/>
                        <a:gd name="connsiteY35" fmla="*/ 2065 h 10000"/>
                        <a:gd name="connsiteX36" fmla="*/ 6422 w 10000"/>
                        <a:gd name="connsiteY36" fmla="*/ 1161 h 10000"/>
                        <a:gd name="connsiteX37" fmla="*/ 6338 w 10000"/>
                        <a:gd name="connsiteY37" fmla="*/ 1097 h 10000"/>
                        <a:gd name="connsiteX38" fmla="*/ 6310 w 10000"/>
                        <a:gd name="connsiteY38" fmla="*/ 1032 h 10000"/>
                        <a:gd name="connsiteX39" fmla="*/ 6310 w 10000"/>
                        <a:gd name="connsiteY39" fmla="*/ 1000 h 10000"/>
                        <a:gd name="connsiteX40" fmla="*/ 6338 w 10000"/>
                        <a:gd name="connsiteY40" fmla="*/ 968 h 10000"/>
                        <a:gd name="connsiteX41" fmla="*/ 6395 w 10000"/>
                        <a:gd name="connsiteY41" fmla="*/ 968 h 10000"/>
                        <a:gd name="connsiteX42" fmla="*/ 6422 w 10000"/>
                        <a:gd name="connsiteY42" fmla="*/ 903 h 10000"/>
                        <a:gd name="connsiteX43" fmla="*/ 6451 w 10000"/>
                        <a:gd name="connsiteY43" fmla="*/ 903 h 10000"/>
                        <a:gd name="connsiteX44" fmla="*/ 6536 w 10000"/>
                        <a:gd name="connsiteY44" fmla="*/ 903 h 10000"/>
                        <a:gd name="connsiteX45" fmla="*/ 6648 w 10000"/>
                        <a:gd name="connsiteY45" fmla="*/ 871 h 10000"/>
                        <a:gd name="connsiteX46" fmla="*/ 6704 w 10000"/>
                        <a:gd name="connsiteY46" fmla="*/ 871 h 10000"/>
                        <a:gd name="connsiteX47" fmla="*/ 7155 w 10000"/>
                        <a:gd name="connsiteY47" fmla="*/ 742 h 10000"/>
                        <a:gd name="connsiteX48" fmla="*/ 7634 w 10000"/>
                        <a:gd name="connsiteY48" fmla="*/ 613 h 10000"/>
                        <a:gd name="connsiteX49" fmla="*/ 8197 w 10000"/>
                        <a:gd name="connsiteY49" fmla="*/ 452 h 10000"/>
                        <a:gd name="connsiteX50" fmla="*/ 8733 w 10000"/>
                        <a:gd name="connsiteY50" fmla="*/ 323 h 10000"/>
                        <a:gd name="connsiteX51" fmla="*/ 9211 w 10000"/>
                        <a:gd name="connsiteY51" fmla="*/ 194 h 10000"/>
                        <a:gd name="connsiteX52" fmla="*/ 9606 w 10000"/>
                        <a:gd name="connsiteY52" fmla="*/ 65 h 10000"/>
                        <a:gd name="connsiteX53" fmla="*/ 9888 w 10000"/>
                        <a:gd name="connsiteY53" fmla="*/ 0 h 10000"/>
                        <a:gd name="connsiteX54" fmla="*/ 9972 w 10000"/>
                        <a:gd name="connsiteY54"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5550 w 10000"/>
                        <a:gd name="connsiteY29" fmla="*/ 7290 h 10000"/>
                        <a:gd name="connsiteX30" fmla="*/ 0 w 10000"/>
                        <a:gd name="connsiteY30" fmla="*/ 10000 h 10000"/>
                        <a:gd name="connsiteX31" fmla="*/ 5718 w 10000"/>
                        <a:gd name="connsiteY31" fmla="*/ 5387 h 10000"/>
                        <a:gd name="connsiteX32" fmla="*/ 7380 w 10000"/>
                        <a:gd name="connsiteY32" fmla="*/ 2065 h 10000"/>
                        <a:gd name="connsiteX33" fmla="*/ 7380 w 10000"/>
                        <a:gd name="connsiteY33" fmla="*/ 2065 h 10000"/>
                        <a:gd name="connsiteX34" fmla="*/ 7380 w 10000"/>
                        <a:gd name="connsiteY34" fmla="*/ 2065 h 10000"/>
                        <a:gd name="connsiteX35" fmla="*/ 6422 w 10000"/>
                        <a:gd name="connsiteY35" fmla="*/ 1161 h 10000"/>
                        <a:gd name="connsiteX36" fmla="*/ 6338 w 10000"/>
                        <a:gd name="connsiteY36" fmla="*/ 1097 h 10000"/>
                        <a:gd name="connsiteX37" fmla="*/ 6310 w 10000"/>
                        <a:gd name="connsiteY37" fmla="*/ 1032 h 10000"/>
                        <a:gd name="connsiteX38" fmla="*/ 6310 w 10000"/>
                        <a:gd name="connsiteY38" fmla="*/ 1000 h 10000"/>
                        <a:gd name="connsiteX39" fmla="*/ 6338 w 10000"/>
                        <a:gd name="connsiteY39" fmla="*/ 968 h 10000"/>
                        <a:gd name="connsiteX40" fmla="*/ 6395 w 10000"/>
                        <a:gd name="connsiteY40" fmla="*/ 968 h 10000"/>
                        <a:gd name="connsiteX41" fmla="*/ 6422 w 10000"/>
                        <a:gd name="connsiteY41" fmla="*/ 903 h 10000"/>
                        <a:gd name="connsiteX42" fmla="*/ 6451 w 10000"/>
                        <a:gd name="connsiteY42" fmla="*/ 903 h 10000"/>
                        <a:gd name="connsiteX43" fmla="*/ 6536 w 10000"/>
                        <a:gd name="connsiteY43" fmla="*/ 903 h 10000"/>
                        <a:gd name="connsiteX44" fmla="*/ 6648 w 10000"/>
                        <a:gd name="connsiteY44" fmla="*/ 871 h 10000"/>
                        <a:gd name="connsiteX45" fmla="*/ 6704 w 10000"/>
                        <a:gd name="connsiteY45" fmla="*/ 871 h 10000"/>
                        <a:gd name="connsiteX46" fmla="*/ 7155 w 10000"/>
                        <a:gd name="connsiteY46" fmla="*/ 742 h 10000"/>
                        <a:gd name="connsiteX47" fmla="*/ 7634 w 10000"/>
                        <a:gd name="connsiteY47" fmla="*/ 613 h 10000"/>
                        <a:gd name="connsiteX48" fmla="*/ 8197 w 10000"/>
                        <a:gd name="connsiteY48" fmla="*/ 452 h 10000"/>
                        <a:gd name="connsiteX49" fmla="*/ 8733 w 10000"/>
                        <a:gd name="connsiteY49" fmla="*/ 323 h 10000"/>
                        <a:gd name="connsiteX50" fmla="*/ 9211 w 10000"/>
                        <a:gd name="connsiteY50" fmla="*/ 194 h 10000"/>
                        <a:gd name="connsiteX51" fmla="*/ 9606 w 10000"/>
                        <a:gd name="connsiteY51" fmla="*/ 65 h 10000"/>
                        <a:gd name="connsiteX52" fmla="*/ 9888 w 10000"/>
                        <a:gd name="connsiteY52" fmla="*/ 0 h 10000"/>
                        <a:gd name="connsiteX53" fmla="*/ 9972 w 10000"/>
                        <a:gd name="connsiteY53"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7296 w 10000"/>
                        <a:gd name="connsiteY27" fmla="*/ 5613 h 10000"/>
                        <a:gd name="connsiteX28" fmla="*/ 6451 w 10000"/>
                        <a:gd name="connsiteY28" fmla="*/ 6484 h 10000"/>
                        <a:gd name="connsiteX29" fmla="*/ 0 w 10000"/>
                        <a:gd name="connsiteY29" fmla="*/ 10000 h 10000"/>
                        <a:gd name="connsiteX30" fmla="*/ 5718 w 10000"/>
                        <a:gd name="connsiteY30" fmla="*/ 5387 h 10000"/>
                        <a:gd name="connsiteX31" fmla="*/ 7380 w 10000"/>
                        <a:gd name="connsiteY31" fmla="*/ 2065 h 10000"/>
                        <a:gd name="connsiteX32" fmla="*/ 7380 w 10000"/>
                        <a:gd name="connsiteY32" fmla="*/ 2065 h 10000"/>
                        <a:gd name="connsiteX33" fmla="*/ 7380 w 10000"/>
                        <a:gd name="connsiteY33" fmla="*/ 2065 h 10000"/>
                        <a:gd name="connsiteX34" fmla="*/ 6422 w 10000"/>
                        <a:gd name="connsiteY34" fmla="*/ 1161 h 10000"/>
                        <a:gd name="connsiteX35" fmla="*/ 6338 w 10000"/>
                        <a:gd name="connsiteY35" fmla="*/ 1097 h 10000"/>
                        <a:gd name="connsiteX36" fmla="*/ 6310 w 10000"/>
                        <a:gd name="connsiteY36" fmla="*/ 1032 h 10000"/>
                        <a:gd name="connsiteX37" fmla="*/ 6310 w 10000"/>
                        <a:gd name="connsiteY37" fmla="*/ 1000 h 10000"/>
                        <a:gd name="connsiteX38" fmla="*/ 6338 w 10000"/>
                        <a:gd name="connsiteY38" fmla="*/ 968 h 10000"/>
                        <a:gd name="connsiteX39" fmla="*/ 6395 w 10000"/>
                        <a:gd name="connsiteY39" fmla="*/ 968 h 10000"/>
                        <a:gd name="connsiteX40" fmla="*/ 6422 w 10000"/>
                        <a:gd name="connsiteY40" fmla="*/ 903 h 10000"/>
                        <a:gd name="connsiteX41" fmla="*/ 6451 w 10000"/>
                        <a:gd name="connsiteY41" fmla="*/ 903 h 10000"/>
                        <a:gd name="connsiteX42" fmla="*/ 6536 w 10000"/>
                        <a:gd name="connsiteY42" fmla="*/ 903 h 10000"/>
                        <a:gd name="connsiteX43" fmla="*/ 6648 w 10000"/>
                        <a:gd name="connsiteY43" fmla="*/ 871 h 10000"/>
                        <a:gd name="connsiteX44" fmla="*/ 6704 w 10000"/>
                        <a:gd name="connsiteY44" fmla="*/ 871 h 10000"/>
                        <a:gd name="connsiteX45" fmla="*/ 7155 w 10000"/>
                        <a:gd name="connsiteY45" fmla="*/ 742 h 10000"/>
                        <a:gd name="connsiteX46" fmla="*/ 7634 w 10000"/>
                        <a:gd name="connsiteY46" fmla="*/ 613 h 10000"/>
                        <a:gd name="connsiteX47" fmla="*/ 8197 w 10000"/>
                        <a:gd name="connsiteY47" fmla="*/ 452 h 10000"/>
                        <a:gd name="connsiteX48" fmla="*/ 8733 w 10000"/>
                        <a:gd name="connsiteY48" fmla="*/ 323 h 10000"/>
                        <a:gd name="connsiteX49" fmla="*/ 9211 w 10000"/>
                        <a:gd name="connsiteY49" fmla="*/ 194 h 10000"/>
                        <a:gd name="connsiteX50" fmla="*/ 9606 w 10000"/>
                        <a:gd name="connsiteY50" fmla="*/ 65 h 10000"/>
                        <a:gd name="connsiteX51" fmla="*/ 9888 w 10000"/>
                        <a:gd name="connsiteY51" fmla="*/ 0 h 10000"/>
                        <a:gd name="connsiteX52" fmla="*/ 9972 w 10000"/>
                        <a:gd name="connsiteY52"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8085 w 10000"/>
                        <a:gd name="connsiteY26" fmla="*/ 4548 h 10000"/>
                        <a:gd name="connsiteX27" fmla="*/ 6451 w 10000"/>
                        <a:gd name="connsiteY27" fmla="*/ 6484 h 10000"/>
                        <a:gd name="connsiteX28" fmla="*/ 0 w 10000"/>
                        <a:gd name="connsiteY28" fmla="*/ 10000 h 10000"/>
                        <a:gd name="connsiteX29" fmla="*/ 5718 w 10000"/>
                        <a:gd name="connsiteY29" fmla="*/ 5387 h 10000"/>
                        <a:gd name="connsiteX30" fmla="*/ 7380 w 10000"/>
                        <a:gd name="connsiteY30" fmla="*/ 2065 h 10000"/>
                        <a:gd name="connsiteX31" fmla="*/ 7380 w 10000"/>
                        <a:gd name="connsiteY31" fmla="*/ 2065 h 10000"/>
                        <a:gd name="connsiteX32" fmla="*/ 7380 w 10000"/>
                        <a:gd name="connsiteY32" fmla="*/ 2065 h 10000"/>
                        <a:gd name="connsiteX33" fmla="*/ 6422 w 10000"/>
                        <a:gd name="connsiteY33" fmla="*/ 1161 h 10000"/>
                        <a:gd name="connsiteX34" fmla="*/ 6338 w 10000"/>
                        <a:gd name="connsiteY34" fmla="*/ 1097 h 10000"/>
                        <a:gd name="connsiteX35" fmla="*/ 6310 w 10000"/>
                        <a:gd name="connsiteY35" fmla="*/ 1032 h 10000"/>
                        <a:gd name="connsiteX36" fmla="*/ 6310 w 10000"/>
                        <a:gd name="connsiteY36" fmla="*/ 1000 h 10000"/>
                        <a:gd name="connsiteX37" fmla="*/ 6338 w 10000"/>
                        <a:gd name="connsiteY37" fmla="*/ 968 h 10000"/>
                        <a:gd name="connsiteX38" fmla="*/ 6395 w 10000"/>
                        <a:gd name="connsiteY38" fmla="*/ 968 h 10000"/>
                        <a:gd name="connsiteX39" fmla="*/ 6422 w 10000"/>
                        <a:gd name="connsiteY39" fmla="*/ 903 h 10000"/>
                        <a:gd name="connsiteX40" fmla="*/ 6451 w 10000"/>
                        <a:gd name="connsiteY40" fmla="*/ 903 h 10000"/>
                        <a:gd name="connsiteX41" fmla="*/ 6536 w 10000"/>
                        <a:gd name="connsiteY41" fmla="*/ 903 h 10000"/>
                        <a:gd name="connsiteX42" fmla="*/ 6648 w 10000"/>
                        <a:gd name="connsiteY42" fmla="*/ 871 h 10000"/>
                        <a:gd name="connsiteX43" fmla="*/ 6704 w 10000"/>
                        <a:gd name="connsiteY43" fmla="*/ 871 h 10000"/>
                        <a:gd name="connsiteX44" fmla="*/ 7155 w 10000"/>
                        <a:gd name="connsiteY44" fmla="*/ 742 h 10000"/>
                        <a:gd name="connsiteX45" fmla="*/ 7634 w 10000"/>
                        <a:gd name="connsiteY45" fmla="*/ 613 h 10000"/>
                        <a:gd name="connsiteX46" fmla="*/ 8197 w 10000"/>
                        <a:gd name="connsiteY46" fmla="*/ 452 h 10000"/>
                        <a:gd name="connsiteX47" fmla="*/ 8733 w 10000"/>
                        <a:gd name="connsiteY47" fmla="*/ 323 h 10000"/>
                        <a:gd name="connsiteX48" fmla="*/ 9211 w 10000"/>
                        <a:gd name="connsiteY48" fmla="*/ 194 h 10000"/>
                        <a:gd name="connsiteX49" fmla="*/ 9606 w 10000"/>
                        <a:gd name="connsiteY49" fmla="*/ 65 h 10000"/>
                        <a:gd name="connsiteX50" fmla="*/ 9888 w 10000"/>
                        <a:gd name="connsiteY50" fmla="*/ 0 h 10000"/>
                        <a:gd name="connsiteX51" fmla="*/ 9972 w 10000"/>
                        <a:gd name="connsiteY51"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845 w 10000"/>
                        <a:gd name="connsiteY24" fmla="*/ 3355 h 10000"/>
                        <a:gd name="connsiteX25" fmla="*/ 8789 w 10000"/>
                        <a:gd name="connsiteY25" fmla="*/ 3323 h 10000"/>
                        <a:gd name="connsiteX26" fmla="*/ 6451 w 10000"/>
                        <a:gd name="connsiteY26" fmla="*/ 6484 h 10000"/>
                        <a:gd name="connsiteX27" fmla="*/ 0 w 10000"/>
                        <a:gd name="connsiteY27" fmla="*/ 10000 h 10000"/>
                        <a:gd name="connsiteX28" fmla="*/ 5718 w 10000"/>
                        <a:gd name="connsiteY28" fmla="*/ 5387 h 10000"/>
                        <a:gd name="connsiteX29" fmla="*/ 7380 w 10000"/>
                        <a:gd name="connsiteY29" fmla="*/ 2065 h 10000"/>
                        <a:gd name="connsiteX30" fmla="*/ 7380 w 10000"/>
                        <a:gd name="connsiteY30" fmla="*/ 2065 h 10000"/>
                        <a:gd name="connsiteX31" fmla="*/ 7380 w 10000"/>
                        <a:gd name="connsiteY31" fmla="*/ 2065 h 10000"/>
                        <a:gd name="connsiteX32" fmla="*/ 6422 w 10000"/>
                        <a:gd name="connsiteY32" fmla="*/ 1161 h 10000"/>
                        <a:gd name="connsiteX33" fmla="*/ 6338 w 10000"/>
                        <a:gd name="connsiteY33" fmla="*/ 1097 h 10000"/>
                        <a:gd name="connsiteX34" fmla="*/ 6310 w 10000"/>
                        <a:gd name="connsiteY34" fmla="*/ 1032 h 10000"/>
                        <a:gd name="connsiteX35" fmla="*/ 6310 w 10000"/>
                        <a:gd name="connsiteY35" fmla="*/ 1000 h 10000"/>
                        <a:gd name="connsiteX36" fmla="*/ 6338 w 10000"/>
                        <a:gd name="connsiteY36" fmla="*/ 968 h 10000"/>
                        <a:gd name="connsiteX37" fmla="*/ 6395 w 10000"/>
                        <a:gd name="connsiteY37" fmla="*/ 968 h 10000"/>
                        <a:gd name="connsiteX38" fmla="*/ 6422 w 10000"/>
                        <a:gd name="connsiteY38" fmla="*/ 903 h 10000"/>
                        <a:gd name="connsiteX39" fmla="*/ 6451 w 10000"/>
                        <a:gd name="connsiteY39" fmla="*/ 903 h 10000"/>
                        <a:gd name="connsiteX40" fmla="*/ 6536 w 10000"/>
                        <a:gd name="connsiteY40" fmla="*/ 903 h 10000"/>
                        <a:gd name="connsiteX41" fmla="*/ 6648 w 10000"/>
                        <a:gd name="connsiteY41" fmla="*/ 871 h 10000"/>
                        <a:gd name="connsiteX42" fmla="*/ 6704 w 10000"/>
                        <a:gd name="connsiteY42" fmla="*/ 871 h 10000"/>
                        <a:gd name="connsiteX43" fmla="*/ 7155 w 10000"/>
                        <a:gd name="connsiteY43" fmla="*/ 742 h 10000"/>
                        <a:gd name="connsiteX44" fmla="*/ 7634 w 10000"/>
                        <a:gd name="connsiteY44" fmla="*/ 613 h 10000"/>
                        <a:gd name="connsiteX45" fmla="*/ 8197 w 10000"/>
                        <a:gd name="connsiteY45" fmla="*/ 452 h 10000"/>
                        <a:gd name="connsiteX46" fmla="*/ 8733 w 10000"/>
                        <a:gd name="connsiteY46" fmla="*/ 323 h 10000"/>
                        <a:gd name="connsiteX47" fmla="*/ 9211 w 10000"/>
                        <a:gd name="connsiteY47" fmla="*/ 194 h 10000"/>
                        <a:gd name="connsiteX48" fmla="*/ 9606 w 10000"/>
                        <a:gd name="connsiteY48" fmla="*/ 65 h 10000"/>
                        <a:gd name="connsiteX49" fmla="*/ 9888 w 10000"/>
                        <a:gd name="connsiteY49" fmla="*/ 0 h 10000"/>
                        <a:gd name="connsiteX50" fmla="*/ 9972 w 10000"/>
                        <a:gd name="connsiteY50"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9014 w 10000"/>
                        <a:gd name="connsiteY23" fmla="*/ 3548 h 10000"/>
                        <a:gd name="connsiteX24" fmla="*/ 8789 w 10000"/>
                        <a:gd name="connsiteY24" fmla="*/ 3323 h 10000"/>
                        <a:gd name="connsiteX25" fmla="*/ 6451 w 10000"/>
                        <a:gd name="connsiteY25" fmla="*/ 6484 h 10000"/>
                        <a:gd name="connsiteX26" fmla="*/ 0 w 10000"/>
                        <a:gd name="connsiteY26" fmla="*/ 10000 h 10000"/>
                        <a:gd name="connsiteX27" fmla="*/ 5718 w 10000"/>
                        <a:gd name="connsiteY27" fmla="*/ 5387 h 10000"/>
                        <a:gd name="connsiteX28" fmla="*/ 7380 w 10000"/>
                        <a:gd name="connsiteY28" fmla="*/ 2065 h 10000"/>
                        <a:gd name="connsiteX29" fmla="*/ 7380 w 10000"/>
                        <a:gd name="connsiteY29" fmla="*/ 2065 h 10000"/>
                        <a:gd name="connsiteX30" fmla="*/ 7380 w 10000"/>
                        <a:gd name="connsiteY30" fmla="*/ 2065 h 10000"/>
                        <a:gd name="connsiteX31" fmla="*/ 6422 w 10000"/>
                        <a:gd name="connsiteY31" fmla="*/ 1161 h 10000"/>
                        <a:gd name="connsiteX32" fmla="*/ 6338 w 10000"/>
                        <a:gd name="connsiteY32" fmla="*/ 1097 h 10000"/>
                        <a:gd name="connsiteX33" fmla="*/ 6310 w 10000"/>
                        <a:gd name="connsiteY33" fmla="*/ 1032 h 10000"/>
                        <a:gd name="connsiteX34" fmla="*/ 6310 w 10000"/>
                        <a:gd name="connsiteY34" fmla="*/ 1000 h 10000"/>
                        <a:gd name="connsiteX35" fmla="*/ 6338 w 10000"/>
                        <a:gd name="connsiteY35" fmla="*/ 968 h 10000"/>
                        <a:gd name="connsiteX36" fmla="*/ 6395 w 10000"/>
                        <a:gd name="connsiteY36" fmla="*/ 968 h 10000"/>
                        <a:gd name="connsiteX37" fmla="*/ 6422 w 10000"/>
                        <a:gd name="connsiteY37" fmla="*/ 903 h 10000"/>
                        <a:gd name="connsiteX38" fmla="*/ 6451 w 10000"/>
                        <a:gd name="connsiteY38" fmla="*/ 903 h 10000"/>
                        <a:gd name="connsiteX39" fmla="*/ 6536 w 10000"/>
                        <a:gd name="connsiteY39" fmla="*/ 903 h 10000"/>
                        <a:gd name="connsiteX40" fmla="*/ 6648 w 10000"/>
                        <a:gd name="connsiteY40" fmla="*/ 871 h 10000"/>
                        <a:gd name="connsiteX41" fmla="*/ 6704 w 10000"/>
                        <a:gd name="connsiteY41" fmla="*/ 871 h 10000"/>
                        <a:gd name="connsiteX42" fmla="*/ 7155 w 10000"/>
                        <a:gd name="connsiteY42" fmla="*/ 742 h 10000"/>
                        <a:gd name="connsiteX43" fmla="*/ 7634 w 10000"/>
                        <a:gd name="connsiteY43" fmla="*/ 613 h 10000"/>
                        <a:gd name="connsiteX44" fmla="*/ 8197 w 10000"/>
                        <a:gd name="connsiteY44" fmla="*/ 452 h 10000"/>
                        <a:gd name="connsiteX45" fmla="*/ 8733 w 10000"/>
                        <a:gd name="connsiteY45" fmla="*/ 323 h 10000"/>
                        <a:gd name="connsiteX46" fmla="*/ 9211 w 10000"/>
                        <a:gd name="connsiteY46" fmla="*/ 194 h 10000"/>
                        <a:gd name="connsiteX47" fmla="*/ 9606 w 10000"/>
                        <a:gd name="connsiteY47" fmla="*/ 65 h 10000"/>
                        <a:gd name="connsiteX48" fmla="*/ 9888 w 10000"/>
                        <a:gd name="connsiteY48" fmla="*/ 0 h 10000"/>
                        <a:gd name="connsiteX49" fmla="*/ 9972 w 10000"/>
                        <a:gd name="connsiteY49"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9211 w 10000"/>
                        <a:gd name="connsiteY22" fmla="*/ 3742 h 10000"/>
                        <a:gd name="connsiteX23" fmla="*/ 8789 w 10000"/>
                        <a:gd name="connsiteY23" fmla="*/ 3323 h 10000"/>
                        <a:gd name="connsiteX24" fmla="*/ 6451 w 10000"/>
                        <a:gd name="connsiteY24" fmla="*/ 6484 h 10000"/>
                        <a:gd name="connsiteX25" fmla="*/ 0 w 10000"/>
                        <a:gd name="connsiteY25" fmla="*/ 10000 h 10000"/>
                        <a:gd name="connsiteX26" fmla="*/ 5718 w 10000"/>
                        <a:gd name="connsiteY26" fmla="*/ 5387 h 10000"/>
                        <a:gd name="connsiteX27" fmla="*/ 7380 w 10000"/>
                        <a:gd name="connsiteY27" fmla="*/ 2065 h 10000"/>
                        <a:gd name="connsiteX28" fmla="*/ 7380 w 10000"/>
                        <a:gd name="connsiteY28" fmla="*/ 2065 h 10000"/>
                        <a:gd name="connsiteX29" fmla="*/ 7380 w 10000"/>
                        <a:gd name="connsiteY29" fmla="*/ 2065 h 10000"/>
                        <a:gd name="connsiteX30" fmla="*/ 6422 w 10000"/>
                        <a:gd name="connsiteY30" fmla="*/ 1161 h 10000"/>
                        <a:gd name="connsiteX31" fmla="*/ 6338 w 10000"/>
                        <a:gd name="connsiteY31" fmla="*/ 1097 h 10000"/>
                        <a:gd name="connsiteX32" fmla="*/ 6310 w 10000"/>
                        <a:gd name="connsiteY32" fmla="*/ 1032 h 10000"/>
                        <a:gd name="connsiteX33" fmla="*/ 6310 w 10000"/>
                        <a:gd name="connsiteY33" fmla="*/ 1000 h 10000"/>
                        <a:gd name="connsiteX34" fmla="*/ 6338 w 10000"/>
                        <a:gd name="connsiteY34" fmla="*/ 968 h 10000"/>
                        <a:gd name="connsiteX35" fmla="*/ 6395 w 10000"/>
                        <a:gd name="connsiteY35" fmla="*/ 968 h 10000"/>
                        <a:gd name="connsiteX36" fmla="*/ 6422 w 10000"/>
                        <a:gd name="connsiteY36" fmla="*/ 903 h 10000"/>
                        <a:gd name="connsiteX37" fmla="*/ 6451 w 10000"/>
                        <a:gd name="connsiteY37" fmla="*/ 903 h 10000"/>
                        <a:gd name="connsiteX38" fmla="*/ 6536 w 10000"/>
                        <a:gd name="connsiteY38" fmla="*/ 903 h 10000"/>
                        <a:gd name="connsiteX39" fmla="*/ 6648 w 10000"/>
                        <a:gd name="connsiteY39" fmla="*/ 871 h 10000"/>
                        <a:gd name="connsiteX40" fmla="*/ 6704 w 10000"/>
                        <a:gd name="connsiteY40" fmla="*/ 871 h 10000"/>
                        <a:gd name="connsiteX41" fmla="*/ 7155 w 10000"/>
                        <a:gd name="connsiteY41" fmla="*/ 742 h 10000"/>
                        <a:gd name="connsiteX42" fmla="*/ 7634 w 10000"/>
                        <a:gd name="connsiteY42" fmla="*/ 613 h 10000"/>
                        <a:gd name="connsiteX43" fmla="*/ 8197 w 10000"/>
                        <a:gd name="connsiteY43" fmla="*/ 452 h 10000"/>
                        <a:gd name="connsiteX44" fmla="*/ 8733 w 10000"/>
                        <a:gd name="connsiteY44" fmla="*/ 323 h 10000"/>
                        <a:gd name="connsiteX45" fmla="*/ 9211 w 10000"/>
                        <a:gd name="connsiteY45" fmla="*/ 194 h 10000"/>
                        <a:gd name="connsiteX46" fmla="*/ 9606 w 10000"/>
                        <a:gd name="connsiteY46" fmla="*/ 65 h 10000"/>
                        <a:gd name="connsiteX47" fmla="*/ 9888 w 10000"/>
                        <a:gd name="connsiteY47" fmla="*/ 0 h 10000"/>
                        <a:gd name="connsiteX48" fmla="*/ 9972 w 10000"/>
                        <a:gd name="connsiteY48"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9493 w 10000"/>
                        <a:gd name="connsiteY21" fmla="*/ 3968 h 10000"/>
                        <a:gd name="connsiteX22" fmla="*/ 8789 w 10000"/>
                        <a:gd name="connsiteY22" fmla="*/ 3323 h 10000"/>
                        <a:gd name="connsiteX23" fmla="*/ 6451 w 10000"/>
                        <a:gd name="connsiteY23" fmla="*/ 6484 h 10000"/>
                        <a:gd name="connsiteX24" fmla="*/ 0 w 10000"/>
                        <a:gd name="connsiteY24" fmla="*/ 10000 h 10000"/>
                        <a:gd name="connsiteX25" fmla="*/ 5718 w 10000"/>
                        <a:gd name="connsiteY25" fmla="*/ 5387 h 10000"/>
                        <a:gd name="connsiteX26" fmla="*/ 7380 w 10000"/>
                        <a:gd name="connsiteY26" fmla="*/ 2065 h 10000"/>
                        <a:gd name="connsiteX27" fmla="*/ 7380 w 10000"/>
                        <a:gd name="connsiteY27" fmla="*/ 2065 h 10000"/>
                        <a:gd name="connsiteX28" fmla="*/ 7380 w 10000"/>
                        <a:gd name="connsiteY28" fmla="*/ 2065 h 10000"/>
                        <a:gd name="connsiteX29" fmla="*/ 6422 w 10000"/>
                        <a:gd name="connsiteY29" fmla="*/ 1161 h 10000"/>
                        <a:gd name="connsiteX30" fmla="*/ 6338 w 10000"/>
                        <a:gd name="connsiteY30" fmla="*/ 1097 h 10000"/>
                        <a:gd name="connsiteX31" fmla="*/ 6310 w 10000"/>
                        <a:gd name="connsiteY31" fmla="*/ 1032 h 10000"/>
                        <a:gd name="connsiteX32" fmla="*/ 6310 w 10000"/>
                        <a:gd name="connsiteY32" fmla="*/ 1000 h 10000"/>
                        <a:gd name="connsiteX33" fmla="*/ 6338 w 10000"/>
                        <a:gd name="connsiteY33" fmla="*/ 968 h 10000"/>
                        <a:gd name="connsiteX34" fmla="*/ 6395 w 10000"/>
                        <a:gd name="connsiteY34" fmla="*/ 968 h 10000"/>
                        <a:gd name="connsiteX35" fmla="*/ 6422 w 10000"/>
                        <a:gd name="connsiteY35" fmla="*/ 903 h 10000"/>
                        <a:gd name="connsiteX36" fmla="*/ 6451 w 10000"/>
                        <a:gd name="connsiteY36" fmla="*/ 903 h 10000"/>
                        <a:gd name="connsiteX37" fmla="*/ 6536 w 10000"/>
                        <a:gd name="connsiteY37" fmla="*/ 903 h 10000"/>
                        <a:gd name="connsiteX38" fmla="*/ 6648 w 10000"/>
                        <a:gd name="connsiteY38" fmla="*/ 871 h 10000"/>
                        <a:gd name="connsiteX39" fmla="*/ 6704 w 10000"/>
                        <a:gd name="connsiteY39" fmla="*/ 871 h 10000"/>
                        <a:gd name="connsiteX40" fmla="*/ 7155 w 10000"/>
                        <a:gd name="connsiteY40" fmla="*/ 742 h 10000"/>
                        <a:gd name="connsiteX41" fmla="*/ 7634 w 10000"/>
                        <a:gd name="connsiteY41" fmla="*/ 613 h 10000"/>
                        <a:gd name="connsiteX42" fmla="*/ 8197 w 10000"/>
                        <a:gd name="connsiteY42" fmla="*/ 452 h 10000"/>
                        <a:gd name="connsiteX43" fmla="*/ 8733 w 10000"/>
                        <a:gd name="connsiteY43" fmla="*/ 323 h 10000"/>
                        <a:gd name="connsiteX44" fmla="*/ 9211 w 10000"/>
                        <a:gd name="connsiteY44" fmla="*/ 194 h 10000"/>
                        <a:gd name="connsiteX45" fmla="*/ 9606 w 10000"/>
                        <a:gd name="connsiteY45" fmla="*/ 65 h 10000"/>
                        <a:gd name="connsiteX46" fmla="*/ 9888 w 10000"/>
                        <a:gd name="connsiteY46" fmla="*/ 0 h 10000"/>
                        <a:gd name="connsiteX47" fmla="*/ 9972 w 10000"/>
                        <a:gd name="connsiteY47"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9718 w 10000"/>
                        <a:gd name="connsiteY20" fmla="*/ 4161 h 10000"/>
                        <a:gd name="connsiteX21" fmla="*/ 8789 w 10000"/>
                        <a:gd name="connsiteY21" fmla="*/ 3323 h 10000"/>
                        <a:gd name="connsiteX22" fmla="*/ 6451 w 10000"/>
                        <a:gd name="connsiteY22" fmla="*/ 6484 h 10000"/>
                        <a:gd name="connsiteX23" fmla="*/ 0 w 10000"/>
                        <a:gd name="connsiteY23" fmla="*/ 10000 h 10000"/>
                        <a:gd name="connsiteX24" fmla="*/ 5718 w 10000"/>
                        <a:gd name="connsiteY24" fmla="*/ 5387 h 10000"/>
                        <a:gd name="connsiteX25" fmla="*/ 7380 w 10000"/>
                        <a:gd name="connsiteY25" fmla="*/ 2065 h 10000"/>
                        <a:gd name="connsiteX26" fmla="*/ 7380 w 10000"/>
                        <a:gd name="connsiteY26" fmla="*/ 2065 h 10000"/>
                        <a:gd name="connsiteX27" fmla="*/ 7380 w 10000"/>
                        <a:gd name="connsiteY27" fmla="*/ 2065 h 10000"/>
                        <a:gd name="connsiteX28" fmla="*/ 6422 w 10000"/>
                        <a:gd name="connsiteY28" fmla="*/ 1161 h 10000"/>
                        <a:gd name="connsiteX29" fmla="*/ 6338 w 10000"/>
                        <a:gd name="connsiteY29" fmla="*/ 1097 h 10000"/>
                        <a:gd name="connsiteX30" fmla="*/ 6310 w 10000"/>
                        <a:gd name="connsiteY30" fmla="*/ 1032 h 10000"/>
                        <a:gd name="connsiteX31" fmla="*/ 6310 w 10000"/>
                        <a:gd name="connsiteY31" fmla="*/ 1000 h 10000"/>
                        <a:gd name="connsiteX32" fmla="*/ 6338 w 10000"/>
                        <a:gd name="connsiteY32" fmla="*/ 968 h 10000"/>
                        <a:gd name="connsiteX33" fmla="*/ 6395 w 10000"/>
                        <a:gd name="connsiteY33" fmla="*/ 968 h 10000"/>
                        <a:gd name="connsiteX34" fmla="*/ 6422 w 10000"/>
                        <a:gd name="connsiteY34" fmla="*/ 903 h 10000"/>
                        <a:gd name="connsiteX35" fmla="*/ 6451 w 10000"/>
                        <a:gd name="connsiteY35" fmla="*/ 903 h 10000"/>
                        <a:gd name="connsiteX36" fmla="*/ 6536 w 10000"/>
                        <a:gd name="connsiteY36" fmla="*/ 903 h 10000"/>
                        <a:gd name="connsiteX37" fmla="*/ 6648 w 10000"/>
                        <a:gd name="connsiteY37" fmla="*/ 871 h 10000"/>
                        <a:gd name="connsiteX38" fmla="*/ 6704 w 10000"/>
                        <a:gd name="connsiteY38" fmla="*/ 871 h 10000"/>
                        <a:gd name="connsiteX39" fmla="*/ 7155 w 10000"/>
                        <a:gd name="connsiteY39" fmla="*/ 742 h 10000"/>
                        <a:gd name="connsiteX40" fmla="*/ 7634 w 10000"/>
                        <a:gd name="connsiteY40" fmla="*/ 613 h 10000"/>
                        <a:gd name="connsiteX41" fmla="*/ 8197 w 10000"/>
                        <a:gd name="connsiteY41" fmla="*/ 452 h 10000"/>
                        <a:gd name="connsiteX42" fmla="*/ 8733 w 10000"/>
                        <a:gd name="connsiteY42" fmla="*/ 323 h 10000"/>
                        <a:gd name="connsiteX43" fmla="*/ 9211 w 10000"/>
                        <a:gd name="connsiteY43" fmla="*/ 194 h 10000"/>
                        <a:gd name="connsiteX44" fmla="*/ 9606 w 10000"/>
                        <a:gd name="connsiteY44" fmla="*/ 65 h 10000"/>
                        <a:gd name="connsiteX45" fmla="*/ 9888 w 10000"/>
                        <a:gd name="connsiteY45" fmla="*/ 0 h 10000"/>
                        <a:gd name="connsiteX46" fmla="*/ 9972 w 10000"/>
                        <a:gd name="connsiteY46"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9803 w 10000"/>
                        <a:gd name="connsiteY19" fmla="*/ 4290 h 10000"/>
                        <a:gd name="connsiteX20" fmla="*/ 8789 w 10000"/>
                        <a:gd name="connsiteY20" fmla="*/ 3323 h 10000"/>
                        <a:gd name="connsiteX21" fmla="*/ 6451 w 10000"/>
                        <a:gd name="connsiteY21" fmla="*/ 6484 h 10000"/>
                        <a:gd name="connsiteX22" fmla="*/ 0 w 10000"/>
                        <a:gd name="connsiteY22" fmla="*/ 10000 h 10000"/>
                        <a:gd name="connsiteX23" fmla="*/ 5718 w 10000"/>
                        <a:gd name="connsiteY23" fmla="*/ 5387 h 10000"/>
                        <a:gd name="connsiteX24" fmla="*/ 7380 w 10000"/>
                        <a:gd name="connsiteY24" fmla="*/ 2065 h 10000"/>
                        <a:gd name="connsiteX25" fmla="*/ 7380 w 10000"/>
                        <a:gd name="connsiteY25" fmla="*/ 2065 h 10000"/>
                        <a:gd name="connsiteX26" fmla="*/ 7380 w 10000"/>
                        <a:gd name="connsiteY26" fmla="*/ 2065 h 10000"/>
                        <a:gd name="connsiteX27" fmla="*/ 6422 w 10000"/>
                        <a:gd name="connsiteY27" fmla="*/ 1161 h 10000"/>
                        <a:gd name="connsiteX28" fmla="*/ 6338 w 10000"/>
                        <a:gd name="connsiteY28" fmla="*/ 1097 h 10000"/>
                        <a:gd name="connsiteX29" fmla="*/ 6310 w 10000"/>
                        <a:gd name="connsiteY29" fmla="*/ 1032 h 10000"/>
                        <a:gd name="connsiteX30" fmla="*/ 6310 w 10000"/>
                        <a:gd name="connsiteY30" fmla="*/ 1000 h 10000"/>
                        <a:gd name="connsiteX31" fmla="*/ 6338 w 10000"/>
                        <a:gd name="connsiteY31" fmla="*/ 968 h 10000"/>
                        <a:gd name="connsiteX32" fmla="*/ 6395 w 10000"/>
                        <a:gd name="connsiteY32" fmla="*/ 968 h 10000"/>
                        <a:gd name="connsiteX33" fmla="*/ 6422 w 10000"/>
                        <a:gd name="connsiteY33" fmla="*/ 903 h 10000"/>
                        <a:gd name="connsiteX34" fmla="*/ 6451 w 10000"/>
                        <a:gd name="connsiteY34" fmla="*/ 903 h 10000"/>
                        <a:gd name="connsiteX35" fmla="*/ 6536 w 10000"/>
                        <a:gd name="connsiteY35" fmla="*/ 903 h 10000"/>
                        <a:gd name="connsiteX36" fmla="*/ 6648 w 10000"/>
                        <a:gd name="connsiteY36" fmla="*/ 871 h 10000"/>
                        <a:gd name="connsiteX37" fmla="*/ 6704 w 10000"/>
                        <a:gd name="connsiteY37" fmla="*/ 871 h 10000"/>
                        <a:gd name="connsiteX38" fmla="*/ 7155 w 10000"/>
                        <a:gd name="connsiteY38" fmla="*/ 742 h 10000"/>
                        <a:gd name="connsiteX39" fmla="*/ 7634 w 10000"/>
                        <a:gd name="connsiteY39" fmla="*/ 613 h 10000"/>
                        <a:gd name="connsiteX40" fmla="*/ 8197 w 10000"/>
                        <a:gd name="connsiteY40" fmla="*/ 452 h 10000"/>
                        <a:gd name="connsiteX41" fmla="*/ 8733 w 10000"/>
                        <a:gd name="connsiteY41" fmla="*/ 323 h 10000"/>
                        <a:gd name="connsiteX42" fmla="*/ 9211 w 10000"/>
                        <a:gd name="connsiteY42" fmla="*/ 194 h 10000"/>
                        <a:gd name="connsiteX43" fmla="*/ 9606 w 10000"/>
                        <a:gd name="connsiteY43" fmla="*/ 65 h 10000"/>
                        <a:gd name="connsiteX44" fmla="*/ 9888 w 10000"/>
                        <a:gd name="connsiteY44" fmla="*/ 0 h 10000"/>
                        <a:gd name="connsiteX45" fmla="*/ 9972 w 10000"/>
                        <a:gd name="connsiteY45" fmla="*/ 0 h 10000"/>
                        <a:gd name="connsiteX0" fmla="*/ 9972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8789 w 10000"/>
                        <a:gd name="connsiteY19" fmla="*/ 3323 h 10000"/>
                        <a:gd name="connsiteX20" fmla="*/ 6451 w 10000"/>
                        <a:gd name="connsiteY20" fmla="*/ 6484 h 10000"/>
                        <a:gd name="connsiteX21" fmla="*/ 0 w 10000"/>
                        <a:gd name="connsiteY21" fmla="*/ 10000 h 10000"/>
                        <a:gd name="connsiteX22" fmla="*/ 5718 w 10000"/>
                        <a:gd name="connsiteY22" fmla="*/ 5387 h 10000"/>
                        <a:gd name="connsiteX23" fmla="*/ 7380 w 10000"/>
                        <a:gd name="connsiteY23" fmla="*/ 2065 h 10000"/>
                        <a:gd name="connsiteX24" fmla="*/ 7380 w 10000"/>
                        <a:gd name="connsiteY24" fmla="*/ 2065 h 10000"/>
                        <a:gd name="connsiteX25" fmla="*/ 7380 w 10000"/>
                        <a:gd name="connsiteY25" fmla="*/ 2065 h 10000"/>
                        <a:gd name="connsiteX26" fmla="*/ 6422 w 10000"/>
                        <a:gd name="connsiteY26" fmla="*/ 1161 h 10000"/>
                        <a:gd name="connsiteX27" fmla="*/ 6338 w 10000"/>
                        <a:gd name="connsiteY27" fmla="*/ 1097 h 10000"/>
                        <a:gd name="connsiteX28" fmla="*/ 6310 w 10000"/>
                        <a:gd name="connsiteY28" fmla="*/ 1032 h 10000"/>
                        <a:gd name="connsiteX29" fmla="*/ 6310 w 10000"/>
                        <a:gd name="connsiteY29" fmla="*/ 1000 h 10000"/>
                        <a:gd name="connsiteX30" fmla="*/ 6338 w 10000"/>
                        <a:gd name="connsiteY30" fmla="*/ 968 h 10000"/>
                        <a:gd name="connsiteX31" fmla="*/ 6395 w 10000"/>
                        <a:gd name="connsiteY31" fmla="*/ 968 h 10000"/>
                        <a:gd name="connsiteX32" fmla="*/ 6422 w 10000"/>
                        <a:gd name="connsiteY32" fmla="*/ 903 h 10000"/>
                        <a:gd name="connsiteX33" fmla="*/ 6451 w 10000"/>
                        <a:gd name="connsiteY33" fmla="*/ 903 h 10000"/>
                        <a:gd name="connsiteX34" fmla="*/ 6536 w 10000"/>
                        <a:gd name="connsiteY34" fmla="*/ 903 h 10000"/>
                        <a:gd name="connsiteX35" fmla="*/ 6648 w 10000"/>
                        <a:gd name="connsiteY35" fmla="*/ 871 h 10000"/>
                        <a:gd name="connsiteX36" fmla="*/ 6704 w 10000"/>
                        <a:gd name="connsiteY36" fmla="*/ 871 h 10000"/>
                        <a:gd name="connsiteX37" fmla="*/ 7155 w 10000"/>
                        <a:gd name="connsiteY37" fmla="*/ 742 h 10000"/>
                        <a:gd name="connsiteX38" fmla="*/ 7634 w 10000"/>
                        <a:gd name="connsiteY38" fmla="*/ 613 h 10000"/>
                        <a:gd name="connsiteX39" fmla="*/ 8197 w 10000"/>
                        <a:gd name="connsiteY39" fmla="*/ 452 h 10000"/>
                        <a:gd name="connsiteX40" fmla="*/ 8733 w 10000"/>
                        <a:gd name="connsiteY40" fmla="*/ 323 h 10000"/>
                        <a:gd name="connsiteX41" fmla="*/ 9211 w 10000"/>
                        <a:gd name="connsiteY41" fmla="*/ 194 h 10000"/>
                        <a:gd name="connsiteX42" fmla="*/ 9606 w 10000"/>
                        <a:gd name="connsiteY42" fmla="*/ 65 h 10000"/>
                        <a:gd name="connsiteX43" fmla="*/ 9888 w 10000"/>
                        <a:gd name="connsiteY43" fmla="*/ 0 h 10000"/>
                        <a:gd name="connsiteX44" fmla="*/ 9972 w 10000"/>
                        <a:gd name="connsiteY44" fmla="*/ 0 h 10000"/>
                        <a:gd name="connsiteX0" fmla="*/ 9888 w 10000"/>
                        <a:gd name="connsiteY0" fmla="*/ 0 h 10000"/>
                        <a:gd name="connsiteX1" fmla="*/ 10000 w 10000"/>
                        <a:gd name="connsiteY1" fmla="*/ 0 h 10000"/>
                        <a:gd name="connsiteX2" fmla="*/ 10000 w 10000"/>
                        <a:gd name="connsiteY2" fmla="*/ 32 h 10000"/>
                        <a:gd name="connsiteX3" fmla="*/ 10000 w 10000"/>
                        <a:gd name="connsiteY3" fmla="*/ 129 h 10000"/>
                        <a:gd name="connsiteX4" fmla="*/ 10000 w 10000"/>
                        <a:gd name="connsiteY4" fmla="*/ 452 h 10000"/>
                        <a:gd name="connsiteX5" fmla="*/ 10000 w 10000"/>
                        <a:gd name="connsiteY5" fmla="*/ 968 h 10000"/>
                        <a:gd name="connsiteX6" fmla="*/ 10000 w 10000"/>
                        <a:gd name="connsiteY6" fmla="*/ 1548 h 10000"/>
                        <a:gd name="connsiteX7" fmla="*/ 9972 w 10000"/>
                        <a:gd name="connsiteY7" fmla="*/ 2194 h 10000"/>
                        <a:gd name="connsiteX8" fmla="*/ 9972 w 10000"/>
                        <a:gd name="connsiteY8" fmla="*/ 2871 h 10000"/>
                        <a:gd name="connsiteX9" fmla="*/ 9972 w 10000"/>
                        <a:gd name="connsiteY9" fmla="*/ 3484 h 10000"/>
                        <a:gd name="connsiteX10" fmla="*/ 9972 w 10000"/>
                        <a:gd name="connsiteY10" fmla="*/ 4000 h 10000"/>
                        <a:gd name="connsiteX11" fmla="*/ 9972 w 10000"/>
                        <a:gd name="connsiteY11" fmla="*/ 4032 h 10000"/>
                        <a:gd name="connsiteX12" fmla="*/ 9972 w 10000"/>
                        <a:gd name="connsiteY12" fmla="*/ 4161 h 10000"/>
                        <a:gd name="connsiteX13" fmla="*/ 9972 w 10000"/>
                        <a:gd name="connsiteY13" fmla="*/ 4258 h 10000"/>
                        <a:gd name="connsiteX14" fmla="*/ 9915 w 10000"/>
                        <a:gd name="connsiteY14" fmla="*/ 4290 h 10000"/>
                        <a:gd name="connsiteX15" fmla="*/ 9915 w 10000"/>
                        <a:gd name="connsiteY15" fmla="*/ 4290 h 10000"/>
                        <a:gd name="connsiteX16" fmla="*/ 9888 w 10000"/>
                        <a:gd name="connsiteY16" fmla="*/ 4290 h 10000"/>
                        <a:gd name="connsiteX17" fmla="*/ 9859 w 10000"/>
                        <a:gd name="connsiteY17" fmla="*/ 4290 h 10000"/>
                        <a:gd name="connsiteX18" fmla="*/ 9859 w 10000"/>
                        <a:gd name="connsiteY18" fmla="*/ 4290 h 10000"/>
                        <a:gd name="connsiteX19" fmla="*/ 8789 w 10000"/>
                        <a:gd name="connsiteY19" fmla="*/ 3323 h 10000"/>
                        <a:gd name="connsiteX20" fmla="*/ 6451 w 10000"/>
                        <a:gd name="connsiteY20" fmla="*/ 6484 h 10000"/>
                        <a:gd name="connsiteX21" fmla="*/ 0 w 10000"/>
                        <a:gd name="connsiteY21" fmla="*/ 10000 h 10000"/>
                        <a:gd name="connsiteX22" fmla="*/ 5718 w 10000"/>
                        <a:gd name="connsiteY22" fmla="*/ 5387 h 10000"/>
                        <a:gd name="connsiteX23" fmla="*/ 7380 w 10000"/>
                        <a:gd name="connsiteY23" fmla="*/ 2065 h 10000"/>
                        <a:gd name="connsiteX24" fmla="*/ 7380 w 10000"/>
                        <a:gd name="connsiteY24" fmla="*/ 2065 h 10000"/>
                        <a:gd name="connsiteX25" fmla="*/ 7380 w 10000"/>
                        <a:gd name="connsiteY25" fmla="*/ 2065 h 10000"/>
                        <a:gd name="connsiteX26" fmla="*/ 6422 w 10000"/>
                        <a:gd name="connsiteY26" fmla="*/ 1161 h 10000"/>
                        <a:gd name="connsiteX27" fmla="*/ 6338 w 10000"/>
                        <a:gd name="connsiteY27" fmla="*/ 1097 h 10000"/>
                        <a:gd name="connsiteX28" fmla="*/ 6310 w 10000"/>
                        <a:gd name="connsiteY28" fmla="*/ 1032 h 10000"/>
                        <a:gd name="connsiteX29" fmla="*/ 6310 w 10000"/>
                        <a:gd name="connsiteY29" fmla="*/ 1000 h 10000"/>
                        <a:gd name="connsiteX30" fmla="*/ 6338 w 10000"/>
                        <a:gd name="connsiteY30" fmla="*/ 968 h 10000"/>
                        <a:gd name="connsiteX31" fmla="*/ 6395 w 10000"/>
                        <a:gd name="connsiteY31" fmla="*/ 968 h 10000"/>
                        <a:gd name="connsiteX32" fmla="*/ 6422 w 10000"/>
                        <a:gd name="connsiteY32" fmla="*/ 903 h 10000"/>
                        <a:gd name="connsiteX33" fmla="*/ 6451 w 10000"/>
                        <a:gd name="connsiteY33" fmla="*/ 903 h 10000"/>
                        <a:gd name="connsiteX34" fmla="*/ 6536 w 10000"/>
                        <a:gd name="connsiteY34" fmla="*/ 903 h 10000"/>
                        <a:gd name="connsiteX35" fmla="*/ 6648 w 10000"/>
                        <a:gd name="connsiteY35" fmla="*/ 871 h 10000"/>
                        <a:gd name="connsiteX36" fmla="*/ 6704 w 10000"/>
                        <a:gd name="connsiteY36" fmla="*/ 871 h 10000"/>
                        <a:gd name="connsiteX37" fmla="*/ 7155 w 10000"/>
                        <a:gd name="connsiteY37" fmla="*/ 742 h 10000"/>
                        <a:gd name="connsiteX38" fmla="*/ 7634 w 10000"/>
                        <a:gd name="connsiteY38" fmla="*/ 613 h 10000"/>
                        <a:gd name="connsiteX39" fmla="*/ 8197 w 10000"/>
                        <a:gd name="connsiteY39" fmla="*/ 452 h 10000"/>
                        <a:gd name="connsiteX40" fmla="*/ 8733 w 10000"/>
                        <a:gd name="connsiteY40" fmla="*/ 323 h 10000"/>
                        <a:gd name="connsiteX41" fmla="*/ 9211 w 10000"/>
                        <a:gd name="connsiteY41" fmla="*/ 194 h 10000"/>
                        <a:gd name="connsiteX42" fmla="*/ 9606 w 10000"/>
                        <a:gd name="connsiteY42" fmla="*/ 65 h 10000"/>
                        <a:gd name="connsiteX43" fmla="*/ 9888 w 10000"/>
                        <a:gd name="connsiteY43" fmla="*/ 0 h 10000"/>
                        <a:gd name="connsiteX0" fmla="*/ 9888 w 10000"/>
                        <a:gd name="connsiteY0" fmla="*/ 0 h 10000"/>
                        <a:gd name="connsiteX1" fmla="*/ 10000 w 10000"/>
                        <a:gd name="connsiteY1" fmla="*/ 0 h 10000"/>
                        <a:gd name="connsiteX2" fmla="*/ 10000 w 10000"/>
                        <a:gd name="connsiteY2" fmla="*/ 32 h 10000"/>
                        <a:gd name="connsiteX3" fmla="*/ 10000 w 10000"/>
                        <a:gd name="connsiteY3" fmla="*/ 452 h 10000"/>
                        <a:gd name="connsiteX4" fmla="*/ 10000 w 10000"/>
                        <a:gd name="connsiteY4" fmla="*/ 968 h 10000"/>
                        <a:gd name="connsiteX5" fmla="*/ 10000 w 10000"/>
                        <a:gd name="connsiteY5" fmla="*/ 1548 h 10000"/>
                        <a:gd name="connsiteX6" fmla="*/ 9972 w 10000"/>
                        <a:gd name="connsiteY6" fmla="*/ 2194 h 10000"/>
                        <a:gd name="connsiteX7" fmla="*/ 9972 w 10000"/>
                        <a:gd name="connsiteY7" fmla="*/ 2871 h 10000"/>
                        <a:gd name="connsiteX8" fmla="*/ 9972 w 10000"/>
                        <a:gd name="connsiteY8" fmla="*/ 3484 h 10000"/>
                        <a:gd name="connsiteX9" fmla="*/ 9972 w 10000"/>
                        <a:gd name="connsiteY9" fmla="*/ 4000 h 10000"/>
                        <a:gd name="connsiteX10" fmla="*/ 9972 w 10000"/>
                        <a:gd name="connsiteY10" fmla="*/ 4032 h 10000"/>
                        <a:gd name="connsiteX11" fmla="*/ 9972 w 10000"/>
                        <a:gd name="connsiteY11" fmla="*/ 4161 h 10000"/>
                        <a:gd name="connsiteX12" fmla="*/ 9972 w 10000"/>
                        <a:gd name="connsiteY12" fmla="*/ 4258 h 10000"/>
                        <a:gd name="connsiteX13" fmla="*/ 9915 w 10000"/>
                        <a:gd name="connsiteY13" fmla="*/ 4290 h 10000"/>
                        <a:gd name="connsiteX14" fmla="*/ 9915 w 10000"/>
                        <a:gd name="connsiteY14" fmla="*/ 4290 h 10000"/>
                        <a:gd name="connsiteX15" fmla="*/ 9888 w 10000"/>
                        <a:gd name="connsiteY15" fmla="*/ 4290 h 10000"/>
                        <a:gd name="connsiteX16" fmla="*/ 9859 w 10000"/>
                        <a:gd name="connsiteY16" fmla="*/ 4290 h 10000"/>
                        <a:gd name="connsiteX17" fmla="*/ 9859 w 10000"/>
                        <a:gd name="connsiteY17" fmla="*/ 4290 h 10000"/>
                        <a:gd name="connsiteX18" fmla="*/ 8789 w 10000"/>
                        <a:gd name="connsiteY18" fmla="*/ 3323 h 10000"/>
                        <a:gd name="connsiteX19" fmla="*/ 6451 w 10000"/>
                        <a:gd name="connsiteY19" fmla="*/ 6484 h 10000"/>
                        <a:gd name="connsiteX20" fmla="*/ 0 w 10000"/>
                        <a:gd name="connsiteY20" fmla="*/ 10000 h 10000"/>
                        <a:gd name="connsiteX21" fmla="*/ 5718 w 10000"/>
                        <a:gd name="connsiteY21" fmla="*/ 5387 h 10000"/>
                        <a:gd name="connsiteX22" fmla="*/ 7380 w 10000"/>
                        <a:gd name="connsiteY22" fmla="*/ 2065 h 10000"/>
                        <a:gd name="connsiteX23" fmla="*/ 7380 w 10000"/>
                        <a:gd name="connsiteY23" fmla="*/ 2065 h 10000"/>
                        <a:gd name="connsiteX24" fmla="*/ 7380 w 10000"/>
                        <a:gd name="connsiteY24" fmla="*/ 2065 h 10000"/>
                        <a:gd name="connsiteX25" fmla="*/ 6422 w 10000"/>
                        <a:gd name="connsiteY25" fmla="*/ 1161 h 10000"/>
                        <a:gd name="connsiteX26" fmla="*/ 6338 w 10000"/>
                        <a:gd name="connsiteY26" fmla="*/ 1097 h 10000"/>
                        <a:gd name="connsiteX27" fmla="*/ 6310 w 10000"/>
                        <a:gd name="connsiteY27" fmla="*/ 1032 h 10000"/>
                        <a:gd name="connsiteX28" fmla="*/ 6310 w 10000"/>
                        <a:gd name="connsiteY28" fmla="*/ 1000 h 10000"/>
                        <a:gd name="connsiteX29" fmla="*/ 6338 w 10000"/>
                        <a:gd name="connsiteY29" fmla="*/ 968 h 10000"/>
                        <a:gd name="connsiteX30" fmla="*/ 6395 w 10000"/>
                        <a:gd name="connsiteY30" fmla="*/ 968 h 10000"/>
                        <a:gd name="connsiteX31" fmla="*/ 6422 w 10000"/>
                        <a:gd name="connsiteY31" fmla="*/ 903 h 10000"/>
                        <a:gd name="connsiteX32" fmla="*/ 6451 w 10000"/>
                        <a:gd name="connsiteY32" fmla="*/ 903 h 10000"/>
                        <a:gd name="connsiteX33" fmla="*/ 6536 w 10000"/>
                        <a:gd name="connsiteY33" fmla="*/ 903 h 10000"/>
                        <a:gd name="connsiteX34" fmla="*/ 6648 w 10000"/>
                        <a:gd name="connsiteY34" fmla="*/ 871 h 10000"/>
                        <a:gd name="connsiteX35" fmla="*/ 6704 w 10000"/>
                        <a:gd name="connsiteY35" fmla="*/ 871 h 10000"/>
                        <a:gd name="connsiteX36" fmla="*/ 7155 w 10000"/>
                        <a:gd name="connsiteY36" fmla="*/ 742 h 10000"/>
                        <a:gd name="connsiteX37" fmla="*/ 7634 w 10000"/>
                        <a:gd name="connsiteY37" fmla="*/ 613 h 10000"/>
                        <a:gd name="connsiteX38" fmla="*/ 8197 w 10000"/>
                        <a:gd name="connsiteY38" fmla="*/ 452 h 10000"/>
                        <a:gd name="connsiteX39" fmla="*/ 8733 w 10000"/>
                        <a:gd name="connsiteY39" fmla="*/ 323 h 10000"/>
                        <a:gd name="connsiteX40" fmla="*/ 9211 w 10000"/>
                        <a:gd name="connsiteY40" fmla="*/ 194 h 10000"/>
                        <a:gd name="connsiteX41" fmla="*/ 9606 w 10000"/>
                        <a:gd name="connsiteY41" fmla="*/ 65 h 10000"/>
                        <a:gd name="connsiteX42" fmla="*/ 9888 w 10000"/>
                        <a:gd name="connsiteY42" fmla="*/ 0 h 10000"/>
                        <a:gd name="connsiteX0" fmla="*/ 9888 w 10000"/>
                        <a:gd name="connsiteY0" fmla="*/ 0 h 10000"/>
                        <a:gd name="connsiteX1" fmla="*/ 10000 w 10000"/>
                        <a:gd name="connsiteY1" fmla="*/ 0 h 10000"/>
                        <a:gd name="connsiteX2" fmla="*/ 10000 w 10000"/>
                        <a:gd name="connsiteY2" fmla="*/ 452 h 10000"/>
                        <a:gd name="connsiteX3" fmla="*/ 10000 w 10000"/>
                        <a:gd name="connsiteY3" fmla="*/ 968 h 10000"/>
                        <a:gd name="connsiteX4" fmla="*/ 10000 w 10000"/>
                        <a:gd name="connsiteY4" fmla="*/ 1548 h 10000"/>
                        <a:gd name="connsiteX5" fmla="*/ 9972 w 10000"/>
                        <a:gd name="connsiteY5" fmla="*/ 2194 h 10000"/>
                        <a:gd name="connsiteX6" fmla="*/ 9972 w 10000"/>
                        <a:gd name="connsiteY6" fmla="*/ 2871 h 10000"/>
                        <a:gd name="connsiteX7" fmla="*/ 9972 w 10000"/>
                        <a:gd name="connsiteY7" fmla="*/ 3484 h 10000"/>
                        <a:gd name="connsiteX8" fmla="*/ 9972 w 10000"/>
                        <a:gd name="connsiteY8" fmla="*/ 4000 h 10000"/>
                        <a:gd name="connsiteX9" fmla="*/ 9972 w 10000"/>
                        <a:gd name="connsiteY9" fmla="*/ 4032 h 10000"/>
                        <a:gd name="connsiteX10" fmla="*/ 9972 w 10000"/>
                        <a:gd name="connsiteY10" fmla="*/ 4161 h 10000"/>
                        <a:gd name="connsiteX11" fmla="*/ 9972 w 10000"/>
                        <a:gd name="connsiteY11" fmla="*/ 4258 h 10000"/>
                        <a:gd name="connsiteX12" fmla="*/ 9915 w 10000"/>
                        <a:gd name="connsiteY12" fmla="*/ 4290 h 10000"/>
                        <a:gd name="connsiteX13" fmla="*/ 9915 w 10000"/>
                        <a:gd name="connsiteY13" fmla="*/ 4290 h 10000"/>
                        <a:gd name="connsiteX14" fmla="*/ 9888 w 10000"/>
                        <a:gd name="connsiteY14" fmla="*/ 4290 h 10000"/>
                        <a:gd name="connsiteX15" fmla="*/ 9859 w 10000"/>
                        <a:gd name="connsiteY15" fmla="*/ 4290 h 10000"/>
                        <a:gd name="connsiteX16" fmla="*/ 9859 w 10000"/>
                        <a:gd name="connsiteY16" fmla="*/ 4290 h 10000"/>
                        <a:gd name="connsiteX17" fmla="*/ 8789 w 10000"/>
                        <a:gd name="connsiteY17" fmla="*/ 3323 h 10000"/>
                        <a:gd name="connsiteX18" fmla="*/ 6451 w 10000"/>
                        <a:gd name="connsiteY18" fmla="*/ 6484 h 10000"/>
                        <a:gd name="connsiteX19" fmla="*/ 0 w 10000"/>
                        <a:gd name="connsiteY19" fmla="*/ 10000 h 10000"/>
                        <a:gd name="connsiteX20" fmla="*/ 5718 w 10000"/>
                        <a:gd name="connsiteY20" fmla="*/ 5387 h 10000"/>
                        <a:gd name="connsiteX21" fmla="*/ 7380 w 10000"/>
                        <a:gd name="connsiteY21" fmla="*/ 2065 h 10000"/>
                        <a:gd name="connsiteX22" fmla="*/ 7380 w 10000"/>
                        <a:gd name="connsiteY22" fmla="*/ 2065 h 10000"/>
                        <a:gd name="connsiteX23" fmla="*/ 7380 w 10000"/>
                        <a:gd name="connsiteY23" fmla="*/ 2065 h 10000"/>
                        <a:gd name="connsiteX24" fmla="*/ 6422 w 10000"/>
                        <a:gd name="connsiteY24" fmla="*/ 1161 h 10000"/>
                        <a:gd name="connsiteX25" fmla="*/ 6338 w 10000"/>
                        <a:gd name="connsiteY25" fmla="*/ 1097 h 10000"/>
                        <a:gd name="connsiteX26" fmla="*/ 6310 w 10000"/>
                        <a:gd name="connsiteY26" fmla="*/ 1032 h 10000"/>
                        <a:gd name="connsiteX27" fmla="*/ 6310 w 10000"/>
                        <a:gd name="connsiteY27" fmla="*/ 1000 h 10000"/>
                        <a:gd name="connsiteX28" fmla="*/ 6338 w 10000"/>
                        <a:gd name="connsiteY28" fmla="*/ 968 h 10000"/>
                        <a:gd name="connsiteX29" fmla="*/ 6395 w 10000"/>
                        <a:gd name="connsiteY29" fmla="*/ 968 h 10000"/>
                        <a:gd name="connsiteX30" fmla="*/ 6422 w 10000"/>
                        <a:gd name="connsiteY30" fmla="*/ 903 h 10000"/>
                        <a:gd name="connsiteX31" fmla="*/ 6451 w 10000"/>
                        <a:gd name="connsiteY31" fmla="*/ 903 h 10000"/>
                        <a:gd name="connsiteX32" fmla="*/ 6536 w 10000"/>
                        <a:gd name="connsiteY32" fmla="*/ 903 h 10000"/>
                        <a:gd name="connsiteX33" fmla="*/ 6648 w 10000"/>
                        <a:gd name="connsiteY33" fmla="*/ 871 h 10000"/>
                        <a:gd name="connsiteX34" fmla="*/ 6704 w 10000"/>
                        <a:gd name="connsiteY34" fmla="*/ 871 h 10000"/>
                        <a:gd name="connsiteX35" fmla="*/ 7155 w 10000"/>
                        <a:gd name="connsiteY35" fmla="*/ 742 h 10000"/>
                        <a:gd name="connsiteX36" fmla="*/ 7634 w 10000"/>
                        <a:gd name="connsiteY36" fmla="*/ 613 h 10000"/>
                        <a:gd name="connsiteX37" fmla="*/ 8197 w 10000"/>
                        <a:gd name="connsiteY37" fmla="*/ 452 h 10000"/>
                        <a:gd name="connsiteX38" fmla="*/ 8733 w 10000"/>
                        <a:gd name="connsiteY38" fmla="*/ 323 h 10000"/>
                        <a:gd name="connsiteX39" fmla="*/ 9211 w 10000"/>
                        <a:gd name="connsiteY39" fmla="*/ 194 h 10000"/>
                        <a:gd name="connsiteX40" fmla="*/ 9606 w 10000"/>
                        <a:gd name="connsiteY40" fmla="*/ 65 h 10000"/>
                        <a:gd name="connsiteX41" fmla="*/ 9888 w 10000"/>
                        <a:gd name="connsiteY41" fmla="*/ 0 h 10000"/>
                        <a:gd name="connsiteX0" fmla="*/ 9888 w 10007"/>
                        <a:gd name="connsiteY0" fmla="*/ 0 h 10000"/>
                        <a:gd name="connsiteX1" fmla="*/ 10000 w 10007"/>
                        <a:gd name="connsiteY1" fmla="*/ 0 h 10000"/>
                        <a:gd name="connsiteX2" fmla="*/ 10000 w 10007"/>
                        <a:gd name="connsiteY2" fmla="*/ 452 h 10000"/>
                        <a:gd name="connsiteX3" fmla="*/ 10007 w 10007"/>
                        <a:gd name="connsiteY3" fmla="*/ 457 h 10000"/>
                        <a:gd name="connsiteX4" fmla="*/ 10000 w 10007"/>
                        <a:gd name="connsiteY4" fmla="*/ 968 h 10000"/>
                        <a:gd name="connsiteX5" fmla="*/ 10000 w 10007"/>
                        <a:gd name="connsiteY5" fmla="*/ 1548 h 10000"/>
                        <a:gd name="connsiteX6" fmla="*/ 9972 w 10007"/>
                        <a:gd name="connsiteY6" fmla="*/ 2194 h 10000"/>
                        <a:gd name="connsiteX7" fmla="*/ 9972 w 10007"/>
                        <a:gd name="connsiteY7" fmla="*/ 2871 h 10000"/>
                        <a:gd name="connsiteX8" fmla="*/ 9972 w 10007"/>
                        <a:gd name="connsiteY8" fmla="*/ 3484 h 10000"/>
                        <a:gd name="connsiteX9" fmla="*/ 9972 w 10007"/>
                        <a:gd name="connsiteY9" fmla="*/ 4000 h 10000"/>
                        <a:gd name="connsiteX10" fmla="*/ 9972 w 10007"/>
                        <a:gd name="connsiteY10" fmla="*/ 4032 h 10000"/>
                        <a:gd name="connsiteX11" fmla="*/ 9972 w 10007"/>
                        <a:gd name="connsiteY11" fmla="*/ 4161 h 10000"/>
                        <a:gd name="connsiteX12" fmla="*/ 9972 w 10007"/>
                        <a:gd name="connsiteY12" fmla="*/ 4258 h 10000"/>
                        <a:gd name="connsiteX13" fmla="*/ 9915 w 10007"/>
                        <a:gd name="connsiteY13" fmla="*/ 4290 h 10000"/>
                        <a:gd name="connsiteX14" fmla="*/ 9915 w 10007"/>
                        <a:gd name="connsiteY14" fmla="*/ 4290 h 10000"/>
                        <a:gd name="connsiteX15" fmla="*/ 9888 w 10007"/>
                        <a:gd name="connsiteY15" fmla="*/ 4290 h 10000"/>
                        <a:gd name="connsiteX16" fmla="*/ 9859 w 10007"/>
                        <a:gd name="connsiteY16" fmla="*/ 4290 h 10000"/>
                        <a:gd name="connsiteX17" fmla="*/ 9859 w 10007"/>
                        <a:gd name="connsiteY17" fmla="*/ 4290 h 10000"/>
                        <a:gd name="connsiteX18" fmla="*/ 8789 w 10007"/>
                        <a:gd name="connsiteY18" fmla="*/ 3323 h 10000"/>
                        <a:gd name="connsiteX19" fmla="*/ 6451 w 10007"/>
                        <a:gd name="connsiteY19" fmla="*/ 6484 h 10000"/>
                        <a:gd name="connsiteX20" fmla="*/ 0 w 10007"/>
                        <a:gd name="connsiteY20" fmla="*/ 10000 h 10000"/>
                        <a:gd name="connsiteX21" fmla="*/ 5718 w 10007"/>
                        <a:gd name="connsiteY21" fmla="*/ 5387 h 10000"/>
                        <a:gd name="connsiteX22" fmla="*/ 7380 w 10007"/>
                        <a:gd name="connsiteY22" fmla="*/ 2065 h 10000"/>
                        <a:gd name="connsiteX23" fmla="*/ 7380 w 10007"/>
                        <a:gd name="connsiteY23" fmla="*/ 2065 h 10000"/>
                        <a:gd name="connsiteX24" fmla="*/ 7380 w 10007"/>
                        <a:gd name="connsiteY24" fmla="*/ 2065 h 10000"/>
                        <a:gd name="connsiteX25" fmla="*/ 6422 w 10007"/>
                        <a:gd name="connsiteY25" fmla="*/ 1161 h 10000"/>
                        <a:gd name="connsiteX26" fmla="*/ 6338 w 10007"/>
                        <a:gd name="connsiteY26" fmla="*/ 1097 h 10000"/>
                        <a:gd name="connsiteX27" fmla="*/ 6310 w 10007"/>
                        <a:gd name="connsiteY27" fmla="*/ 1032 h 10000"/>
                        <a:gd name="connsiteX28" fmla="*/ 6310 w 10007"/>
                        <a:gd name="connsiteY28" fmla="*/ 1000 h 10000"/>
                        <a:gd name="connsiteX29" fmla="*/ 6338 w 10007"/>
                        <a:gd name="connsiteY29" fmla="*/ 968 h 10000"/>
                        <a:gd name="connsiteX30" fmla="*/ 6395 w 10007"/>
                        <a:gd name="connsiteY30" fmla="*/ 968 h 10000"/>
                        <a:gd name="connsiteX31" fmla="*/ 6422 w 10007"/>
                        <a:gd name="connsiteY31" fmla="*/ 903 h 10000"/>
                        <a:gd name="connsiteX32" fmla="*/ 6451 w 10007"/>
                        <a:gd name="connsiteY32" fmla="*/ 903 h 10000"/>
                        <a:gd name="connsiteX33" fmla="*/ 6536 w 10007"/>
                        <a:gd name="connsiteY33" fmla="*/ 903 h 10000"/>
                        <a:gd name="connsiteX34" fmla="*/ 6648 w 10007"/>
                        <a:gd name="connsiteY34" fmla="*/ 871 h 10000"/>
                        <a:gd name="connsiteX35" fmla="*/ 6704 w 10007"/>
                        <a:gd name="connsiteY35" fmla="*/ 871 h 10000"/>
                        <a:gd name="connsiteX36" fmla="*/ 7155 w 10007"/>
                        <a:gd name="connsiteY36" fmla="*/ 742 h 10000"/>
                        <a:gd name="connsiteX37" fmla="*/ 7634 w 10007"/>
                        <a:gd name="connsiteY37" fmla="*/ 613 h 10000"/>
                        <a:gd name="connsiteX38" fmla="*/ 8197 w 10007"/>
                        <a:gd name="connsiteY38" fmla="*/ 452 h 10000"/>
                        <a:gd name="connsiteX39" fmla="*/ 8733 w 10007"/>
                        <a:gd name="connsiteY39" fmla="*/ 323 h 10000"/>
                        <a:gd name="connsiteX40" fmla="*/ 9211 w 10007"/>
                        <a:gd name="connsiteY40" fmla="*/ 194 h 10000"/>
                        <a:gd name="connsiteX41" fmla="*/ 9606 w 10007"/>
                        <a:gd name="connsiteY41" fmla="*/ 65 h 10000"/>
                        <a:gd name="connsiteX42" fmla="*/ 9888 w 10007"/>
                        <a:gd name="connsiteY42" fmla="*/ 0 h 10000"/>
                        <a:gd name="connsiteX0" fmla="*/ 9888 w 10000"/>
                        <a:gd name="connsiteY0" fmla="*/ 0 h 10000"/>
                        <a:gd name="connsiteX1" fmla="*/ 10000 w 10000"/>
                        <a:gd name="connsiteY1" fmla="*/ 0 h 10000"/>
                        <a:gd name="connsiteX2" fmla="*/ 10000 w 10000"/>
                        <a:gd name="connsiteY2" fmla="*/ 452 h 10000"/>
                        <a:gd name="connsiteX3" fmla="*/ 10000 w 10000"/>
                        <a:gd name="connsiteY3" fmla="*/ 968 h 10000"/>
                        <a:gd name="connsiteX4" fmla="*/ 10000 w 10000"/>
                        <a:gd name="connsiteY4" fmla="*/ 1548 h 10000"/>
                        <a:gd name="connsiteX5" fmla="*/ 9972 w 10000"/>
                        <a:gd name="connsiteY5" fmla="*/ 2194 h 10000"/>
                        <a:gd name="connsiteX6" fmla="*/ 9972 w 10000"/>
                        <a:gd name="connsiteY6" fmla="*/ 2871 h 10000"/>
                        <a:gd name="connsiteX7" fmla="*/ 9972 w 10000"/>
                        <a:gd name="connsiteY7" fmla="*/ 3484 h 10000"/>
                        <a:gd name="connsiteX8" fmla="*/ 9972 w 10000"/>
                        <a:gd name="connsiteY8" fmla="*/ 4000 h 10000"/>
                        <a:gd name="connsiteX9" fmla="*/ 9972 w 10000"/>
                        <a:gd name="connsiteY9" fmla="*/ 4032 h 10000"/>
                        <a:gd name="connsiteX10" fmla="*/ 9972 w 10000"/>
                        <a:gd name="connsiteY10" fmla="*/ 4161 h 10000"/>
                        <a:gd name="connsiteX11" fmla="*/ 9972 w 10000"/>
                        <a:gd name="connsiteY11" fmla="*/ 4258 h 10000"/>
                        <a:gd name="connsiteX12" fmla="*/ 9915 w 10000"/>
                        <a:gd name="connsiteY12" fmla="*/ 4290 h 10000"/>
                        <a:gd name="connsiteX13" fmla="*/ 9915 w 10000"/>
                        <a:gd name="connsiteY13" fmla="*/ 4290 h 10000"/>
                        <a:gd name="connsiteX14" fmla="*/ 9888 w 10000"/>
                        <a:gd name="connsiteY14" fmla="*/ 4290 h 10000"/>
                        <a:gd name="connsiteX15" fmla="*/ 9859 w 10000"/>
                        <a:gd name="connsiteY15" fmla="*/ 4290 h 10000"/>
                        <a:gd name="connsiteX16" fmla="*/ 9859 w 10000"/>
                        <a:gd name="connsiteY16" fmla="*/ 4290 h 10000"/>
                        <a:gd name="connsiteX17" fmla="*/ 8789 w 10000"/>
                        <a:gd name="connsiteY17" fmla="*/ 3323 h 10000"/>
                        <a:gd name="connsiteX18" fmla="*/ 6451 w 10000"/>
                        <a:gd name="connsiteY18" fmla="*/ 6484 h 10000"/>
                        <a:gd name="connsiteX19" fmla="*/ 0 w 10000"/>
                        <a:gd name="connsiteY19" fmla="*/ 10000 h 10000"/>
                        <a:gd name="connsiteX20" fmla="*/ 5718 w 10000"/>
                        <a:gd name="connsiteY20" fmla="*/ 5387 h 10000"/>
                        <a:gd name="connsiteX21" fmla="*/ 7380 w 10000"/>
                        <a:gd name="connsiteY21" fmla="*/ 2065 h 10000"/>
                        <a:gd name="connsiteX22" fmla="*/ 7380 w 10000"/>
                        <a:gd name="connsiteY22" fmla="*/ 2065 h 10000"/>
                        <a:gd name="connsiteX23" fmla="*/ 7380 w 10000"/>
                        <a:gd name="connsiteY23" fmla="*/ 2065 h 10000"/>
                        <a:gd name="connsiteX24" fmla="*/ 6422 w 10000"/>
                        <a:gd name="connsiteY24" fmla="*/ 1161 h 10000"/>
                        <a:gd name="connsiteX25" fmla="*/ 6338 w 10000"/>
                        <a:gd name="connsiteY25" fmla="*/ 1097 h 10000"/>
                        <a:gd name="connsiteX26" fmla="*/ 6310 w 10000"/>
                        <a:gd name="connsiteY26" fmla="*/ 1032 h 10000"/>
                        <a:gd name="connsiteX27" fmla="*/ 6310 w 10000"/>
                        <a:gd name="connsiteY27" fmla="*/ 1000 h 10000"/>
                        <a:gd name="connsiteX28" fmla="*/ 6338 w 10000"/>
                        <a:gd name="connsiteY28" fmla="*/ 968 h 10000"/>
                        <a:gd name="connsiteX29" fmla="*/ 6395 w 10000"/>
                        <a:gd name="connsiteY29" fmla="*/ 968 h 10000"/>
                        <a:gd name="connsiteX30" fmla="*/ 6422 w 10000"/>
                        <a:gd name="connsiteY30" fmla="*/ 903 h 10000"/>
                        <a:gd name="connsiteX31" fmla="*/ 6451 w 10000"/>
                        <a:gd name="connsiteY31" fmla="*/ 903 h 10000"/>
                        <a:gd name="connsiteX32" fmla="*/ 6536 w 10000"/>
                        <a:gd name="connsiteY32" fmla="*/ 903 h 10000"/>
                        <a:gd name="connsiteX33" fmla="*/ 6648 w 10000"/>
                        <a:gd name="connsiteY33" fmla="*/ 871 h 10000"/>
                        <a:gd name="connsiteX34" fmla="*/ 6704 w 10000"/>
                        <a:gd name="connsiteY34" fmla="*/ 871 h 10000"/>
                        <a:gd name="connsiteX35" fmla="*/ 7155 w 10000"/>
                        <a:gd name="connsiteY35" fmla="*/ 742 h 10000"/>
                        <a:gd name="connsiteX36" fmla="*/ 7634 w 10000"/>
                        <a:gd name="connsiteY36" fmla="*/ 613 h 10000"/>
                        <a:gd name="connsiteX37" fmla="*/ 8197 w 10000"/>
                        <a:gd name="connsiteY37" fmla="*/ 452 h 10000"/>
                        <a:gd name="connsiteX38" fmla="*/ 8733 w 10000"/>
                        <a:gd name="connsiteY38" fmla="*/ 323 h 10000"/>
                        <a:gd name="connsiteX39" fmla="*/ 9211 w 10000"/>
                        <a:gd name="connsiteY39" fmla="*/ 194 h 10000"/>
                        <a:gd name="connsiteX40" fmla="*/ 9606 w 10000"/>
                        <a:gd name="connsiteY40" fmla="*/ 65 h 10000"/>
                        <a:gd name="connsiteX41" fmla="*/ 9888 w 10000"/>
                        <a:gd name="connsiteY41" fmla="*/ 0 h 10000"/>
                        <a:gd name="connsiteX0" fmla="*/ 9888 w 10000"/>
                        <a:gd name="connsiteY0" fmla="*/ 0 h 10000"/>
                        <a:gd name="connsiteX1" fmla="*/ 10000 w 10000"/>
                        <a:gd name="connsiteY1" fmla="*/ 0 h 10000"/>
                        <a:gd name="connsiteX2" fmla="*/ 10000 w 10000"/>
                        <a:gd name="connsiteY2" fmla="*/ 968 h 10000"/>
                        <a:gd name="connsiteX3" fmla="*/ 10000 w 10000"/>
                        <a:gd name="connsiteY3" fmla="*/ 1548 h 10000"/>
                        <a:gd name="connsiteX4" fmla="*/ 9972 w 10000"/>
                        <a:gd name="connsiteY4" fmla="*/ 2194 h 10000"/>
                        <a:gd name="connsiteX5" fmla="*/ 9972 w 10000"/>
                        <a:gd name="connsiteY5" fmla="*/ 2871 h 10000"/>
                        <a:gd name="connsiteX6" fmla="*/ 9972 w 10000"/>
                        <a:gd name="connsiteY6" fmla="*/ 3484 h 10000"/>
                        <a:gd name="connsiteX7" fmla="*/ 9972 w 10000"/>
                        <a:gd name="connsiteY7" fmla="*/ 4000 h 10000"/>
                        <a:gd name="connsiteX8" fmla="*/ 9972 w 10000"/>
                        <a:gd name="connsiteY8" fmla="*/ 4032 h 10000"/>
                        <a:gd name="connsiteX9" fmla="*/ 9972 w 10000"/>
                        <a:gd name="connsiteY9" fmla="*/ 4161 h 10000"/>
                        <a:gd name="connsiteX10" fmla="*/ 9972 w 10000"/>
                        <a:gd name="connsiteY10" fmla="*/ 4258 h 10000"/>
                        <a:gd name="connsiteX11" fmla="*/ 9915 w 10000"/>
                        <a:gd name="connsiteY11" fmla="*/ 4290 h 10000"/>
                        <a:gd name="connsiteX12" fmla="*/ 9915 w 10000"/>
                        <a:gd name="connsiteY12" fmla="*/ 4290 h 10000"/>
                        <a:gd name="connsiteX13" fmla="*/ 9888 w 10000"/>
                        <a:gd name="connsiteY13" fmla="*/ 4290 h 10000"/>
                        <a:gd name="connsiteX14" fmla="*/ 9859 w 10000"/>
                        <a:gd name="connsiteY14" fmla="*/ 4290 h 10000"/>
                        <a:gd name="connsiteX15" fmla="*/ 9859 w 10000"/>
                        <a:gd name="connsiteY15" fmla="*/ 4290 h 10000"/>
                        <a:gd name="connsiteX16" fmla="*/ 8789 w 10000"/>
                        <a:gd name="connsiteY16" fmla="*/ 3323 h 10000"/>
                        <a:gd name="connsiteX17" fmla="*/ 6451 w 10000"/>
                        <a:gd name="connsiteY17" fmla="*/ 6484 h 10000"/>
                        <a:gd name="connsiteX18" fmla="*/ 0 w 10000"/>
                        <a:gd name="connsiteY18" fmla="*/ 10000 h 10000"/>
                        <a:gd name="connsiteX19" fmla="*/ 5718 w 10000"/>
                        <a:gd name="connsiteY19" fmla="*/ 5387 h 10000"/>
                        <a:gd name="connsiteX20" fmla="*/ 7380 w 10000"/>
                        <a:gd name="connsiteY20" fmla="*/ 2065 h 10000"/>
                        <a:gd name="connsiteX21" fmla="*/ 7380 w 10000"/>
                        <a:gd name="connsiteY21" fmla="*/ 2065 h 10000"/>
                        <a:gd name="connsiteX22" fmla="*/ 7380 w 10000"/>
                        <a:gd name="connsiteY22" fmla="*/ 2065 h 10000"/>
                        <a:gd name="connsiteX23" fmla="*/ 6422 w 10000"/>
                        <a:gd name="connsiteY23" fmla="*/ 1161 h 10000"/>
                        <a:gd name="connsiteX24" fmla="*/ 6338 w 10000"/>
                        <a:gd name="connsiteY24" fmla="*/ 1097 h 10000"/>
                        <a:gd name="connsiteX25" fmla="*/ 6310 w 10000"/>
                        <a:gd name="connsiteY25" fmla="*/ 1032 h 10000"/>
                        <a:gd name="connsiteX26" fmla="*/ 6310 w 10000"/>
                        <a:gd name="connsiteY26" fmla="*/ 1000 h 10000"/>
                        <a:gd name="connsiteX27" fmla="*/ 6338 w 10000"/>
                        <a:gd name="connsiteY27" fmla="*/ 968 h 10000"/>
                        <a:gd name="connsiteX28" fmla="*/ 6395 w 10000"/>
                        <a:gd name="connsiteY28" fmla="*/ 968 h 10000"/>
                        <a:gd name="connsiteX29" fmla="*/ 6422 w 10000"/>
                        <a:gd name="connsiteY29" fmla="*/ 903 h 10000"/>
                        <a:gd name="connsiteX30" fmla="*/ 6451 w 10000"/>
                        <a:gd name="connsiteY30" fmla="*/ 903 h 10000"/>
                        <a:gd name="connsiteX31" fmla="*/ 6536 w 10000"/>
                        <a:gd name="connsiteY31" fmla="*/ 903 h 10000"/>
                        <a:gd name="connsiteX32" fmla="*/ 6648 w 10000"/>
                        <a:gd name="connsiteY32" fmla="*/ 871 h 10000"/>
                        <a:gd name="connsiteX33" fmla="*/ 6704 w 10000"/>
                        <a:gd name="connsiteY33" fmla="*/ 871 h 10000"/>
                        <a:gd name="connsiteX34" fmla="*/ 7155 w 10000"/>
                        <a:gd name="connsiteY34" fmla="*/ 742 h 10000"/>
                        <a:gd name="connsiteX35" fmla="*/ 7634 w 10000"/>
                        <a:gd name="connsiteY35" fmla="*/ 613 h 10000"/>
                        <a:gd name="connsiteX36" fmla="*/ 8197 w 10000"/>
                        <a:gd name="connsiteY36" fmla="*/ 452 h 10000"/>
                        <a:gd name="connsiteX37" fmla="*/ 8733 w 10000"/>
                        <a:gd name="connsiteY37" fmla="*/ 323 h 10000"/>
                        <a:gd name="connsiteX38" fmla="*/ 9211 w 10000"/>
                        <a:gd name="connsiteY38" fmla="*/ 194 h 10000"/>
                        <a:gd name="connsiteX39" fmla="*/ 9606 w 10000"/>
                        <a:gd name="connsiteY39" fmla="*/ 65 h 10000"/>
                        <a:gd name="connsiteX40" fmla="*/ 9888 w 10000"/>
                        <a:gd name="connsiteY40" fmla="*/ 0 h 10000"/>
                        <a:gd name="connsiteX0" fmla="*/ 9888 w 10000"/>
                        <a:gd name="connsiteY0" fmla="*/ 0 h 10000"/>
                        <a:gd name="connsiteX1" fmla="*/ 10000 w 10000"/>
                        <a:gd name="connsiteY1" fmla="*/ 0 h 10000"/>
                        <a:gd name="connsiteX2" fmla="*/ 10000 w 10000"/>
                        <a:gd name="connsiteY2" fmla="*/ 1548 h 10000"/>
                        <a:gd name="connsiteX3" fmla="*/ 9972 w 10000"/>
                        <a:gd name="connsiteY3" fmla="*/ 2194 h 10000"/>
                        <a:gd name="connsiteX4" fmla="*/ 9972 w 10000"/>
                        <a:gd name="connsiteY4" fmla="*/ 2871 h 10000"/>
                        <a:gd name="connsiteX5" fmla="*/ 9972 w 10000"/>
                        <a:gd name="connsiteY5" fmla="*/ 3484 h 10000"/>
                        <a:gd name="connsiteX6" fmla="*/ 9972 w 10000"/>
                        <a:gd name="connsiteY6" fmla="*/ 4000 h 10000"/>
                        <a:gd name="connsiteX7" fmla="*/ 9972 w 10000"/>
                        <a:gd name="connsiteY7" fmla="*/ 4032 h 10000"/>
                        <a:gd name="connsiteX8" fmla="*/ 9972 w 10000"/>
                        <a:gd name="connsiteY8" fmla="*/ 4161 h 10000"/>
                        <a:gd name="connsiteX9" fmla="*/ 9972 w 10000"/>
                        <a:gd name="connsiteY9" fmla="*/ 4258 h 10000"/>
                        <a:gd name="connsiteX10" fmla="*/ 9915 w 10000"/>
                        <a:gd name="connsiteY10" fmla="*/ 4290 h 10000"/>
                        <a:gd name="connsiteX11" fmla="*/ 9915 w 10000"/>
                        <a:gd name="connsiteY11" fmla="*/ 4290 h 10000"/>
                        <a:gd name="connsiteX12" fmla="*/ 9888 w 10000"/>
                        <a:gd name="connsiteY12" fmla="*/ 4290 h 10000"/>
                        <a:gd name="connsiteX13" fmla="*/ 9859 w 10000"/>
                        <a:gd name="connsiteY13" fmla="*/ 4290 h 10000"/>
                        <a:gd name="connsiteX14" fmla="*/ 9859 w 10000"/>
                        <a:gd name="connsiteY14" fmla="*/ 4290 h 10000"/>
                        <a:gd name="connsiteX15" fmla="*/ 8789 w 10000"/>
                        <a:gd name="connsiteY15" fmla="*/ 3323 h 10000"/>
                        <a:gd name="connsiteX16" fmla="*/ 6451 w 10000"/>
                        <a:gd name="connsiteY16" fmla="*/ 6484 h 10000"/>
                        <a:gd name="connsiteX17" fmla="*/ 0 w 10000"/>
                        <a:gd name="connsiteY17" fmla="*/ 10000 h 10000"/>
                        <a:gd name="connsiteX18" fmla="*/ 5718 w 10000"/>
                        <a:gd name="connsiteY18" fmla="*/ 5387 h 10000"/>
                        <a:gd name="connsiteX19" fmla="*/ 7380 w 10000"/>
                        <a:gd name="connsiteY19" fmla="*/ 2065 h 10000"/>
                        <a:gd name="connsiteX20" fmla="*/ 7380 w 10000"/>
                        <a:gd name="connsiteY20" fmla="*/ 2065 h 10000"/>
                        <a:gd name="connsiteX21" fmla="*/ 7380 w 10000"/>
                        <a:gd name="connsiteY21" fmla="*/ 2065 h 10000"/>
                        <a:gd name="connsiteX22" fmla="*/ 6422 w 10000"/>
                        <a:gd name="connsiteY22" fmla="*/ 1161 h 10000"/>
                        <a:gd name="connsiteX23" fmla="*/ 6338 w 10000"/>
                        <a:gd name="connsiteY23" fmla="*/ 1097 h 10000"/>
                        <a:gd name="connsiteX24" fmla="*/ 6310 w 10000"/>
                        <a:gd name="connsiteY24" fmla="*/ 1032 h 10000"/>
                        <a:gd name="connsiteX25" fmla="*/ 6310 w 10000"/>
                        <a:gd name="connsiteY25" fmla="*/ 1000 h 10000"/>
                        <a:gd name="connsiteX26" fmla="*/ 6338 w 10000"/>
                        <a:gd name="connsiteY26" fmla="*/ 968 h 10000"/>
                        <a:gd name="connsiteX27" fmla="*/ 6395 w 10000"/>
                        <a:gd name="connsiteY27" fmla="*/ 968 h 10000"/>
                        <a:gd name="connsiteX28" fmla="*/ 6422 w 10000"/>
                        <a:gd name="connsiteY28" fmla="*/ 903 h 10000"/>
                        <a:gd name="connsiteX29" fmla="*/ 6451 w 10000"/>
                        <a:gd name="connsiteY29" fmla="*/ 903 h 10000"/>
                        <a:gd name="connsiteX30" fmla="*/ 6536 w 10000"/>
                        <a:gd name="connsiteY30" fmla="*/ 903 h 10000"/>
                        <a:gd name="connsiteX31" fmla="*/ 6648 w 10000"/>
                        <a:gd name="connsiteY31" fmla="*/ 871 h 10000"/>
                        <a:gd name="connsiteX32" fmla="*/ 6704 w 10000"/>
                        <a:gd name="connsiteY32" fmla="*/ 871 h 10000"/>
                        <a:gd name="connsiteX33" fmla="*/ 7155 w 10000"/>
                        <a:gd name="connsiteY33" fmla="*/ 742 h 10000"/>
                        <a:gd name="connsiteX34" fmla="*/ 7634 w 10000"/>
                        <a:gd name="connsiteY34" fmla="*/ 613 h 10000"/>
                        <a:gd name="connsiteX35" fmla="*/ 8197 w 10000"/>
                        <a:gd name="connsiteY35" fmla="*/ 452 h 10000"/>
                        <a:gd name="connsiteX36" fmla="*/ 8733 w 10000"/>
                        <a:gd name="connsiteY36" fmla="*/ 323 h 10000"/>
                        <a:gd name="connsiteX37" fmla="*/ 9211 w 10000"/>
                        <a:gd name="connsiteY37" fmla="*/ 194 h 10000"/>
                        <a:gd name="connsiteX38" fmla="*/ 9606 w 10000"/>
                        <a:gd name="connsiteY38" fmla="*/ 65 h 10000"/>
                        <a:gd name="connsiteX39" fmla="*/ 9888 w 10000"/>
                        <a:gd name="connsiteY39" fmla="*/ 0 h 10000"/>
                        <a:gd name="connsiteX0" fmla="*/ 9888 w 10000"/>
                        <a:gd name="connsiteY0" fmla="*/ 0 h 10000"/>
                        <a:gd name="connsiteX1" fmla="*/ 10000 w 10000"/>
                        <a:gd name="connsiteY1" fmla="*/ 0 h 10000"/>
                        <a:gd name="connsiteX2" fmla="*/ 9972 w 10000"/>
                        <a:gd name="connsiteY2" fmla="*/ 2194 h 10000"/>
                        <a:gd name="connsiteX3" fmla="*/ 9972 w 10000"/>
                        <a:gd name="connsiteY3" fmla="*/ 2871 h 10000"/>
                        <a:gd name="connsiteX4" fmla="*/ 9972 w 10000"/>
                        <a:gd name="connsiteY4" fmla="*/ 3484 h 10000"/>
                        <a:gd name="connsiteX5" fmla="*/ 9972 w 10000"/>
                        <a:gd name="connsiteY5" fmla="*/ 4000 h 10000"/>
                        <a:gd name="connsiteX6" fmla="*/ 9972 w 10000"/>
                        <a:gd name="connsiteY6" fmla="*/ 4032 h 10000"/>
                        <a:gd name="connsiteX7" fmla="*/ 9972 w 10000"/>
                        <a:gd name="connsiteY7" fmla="*/ 4161 h 10000"/>
                        <a:gd name="connsiteX8" fmla="*/ 9972 w 10000"/>
                        <a:gd name="connsiteY8" fmla="*/ 4258 h 10000"/>
                        <a:gd name="connsiteX9" fmla="*/ 9915 w 10000"/>
                        <a:gd name="connsiteY9" fmla="*/ 4290 h 10000"/>
                        <a:gd name="connsiteX10" fmla="*/ 9915 w 10000"/>
                        <a:gd name="connsiteY10" fmla="*/ 4290 h 10000"/>
                        <a:gd name="connsiteX11" fmla="*/ 9888 w 10000"/>
                        <a:gd name="connsiteY11" fmla="*/ 4290 h 10000"/>
                        <a:gd name="connsiteX12" fmla="*/ 9859 w 10000"/>
                        <a:gd name="connsiteY12" fmla="*/ 4290 h 10000"/>
                        <a:gd name="connsiteX13" fmla="*/ 9859 w 10000"/>
                        <a:gd name="connsiteY13" fmla="*/ 4290 h 10000"/>
                        <a:gd name="connsiteX14" fmla="*/ 8789 w 10000"/>
                        <a:gd name="connsiteY14" fmla="*/ 3323 h 10000"/>
                        <a:gd name="connsiteX15" fmla="*/ 6451 w 10000"/>
                        <a:gd name="connsiteY15" fmla="*/ 6484 h 10000"/>
                        <a:gd name="connsiteX16" fmla="*/ 0 w 10000"/>
                        <a:gd name="connsiteY16" fmla="*/ 10000 h 10000"/>
                        <a:gd name="connsiteX17" fmla="*/ 5718 w 10000"/>
                        <a:gd name="connsiteY17" fmla="*/ 5387 h 10000"/>
                        <a:gd name="connsiteX18" fmla="*/ 7380 w 10000"/>
                        <a:gd name="connsiteY18" fmla="*/ 2065 h 10000"/>
                        <a:gd name="connsiteX19" fmla="*/ 7380 w 10000"/>
                        <a:gd name="connsiteY19" fmla="*/ 2065 h 10000"/>
                        <a:gd name="connsiteX20" fmla="*/ 7380 w 10000"/>
                        <a:gd name="connsiteY20" fmla="*/ 2065 h 10000"/>
                        <a:gd name="connsiteX21" fmla="*/ 6422 w 10000"/>
                        <a:gd name="connsiteY21" fmla="*/ 1161 h 10000"/>
                        <a:gd name="connsiteX22" fmla="*/ 6338 w 10000"/>
                        <a:gd name="connsiteY22" fmla="*/ 1097 h 10000"/>
                        <a:gd name="connsiteX23" fmla="*/ 6310 w 10000"/>
                        <a:gd name="connsiteY23" fmla="*/ 1032 h 10000"/>
                        <a:gd name="connsiteX24" fmla="*/ 6310 w 10000"/>
                        <a:gd name="connsiteY24" fmla="*/ 1000 h 10000"/>
                        <a:gd name="connsiteX25" fmla="*/ 6338 w 10000"/>
                        <a:gd name="connsiteY25" fmla="*/ 968 h 10000"/>
                        <a:gd name="connsiteX26" fmla="*/ 6395 w 10000"/>
                        <a:gd name="connsiteY26" fmla="*/ 968 h 10000"/>
                        <a:gd name="connsiteX27" fmla="*/ 6422 w 10000"/>
                        <a:gd name="connsiteY27" fmla="*/ 903 h 10000"/>
                        <a:gd name="connsiteX28" fmla="*/ 6451 w 10000"/>
                        <a:gd name="connsiteY28" fmla="*/ 903 h 10000"/>
                        <a:gd name="connsiteX29" fmla="*/ 6536 w 10000"/>
                        <a:gd name="connsiteY29" fmla="*/ 903 h 10000"/>
                        <a:gd name="connsiteX30" fmla="*/ 6648 w 10000"/>
                        <a:gd name="connsiteY30" fmla="*/ 871 h 10000"/>
                        <a:gd name="connsiteX31" fmla="*/ 6704 w 10000"/>
                        <a:gd name="connsiteY31" fmla="*/ 871 h 10000"/>
                        <a:gd name="connsiteX32" fmla="*/ 7155 w 10000"/>
                        <a:gd name="connsiteY32" fmla="*/ 742 h 10000"/>
                        <a:gd name="connsiteX33" fmla="*/ 7634 w 10000"/>
                        <a:gd name="connsiteY33" fmla="*/ 613 h 10000"/>
                        <a:gd name="connsiteX34" fmla="*/ 8197 w 10000"/>
                        <a:gd name="connsiteY34" fmla="*/ 452 h 10000"/>
                        <a:gd name="connsiteX35" fmla="*/ 8733 w 10000"/>
                        <a:gd name="connsiteY35" fmla="*/ 323 h 10000"/>
                        <a:gd name="connsiteX36" fmla="*/ 9211 w 10000"/>
                        <a:gd name="connsiteY36" fmla="*/ 194 h 10000"/>
                        <a:gd name="connsiteX37" fmla="*/ 9606 w 10000"/>
                        <a:gd name="connsiteY37" fmla="*/ 65 h 10000"/>
                        <a:gd name="connsiteX38" fmla="*/ 9888 w 10000"/>
                        <a:gd name="connsiteY38" fmla="*/ 0 h 10000"/>
                        <a:gd name="connsiteX0" fmla="*/ 9888 w 10003"/>
                        <a:gd name="connsiteY0" fmla="*/ 0 h 10000"/>
                        <a:gd name="connsiteX1" fmla="*/ 10000 w 10003"/>
                        <a:gd name="connsiteY1" fmla="*/ 0 h 10000"/>
                        <a:gd name="connsiteX2" fmla="*/ 9972 w 10003"/>
                        <a:gd name="connsiteY2" fmla="*/ 2871 h 10000"/>
                        <a:gd name="connsiteX3" fmla="*/ 9972 w 10003"/>
                        <a:gd name="connsiteY3" fmla="*/ 3484 h 10000"/>
                        <a:gd name="connsiteX4" fmla="*/ 9972 w 10003"/>
                        <a:gd name="connsiteY4" fmla="*/ 4000 h 10000"/>
                        <a:gd name="connsiteX5" fmla="*/ 9972 w 10003"/>
                        <a:gd name="connsiteY5" fmla="*/ 4032 h 10000"/>
                        <a:gd name="connsiteX6" fmla="*/ 9972 w 10003"/>
                        <a:gd name="connsiteY6" fmla="*/ 4161 h 10000"/>
                        <a:gd name="connsiteX7" fmla="*/ 9972 w 10003"/>
                        <a:gd name="connsiteY7" fmla="*/ 4258 h 10000"/>
                        <a:gd name="connsiteX8" fmla="*/ 9915 w 10003"/>
                        <a:gd name="connsiteY8" fmla="*/ 4290 h 10000"/>
                        <a:gd name="connsiteX9" fmla="*/ 9915 w 10003"/>
                        <a:gd name="connsiteY9" fmla="*/ 4290 h 10000"/>
                        <a:gd name="connsiteX10" fmla="*/ 9888 w 10003"/>
                        <a:gd name="connsiteY10" fmla="*/ 4290 h 10000"/>
                        <a:gd name="connsiteX11" fmla="*/ 9859 w 10003"/>
                        <a:gd name="connsiteY11" fmla="*/ 4290 h 10000"/>
                        <a:gd name="connsiteX12" fmla="*/ 9859 w 10003"/>
                        <a:gd name="connsiteY12" fmla="*/ 4290 h 10000"/>
                        <a:gd name="connsiteX13" fmla="*/ 8789 w 10003"/>
                        <a:gd name="connsiteY13" fmla="*/ 3323 h 10000"/>
                        <a:gd name="connsiteX14" fmla="*/ 6451 w 10003"/>
                        <a:gd name="connsiteY14" fmla="*/ 6484 h 10000"/>
                        <a:gd name="connsiteX15" fmla="*/ 0 w 10003"/>
                        <a:gd name="connsiteY15" fmla="*/ 10000 h 10000"/>
                        <a:gd name="connsiteX16" fmla="*/ 5718 w 10003"/>
                        <a:gd name="connsiteY16" fmla="*/ 5387 h 10000"/>
                        <a:gd name="connsiteX17" fmla="*/ 7380 w 10003"/>
                        <a:gd name="connsiteY17" fmla="*/ 2065 h 10000"/>
                        <a:gd name="connsiteX18" fmla="*/ 7380 w 10003"/>
                        <a:gd name="connsiteY18" fmla="*/ 2065 h 10000"/>
                        <a:gd name="connsiteX19" fmla="*/ 7380 w 10003"/>
                        <a:gd name="connsiteY19" fmla="*/ 2065 h 10000"/>
                        <a:gd name="connsiteX20" fmla="*/ 6422 w 10003"/>
                        <a:gd name="connsiteY20" fmla="*/ 1161 h 10000"/>
                        <a:gd name="connsiteX21" fmla="*/ 6338 w 10003"/>
                        <a:gd name="connsiteY21" fmla="*/ 1097 h 10000"/>
                        <a:gd name="connsiteX22" fmla="*/ 6310 w 10003"/>
                        <a:gd name="connsiteY22" fmla="*/ 1032 h 10000"/>
                        <a:gd name="connsiteX23" fmla="*/ 6310 w 10003"/>
                        <a:gd name="connsiteY23" fmla="*/ 1000 h 10000"/>
                        <a:gd name="connsiteX24" fmla="*/ 6338 w 10003"/>
                        <a:gd name="connsiteY24" fmla="*/ 968 h 10000"/>
                        <a:gd name="connsiteX25" fmla="*/ 6395 w 10003"/>
                        <a:gd name="connsiteY25" fmla="*/ 968 h 10000"/>
                        <a:gd name="connsiteX26" fmla="*/ 6422 w 10003"/>
                        <a:gd name="connsiteY26" fmla="*/ 903 h 10000"/>
                        <a:gd name="connsiteX27" fmla="*/ 6451 w 10003"/>
                        <a:gd name="connsiteY27" fmla="*/ 903 h 10000"/>
                        <a:gd name="connsiteX28" fmla="*/ 6536 w 10003"/>
                        <a:gd name="connsiteY28" fmla="*/ 903 h 10000"/>
                        <a:gd name="connsiteX29" fmla="*/ 6648 w 10003"/>
                        <a:gd name="connsiteY29" fmla="*/ 871 h 10000"/>
                        <a:gd name="connsiteX30" fmla="*/ 6704 w 10003"/>
                        <a:gd name="connsiteY30" fmla="*/ 871 h 10000"/>
                        <a:gd name="connsiteX31" fmla="*/ 7155 w 10003"/>
                        <a:gd name="connsiteY31" fmla="*/ 742 h 10000"/>
                        <a:gd name="connsiteX32" fmla="*/ 7634 w 10003"/>
                        <a:gd name="connsiteY32" fmla="*/ 613 h 10000"/>
                        <a:gd name="connsiteX33" fmla="*/ 8197 w 10003"/>
                        <a:gd name="connsiteY33" fmla="*/ 452 h 10000"/>
                        <a:gd name="connsiteX34" fmla="*/ 8733 w 10003"/>
                        <a:gd name="connsiteY34" fmla="*/ 323 h 10000"/>
                        <a:gd name="connsiteX35" fmla="*/ 9211 w 10003"/>
                        <a:gd name="connsiteY35" fmla="*/ 194 h 10000"/>
                        <a:gd name="connsiteX36" fmla="*/ 9606 w 10003"/>
                        <a:gd name="connsiteY36" fmla="*/ 65 h 10000"/>
                        <a:gd name="connsiteX37" fmla="*/ 9888 w 10003"/>
                        <a:gd name="connsiteY37" fmla="*/ 0 h 10000"/>
                        <a:gd name="connsiteX0" fmla="*/ 9888 w 10003"/>
                        <a:gd name="connsiteY0" fmla="*/ 0 h 10000"/>
                        <a:gd name="connsiteX1" fmla="*/ 10000 w 10003"/>
                        <a:gd name="connsiteY1" fmla="*/ 0 h 10000"/>
                        <a:gd name="connsiteX2" fmla="*/ 9972 w 10003"/>
                        <a:gd name="connsiteY2" fmla="*/ 3484 h 10000"/>
                        <a:gd name="connsiteX3" fmla="*/ 9972 w 10003"/>
                        <a:gd name="connsiteY3" fmla="*/ 4000 h 10000"/>
                        <a:gd name="connsiteX4" fmla="*/ 9972 w 10003"/>
                        <a:gd name="connsiteY4" fmla="*/ 4032 h 10000"/>
                        <a:gd name="connsiteX5" fmla="*/ 9972 w 10003"/>
                        <a:gd name="connsiteY5" fmla="*/ 4161 h 10000"/>
                        <a:gd name="connsiteX6" fmla="*/ 9972 w 10003"/>
                        <a:gd name="connsiteY6" fmla="*/ 4258 h 10000"/>
                        <a:gd name="connsiteX7" fmla="*/ 9915 w 10003"/>
                        <a:gd name="connsiteY7" fmla="*/ 4290 h 10000"/>
                        <a:gd name="connsiteX8" fmla="*/ 9915 w 10003"/>
                        <a:gd name="connsiteY8" fmla="*/ 4290 h 10000"/>
                        <a:gd name="connsiteX9" fmla="*/ 9888 w 10003"/>
                        <a:gd name="connsiteY9" fmla="*/ 4290 h 10000"/>
                        <a:gd name="connsiteX10" fmla="*/ 9859 w 10003"/>
                        <a:gd name="connsiteY10" fmla="*/ 4290 h 10000"/>
                        <a:gd name="connsiteX11" fmla="*/ 9859 w 10003"/>
                        <a:gd name="connsiteY11" fmla="*/ 4290 h 10000"/>
                        <a:gd name="connsiteX12" fmla="*/ 8789 w 10003"/>
                        <a:gd name="connsiteY12" fmla="*/ 3323 h 10000"/>
                        <a:gd name="connsiteX13" fmla="*/ 6451 w 10003"/>
                        <a:gd name="connsiteY13" fmla="*/ 6484 h 10000"/>
                        <a:gd name="connsiteX14" fmla="*/ 0 w 10003"/>
                        <a:gd name="connsiteY14" fmla="*/ 10000 h 10000"/>
                        <a:gd name="connsiteX15" fmla="*/ 5718 w 10003"/>
                        <a:gd name="connsiteY15" fmla="*/ 5387 h 10000"/>
                        <a:gd name="connsiteX16" fmla="*/ 7380 w 10003"/>
                        <a:gd name="connsiteY16" fmla="*/ 2065 h 10000"/>
                        <a:gd name="connsiteX17" fmla="*/ 7380 w 10003"/>
                        <a:gd name="connsiteY17" fmla="*/ 2065 h 10000"/>
                        <a:gd name="connsiteX18" fmla="*/ 7380 w 10003"/>
                        <a:gd name="connsiteY18" fmla="*/ 2065 h 10000"/>
                        <a:gd name="connsiteX19" fmla="*/ 6422 w 10003"/>
                        <a:gd name="connsiteY19" fmla="*/ 1161 h 10000"/>
                        <a:gd name="connsiteX20" fmla="*/ 6338 w 10003"/>
                        <a:gd name="connsiteY20" fmla="*/ 1097 h 10000"/>
                        <a:gd name="connsiteX21" fmla="*/ 6310 w 10003"/>
                        <a:gd name="connsiteY21" fmla="*/ 1032 h 10000"/>
                        <a:gd name="connsiteX22" fmla="*/ 6310 w 10003"/>
                        <a:gd name="connsiteY22" fmla="*/ 1000 h 10000"/>
                        <a:gd name="connsiteX23" fmla="*/ 6338 w 10003"/>
                        <a:gd name="connsiteY23" fmla="*/ 968 h 10000"/>
                        <a:gd name="connsiteX24" fmla="*/ 6395 w 10003"/>
                        <a:gd name="connsiteY24" fmla="*/ 968 h 10000"/>
                        <a:gd name="connsiteX25" fmla="*/ 6422 w 10003"/>
                        <a:gd name="connsiteY25" fmla="*/ 903 h 10000"/>
                        <a:gd name="connsiteX26" fmla="*/ 6451 w 10003"/>
                        <a:gd name="connsiteY26" fmla="*/ 903 h 10000"/>
                        <a:gd name="connsiteX27" fmla="*/ 6536 w 10003"/>
                        <a:gd name="connsiteY27" fmla="*/ 903 h 10000"/>
                        <a:gd name="connsiteX28" fmla="*/ 6648 w 10003"/>
                        <a:gd name="connsiteY28" fmla="*/ 871 h 10000"/>
                        <a:gd name="connsiteX29" fmla="*/ 6704 w 10003"/>
                        <a:gd name="connsiteY29" fmla="*/ 871 h 10000"/>
                        <a:gd name="connsiteX30" fmla="*/ 7155 w 10003"/>
                        <a:gd name="connsiteY30" fmla="*/ 742 h 10000"/>
                        <a:gd name="connsiteX31" fmla="*/ 7634 w 10003"/>
                        <a:gd name="connsiteY31" fmla="*/ 613 h 10000"/>
                        <a:gd name="connsiteX32" fmla="*/ 8197 w 10003"/>
                        <a:gd name="connsiteY32" fmla="*/ 452 h 10000"/>
                        <a:gd name="connsiteX33" fmla="*/ 8733 w 10003"/>
                        <a:gd name="connsiteY33" fmla="*/ 323 h 10000"/>
                        <a:gd name="connsiteX34" fmla="*/ 9211 w 10003"/>
                        <a:gd name="connsiteY34" fmla="*/ 194 h 10000"/>
                        <a:gd name="connsiteX35" fmla="*/ 9606 w 10003"/>
                        <a:gd name="connsiteY35" fmla="*/ 65 h 10000"/>
                        <a:gd name="connsiteX36" fmla="*/ 9888 w 10003"/>
                        <a:gd name="connsiteY36" fmla="*/ 0 h 10000"/>
                        <a:gd name="connsiteX0" fmla="*/ 9888 w 10003"/>
                        <a:gd name="connsiteY0" fmla="*/ 0 h 10000"/>
                        <a:gd name="connsiteX1" fmla="*/ 10000 w 10003"/>
                        <a:gd name="connsiteY1" fmla="*/ 0 h 10000"/>
                        <a:gd name="connsiteX2" fmla="*/ 9972 w 10003"/>
                        <a:gd name="connsiteY2" fmla="*/ 4000 h 10000"/>
                        <a:gd name="connsiteX3" fmla="*/ 9972 w 10003"/>
                        <a:gd name="connsiteY3" fmla="*/ 4032 h 10000"/>
                        <a:gd name="connsiteX4" fmla="*/ 9972 w 10003"/>
                        <a:gd name="connsiteY4" fmla="*/ 4161 h 10000"/>
                        <a:gd name="connsiteX5" fmla="*/ 9972 w 10003"/>
                        <a:gd name="connsiteY5" fmla="*/ 4258 h 10000"/>
                        <a:gd name="connsiteX6" fmla="*/ 9915 w 10003"/>
                        <a:gd name="connsiteY6" fmla="*/ 4290 h 10000"/>
                        <a:gd name="connsiteX7" fmla="*/ 9915 w 10003"/>
                        <a:gd name="connsiteY7" fmla="*/ 4290 h 10000"/>
                        <a:gd name="connsiteX8" fmla="*/ 9888 w 10003"/>
                        <a:gd name="connsiteY8" fmla="*/ 4290 h 10000"/>
                        <a:gd name="connsiteX9" fmla="*/ 9859 w 10003"/>
                        <a:gd name="connsiteY9" fmla="*/ 4290 h 10000"/>
                        <a:gd name="connsiteX10" fmla="*/ 9859 w 10003"/>
                        <a:gd name="connsiteY10" fmla="*/ 4290 h 10000"/>
                        <a:gd name="connsiteX11" fmla="*/ 8789 w 10003"/>
                        <a:gd name="connsiteY11" fmla="*/ 3323 h 10000"/>
                        <a:gd name="connsiteX12" fmla="*/ 6451 w 10003"/>
                        <a:gd name="connsiteY12" fmla="*/ 6484 h 10000"/>
                        <a:gd name="connsiteX13" fmla="*/ 0 w 10003"/>
                        <a:gd name="connsiteY13" fmla="*/ 10000 h 10000"/>
                        <a:gd name="connsiteX14" fmla="*/ 5718 w 10003"/>
                        <a:gd name="connsiteY14" fmla="*/ 5387 h 10000"/>
                        <a:gd name="connsiteX15" fmla="*/ 7380 w 10003"/>
                        <a:gd name="connsiteY15" fmla="*/ 2065 h 10000"/>
                        <a:gd name="connsiteX16" fmla="*/ 7380 w 10003"/>
                        <a:gd name="connsiteY16" fmla="*/ 2065 h 10000"/>
                        <a:gd name="connsiteX17" fmla="*/ 7380 w 10003"/>
                        <a:gd name="connsiteY17" fmla="*/ 2065 h 10000"/>
                        <a:gd name="connsiteX18" fmla="*/ 6422 w 10003"/>
                        <a:gd name="connsiteY18" fmla="*/ 1161 h 10000"/>
                        <a:gd name="connsiteX19" fmla="*/ 6338 w 10003"/>
                        <a:gd name="connsiteY19" fmla="*/ 1097 h 10000"/>
                        <a:gd name="connsiteX20" fmla="*/ 6310 w 10003"/>
                        <a:gd name="connsiteY20" fmla="*/ 1032 h 10000"/>
                        <a:gd name="connsiteX21" fmla="*/ 6310 w 10003"/>
                        <a:gd name="connsiteY21" fmla="*/ 1000 h 10000"/>
                        <a:gd name="connsiteX22" fmla="*/ 6338 w 10003"/>
                        <a:gd name="connsiteY22" fmla="*/ 968 h 10000"/>
                        <a:gd name="connsiteX23" fmla="*/ 6395 w 10003"/>
                        <a:gd name="connsiteY23" fmla="*/ 968 h 10000"/>
                        <a:gd name="connsiteX24" fmla="*/ 6422 w 10003"/>
                        <a:gd name="connsiteY24" fmla="*/ 903 h 10000"/>
                        <a:gd name="connsiteX25" fmla="*/ 6451 w 10003"/>
                        <a:gd name="connsiteY25" fmla="*/ 903 h 10000"/>
                        <a:gd name="connsiteX26" fmla="*/ 6536 w 10003"/>
                        <a:gd name="connsiteY26" fmla="*/ 903 h 10000"/>
                        <a:gd name="connsiteX27" fmla="*/ 6648 w 10003"/>
                        <a:gd name="connsiteY27" fmla="*/ 871 h 10000"/>
                        <a:gd name="connsiteX28" fmla="*/ 6704 w 10003"/>
                        <a:gd name="connsiteY28" fmla="*/ 871 h 10000"/>
                        <a:gd name="connsiteX29" fmla="*/ 7155 w 10003"/>
                        <a:gd name="connsiteY29" fmla="*/ 742 h 10000"/>
                        <a:gd name="connsiteX30" fmla="*/ 7634 w 10003"/>
                        <a:gd name="connsiteY30" fmla="*/ 613 h 10000"/>
                        <a:gd name="connsiteX31" fmla="*/ 8197 w 10003"/>
                        <a:gd name="connsiteY31" fmla="*/ 452 h 10000"/>
                        <a:gd name="connsiteX32" fmla="*/ 8733 w 10003"/>
                        <a:gd name="connsiteY32" fmla="*/ 323 h 10000"/>
                        <a:gd name="connsiteX33" fmla="*/ 9211 w 10003"/>
                        <a:gd name="connsiteY33" fmla="*/ 194 h 10000"/>
                        <a:gd name="connsiteX34" fmla="*/ 9606 w 10003"/>
                        <a:gd name="connsiteY34" fmla="*/ 65 h 10000"/>
                        <a:gd name="connsiteX35" fmla="*/ 9888 w 10003"/>
                        <a:gd name="connsiteY35" fmla="*/ 0 h 10000"/>
                        <a:gd name="connsiteX0" fmla="*/ 9888 w 10003"/>
                        <a:gd name="connsiteY0" fmla="*/ 0 h 10000"/>
                        <a:gd name="connsiteX1" fmla="*/ 10000 w 10003"/>
                        <a:gd name="connsiteY1" fmla="*/ 0 h 10000"/>
                        <a:gd name="connsiteX2" fmla="*/ 9972 w 10003"/>
                        <a:gd name="connsiteY2" fmla="*/ 4000 h 10000"/>
                        <a:gd name="connsiteX3" fmla="*/ 9972 w 10003"/>
                        <a:gd name="connsiteY3" fmla="*/ 4161 h 10000"/>
                        <a:gd name="connsiteX4" fmla="*/ 9972 w 10003"/>
                        <a:gd name="connsiteY4" fmla="*/ 4258 h 10000"/>
                        <a:gd name="connsiteX5" fmla="*/ 9915 w 10003"/>
                        <a:gd name="connsiteY5" fmla="*/ 4290 h 10000"/>
                        <a:gd name="connsiteX6" fmla="*/ 9915 w 10003"/>
                        <a:gd name="connsiteY6" fmla="*/ 4290 h 10000"/>
                        <a:gd name="connsiteX7" fmla="*/ 9888 w 10003"/>
                        <a:gd name="connsiteY7" fmla="*/ 4290 h 10000"/>
                        <a:gd name="connsiteX8" fmla="*/ 9859 w 10003"/>
                        <a:gd name="connsiteY8" fmla="*/ 4290 h 10000"/>
                        <a:gd name="connsiteX9" fmla="*/ 9859 w 10003"/>
                        <a:gd name="connsiteY9" fmla="*/ 4290 h 10000"/>
                        <a:gd name="connsiteX10" fmla="*/ 8789 w 10003"/>
                        <a:gd name="connsiteY10" fmla="*/ 3323 h 10000"/>
                        <a:gd name="connsiteX11" fmla="*/ 6451 w 10003"/>
                        <a:gd name="connsiteY11" fmla="*/ 6484 h 10000"/>
                        <a:gd name="connsiteX12" fmla="*/ 0 w 10003"/>
                        <a:gd name="connsiteY12" fmla="*/ 10000 h 10000"/>
                        <a:gd name="connsiteX13" fmla="*/ 5718 w 10003"/>
                        <a:gd name="connsiteY13" fmla="*/ 5387 h 10000"/>
                        <a:gd name="connsiteX14" fmla="*/ 7380 w 10003"/>
                        <a:gd name="connsiteY14" fmla="*/ 2065 h 10000"/>
                        <a:gd name="connsiteX15" fmla="*/ 7380 w 10003"/>
                        <a:gd name="connsiteY15" fmla="*/ 2065 h 10000"/>
                        <a:gd name="connsiteX16" fmla="*/ 7380 w 10003"/>
                        <a:gd name="connsiteY16" fmla="*/ 2065 h 10000"/>
                        <a:gd name="connsiteX17" fmla="*/ 6422 w 10003"/>
                        <a:gd name="connsiteY17" fmla="*/ 1161 h 10000"/>
                        <a:gd name="connsiteX18" fmla="*/ 6338 w 10003"/>
                        <a:gd name="connsiteY18" fmla="*/ 1097 h 10000"/>
                        <a:gd name="connsiteX19" fmla="*/ 6310 w 10003"/>
                        <a:gd name="connsiteY19" fmla="*/ 1032 h 10000"/>
                        <a:gd name="connsiteX20" fmla="*/ 6310 w 10003"/>
                        <a:gd name="connsiteY20" fmla="*/ 1000 h 10000"/>
                        <a:gd name="connsiteX21" fmla="*/ 6338 w 10003"/>
                        <a:gd name="connsiteY21" fmla="*/ 968 h 10000"/>
                        <a:gd name="connsiteX22" fmla="*/ 6395 w 10003"/>
                        <a:gd name="connsiteY22" fmla="*/ 968 h 10000"/>
                        <a:gd name="connsiteX23" fmla="*/ 6422 w 10003"/>
                        <a:gd name="connsiteY23" fmla="*/ 903 h 10000"/>
                        <a:gd name="connsiteX24" fmla="*/ 6451 w 10003"/>
                        <a:gd name="connsiteY24" fmla="*/ 903 h 10000"/>
                        <a:gd name="connsiteX25" fmla="*/ 6536 w 10003"/>
                        <a:gd name="connsiteY25" fmla="*/ 903 h 10000"/>
                        <a:gd name="connsiteX26" fmla="*/ 6648 w 10003"/>
                        <a:gd name="connsiteY26" fmla="*/ 871 h 10000"/>
                        <a:gd name="connsiteX27" fmla="*/ 6704 w 10003"/>
                        <a:gd name="connsiteY27" fmla="*/ 871 h 10000"/>
                        <a:gd name="connsiteX28" fmla="*/ 7155 w 10003"/>
                        <a:gd name="connsiteY28" fmla="*/ 742 h 10000"/>
                        <a:gd name="connsiteX29" fmla="*/ 7634 w 10003"/>
                        <a:gd name="connsiteY29" fmla="*/ 613 h 10000"/>
                        <a:gd name="connsiteX30" fmla="*/ 8197 w 10003"/>
                        <a:gd name="connsiteY30" fmla="*/ 452 h 10000"/>
                        <a:gd name="connsiteX31" fmla="*/ 8733 w 10003"/>
                        <a:gd name="connsiteY31" fmla="*/ 323 h 10000"/>
                        <a:gd name="connsiteX32" fmla="*/ 9211 w 10003"/>
                        <a:gd name="connsiteY32" fmla="*/ 194 h 10000"/>
                        <a:gd name="connsiteX33" fmla="*/ 9606 w 10003"/>
                        <a:gd name="connsiteY33" fmla="*/ 65 h 10000"/>
                        <a:gd name="connsiteX34" fmla="*/ 9888 w 10003"/>
                        <a:gd name="connsiteY34" fmla="*/ 0 h 10000"/>
                        <a:gd name="connsiteX0" fmla="*/ 9888 w 10003"/>
                        <a:gd name="connsiteY0" fmla="*/ 0 h 10000"/>
                        <a:gd name="connsiteX1" fmla="*/ 10000 w 10003"/>
                        <a:gd name="connsiteY1" fmla="*/ 0 h 10000"/>
                        <a:gd name="connsiteX2" fmla="*/ 9972 w 10003"/>
                        <a:gd name="connsiteY2" fmla="*/ 4161 h 10000"/>
                        <a:gd name="connsiteX3" fmla="*/ 9972 w 10003"/>
                        <a:gd name="connsiteY3" fmla="*/ 4258 h 10000"/>
                        <a:gd name="connsiteX4" fmla="*/ 9915 w 10003"/>
                        <a:gd name="connsiteY4" fmla="*/ 4290 h 10000"/>
                        <a:gd name="connsiteX5" fmla="*/ 9915 w 10003"/>
                        <a:gd name="connsiteY5" fmla="*/ 4290 h 10000"/>
                        <a:gd name="connsiteX6" fmla="*/ 9888 w 10003"/>
                        <a:gd name="connsiteY6" fmla="*/ 4290 h 10000"/>
                        <a:gd name="connsiteX7" fmla="*/ 9859 w 10003"/>
                        <a:gd name="connsiteY7" fmla="*/ 4290 h 10000"/>
                        <a:gd name="connsiteX8" fmla="*/ 9859 w 10003"/>
                        <a:gd name="connsiteY8" fmla="*/ 4290 h 10000"/>
                        <a:gd name="connsiteX9" fmla="*/ 8789 w 10003"/>
                        <a:gd name="connsiteY9" fmla="*/ 3323 h 10000"/>
                        <a:gd name="connsiteX10" fmla="*/ 6451 w 10003"/>
                        <a:gd name="connsiteY10" fmla="*/ 6484 h 10000"/>
                        <a:gd name="connsiteX11" fmla="*/ 0 w 10003"/>
                        <a:gd name="connsiteY11" fmla="*/ 10000 h 10000"/>
                        <a:gd name="connsiteX12" fmla="*/ 5718 w 10003"/>
                        <a:gd name="connsiteY12" fmla="*/ 5387 h 10000"/>
                        <a:gd name="connsiteX13" fmla="*/ 7380 w 10003"/>
                        <a:gd name="connsiteY13" fmla="*/ 2065 h 10000"/>
                        <a:gd name="connsiteX14" fmla="*/ 7380 w 10003"/>
                        <a:gd name="connsiteY14" fmla="*/ 2065 h 10000"/>
                        <a:gd name="connsiteX15" fmla="*/ 7380 w 10003"/>
                        <a:gd name="connsiteY15" fmla="*/ 2065 h 10000"/>
                        <a:gd name="connsiteX16" fmla="*/ 6422 w 10003"/>
                        <a:gd name="connsiteY16" fmla="*/ 1161 h 10000"/>
                        <a:gd name="connsiteX17" fmla="*/ 6338 w 10003"/>
                        <a:gd name="connsiteY17" fmla="*/ 1097 h 10000"/>
                        <a:gd name="connsiteX18" fmla="*/ 6310 w 10003"/>
                        <a:gd name="connsiteY18" fmla="*/ 1032 h 10000"/>
                        <a:gd name="connsiteX19" fmla="*/ 6310 w 10003"/>
                        <a:gd name="connsiteY19" fmla="*/ 1000 h 10000"/>
                        <a:gd name="connsiteX20" fmla="*/ 6338 w 10003"/>
                        <a:gd name="connsiteY20" fmla="*/ 968 h 10000"/>
                        <a:gd name="connsiteX21" fmla="*/ 6395 w 10003"/>
                        <a:gd name="connsiteY21" fmla="*/ 968 h 10000"/>
                        <a:gd name="connsiteX22" fmla="*/ 6422 w 10003"/>
                        <a:gd name="connsiteY22" fmla="*/ 903 h 10000"/>
                        <a:gd name="connsiteX23" fmla="*/ 6451 w 10003"/>
                        <a:gd name="connsiteY23" fmla="*/ 903 h 10000"/>
                        <a:gd name="connsiteX24" fmla="*/ 6536 w 10003"/>
                        <a:gd name="connsiteY24" fmla="*/ 903 h 10000"/>
                        <a:gd name="connsiteX25" fmla="*/ 6648 w 10003"/>
                        <a:gd name="connsiteY25" fmla="*/ 871 h 10000"/>
                        <a:gd name="connsiteX26" fmla="*/ 6704 w 10003"/>
                        <a:gd name="connsiteY26" fmla="*/ 871 h 10000"/>
                        <a:gd name="connsiteX27" fmla="*/ 7155 w 10003"/>
                        <a:gd name="connsiteY27" fmla="*/ 742 h 10000"/>
                        <a:gd name="connsiteX28" fmla="*/ 7634 w 10003"/>
                        <a:gd name="connsiteY28" fmla="*/ 613 h 10000"/>
                        <a:gd name="connsiteX29" fmla="*/ 8197 w 10003"/>
                        <a:gd name="connsiteY29" fmla="*/ 452 h 10000"/>
                        <a:gd name="connsiteX30" fmla="*/ 8733 w 10003"/>
                        <a:gd name="connsiteY30" fmla="*/ 323 h 10000"/>
                        <a:gd name="connsiteX31" fmla="*/ 9211 w 10003"/>
                        <a:gd name="connsiteY31" fmla="*/ 194 h 10000"/>
                        <a:gd name="connsiteX32" fmla="*/ 9606 w 10003"/>
                        <a:gd name="connsiteY32" fmla="*/ 65 h 10000"/>
                        <a:gd name="connsiteX33" fmla="*/ 9888 w 10003"/>
                        <a:gd name="connsiteY33" fmla="*/ 0 h 10000"/>
                        <a:gd name="connsiteX0" fmla="*/ 9888 w 10003"/>
                        <a:gd name="connsiteY0" fmla="*/ 0 h 10000"/>
                        <a:gd name="connsiteX1" fmla="*/ 10000 w 10003"/>
                        <a:gd name="connsiteY1" fmla="*/ 0 h 10000"/>
                        <a:gd name="connsiteX2" fmla="*/ 9972 w 10003"/>
                        <a:gd name="connsiteY2" fmla="*/ 4161 h 10000"/>
                        <a:gd name="connsiteX3" fmla="*/ 9972 w 10003"/>
                        <a:gd name="connsiteY3" fmla="*/ 4258 h 10000"/>
                        <a:gd name="connsiteX4" fmla="*/ 9915 w 10003"/>
                        <a:gd name="connsiteY4" fmla="*/ 4290 h 10000"/>
                        <a:gd name="connsiteX5" fmla="*/ 9888 w 10003"/>
                        <a:gd name="connsiteY5" fmla="*/ 4290 h 10000"/>
                        <a:gd name="connsiteX6" fmla="*/ 9859 w 10003"/>
                        <a:gd name="connsiteY6" fmla="*/ 4290 h 10000"/>
                        <a:gd name="connsiteX7" fmla="*/ 9859 w 10003"/>
                        <a:gd name="connsiteY7" fmla="*/ 4290 h 10000"/>
                        <a:gd name="connsiteX8" fmla="*/ 8789 w 10003"/>
                        <a:gd name="connsiteY8" fmla="*/ 3323 h 10000"/>
                        <a:gd name="connsiteX9" fmla="*/ 6451 w 10003"/>
                        <a:gd name="connsiteY9" fmla="*/ 6484 h 10000"/>
                        <a:gd name="connsiteX10" fmla="*/ 0 w 10003"/>
                        <a:gd name="connsiteY10" fmla="*/ 10000 h 10000"/>
                        <a:gd name="connsiteX11" fmla="*/ 5718 w 10003"/>
                        <a:gd name="connsiteY11" fmla="*/ 5387 h 10000"/>
                        <a:gd name="connsiteX12" fmla="*/ 7380 w 10003"/>
                        <a:gd name="connsiteY12" fmla="*/ 2065 h 10000"/>
                        <a:gd name="connsiteX13" fmla="*/ 7380 w 10003"/>
                        <a:gd name="connsiteY13" fmla="*/ 2065 h 10000"/>
                        <a:gd name="connsiteX14" fmla="*/ 7380 w 10003"/>
                        <a:gd name="connsiteY14" fmla="*/ 2065 h 10000"/>
                        <a:gd name="connsiteX15" fmla="*/ 6422 w 10003"/>
                        <a:gd name="connsiteY15" fmla="*/ 1161 h 10000"/>
                        <a:gd name="connsiteX16" fmla="*/ 6338 w 10003"/>
                        <a:gd name="connsiteY16" fmla="*/ 1097 h 10000"/>
                        <a:gd name="connsiteX17" fmla="*/ 6310 w 10003"/>
                        <a:gd name="connsiteY17" fmla="*/ 1032 h 10000"/>
                        <a:gd name="connsiteX18" fmla="*/ 6310 w 10003"/>
                        <a:gd name="connsiteY18" fmla="*/ 1000 h 10000"/>
                        <a:gd name="connsiteX19" fmla="*/ 6338 w 10003"/>
                        <a:gd name="connsiteY19" fmla="*/ 968 h 10000"/>
                        <a:gd name="connsiteX20" fmla="*/ 6395 w 10003"/>
                        <a:gd name="connsiteY20" fmla="*/ 968 h 10000"/>
                        <a:gd name="connsiteX21" fmla="*/ 6422 w 10003"/>
                        <a:gd name="connsiteY21" fmla="*/ 903 h 10000"/>
                        <a:gd name="connsiteX22" fmla="*/ 6451 w 10003"/>
                        <a:gd name="connsiteY22" fmla="*/ 903 h 10000"/>
                        <a:gd name="connsiteX23" fmla="*/ 6536 w 10003"/>
                        <a:gd name="connsiteY23" fmla="*/ 903 h 10000"/>
                        <a:gd name="connsiteX24" fmla="*/ 6648 w 10003"/>
                        <a:gd name="connsiteY24" fmla="*/ 871 h 10000"/>
                        <a:gd name="connsiteX25" fmla="*/ 6704 w 10003"/>
                        <a:gd name="connsiteY25" fmla="*/ 871 h 10000"/>
                        <a:gd name="connsiteX26" fmla="*/ 7155 w 10003"/>
                        <a:gd name="connsiteY26" fmla="*/ 742 h 10000"/>
                        <a:gd name="connsiteX27" fmla="*/ 7634 w 10003"/>
                        <a:gd name="connsiteY27" fmla="*/ 613 h 10000"/>
                        <a:gd name="connsiteX28" fmla="*/ 8197 w 10003"/>
                        <a:gd name="connsiteY28" fmla="*/ 452 h 10000"/>
                        <a:gd name="connsiteX29" fmla="*/ 8733 w 10003"/>
                        <a:gd name="connsiteY29" fmla="*/ 323 h 10000"/>
                        <a:gd name="connsiteX30" fmla="*/ 9211 w 10003"/>
                        <a:gd name="connsiteY30" fmla="*/ 194 h 10000"/>
                        <a:gd name="connsiteX31" fmla="*/ 9606 w 10003"/>
                        <a:gd name="connsiteY31" fmla="*/ 65 h 10000"/>
                        <a:gd name="connsiteX32" fmla="*/ 9888 w 10003"/>
                        <a:gd name="connsiteY32" fmla="*/ 0 h 10000"/>
                        <a:gd name="connsiteX0" fmla="*/ 9888 w 10003"/>
                        <a:gd name="connsiteY0" fmla="*/ 0 h 10000"/>
                        <a:gd name="connsiteX1" fmla="*/ 10000 w 10003"/>
                        <a:gd name="connsiteY1" fmla="*/ 0 h 10000"/>
                        <a:gd name="connsiteX2" fmla="*/ 9972 w 10003"/>
                        <a:gd name="connsiteY2" fmla="*/ 4258 h 10000"/>
                        <a:gd name="connsiteX3" fmla="*/ 9915 w 10003"/>
                        <a:gd name="connsiteY3" fmla="*/ 4290 h 10000"/>
                        <a:gd name="connsiteX4" fmla="*/ 9888 w 10003"/>
                        <a:gd name="connsiteY4" fmla="*/ 4290 h 10000"/>
                        <a:gd name="connsiteX5" fmla="*/ 9859 w 10003"/>
                        <a:gd name="connsiteY5" fmla="*/ 4290 h 10000"/>
                        <a:gd name="connsiteX6" fmla="*/ 9859 w 10003"/>
                        <a:gd name="connsiteY6" fmla="*/ 4290 h 10000"/>
                        <a:gd name="connsiteX7" fmla="*/ 8789 w 10003"/>
                        <a:gd name="connsiteY7" fmla="*/ 3323 h 10000"/>
                        <a:gd name="connsiteX8" fmla="*/ 6451 w 10003"/>
                        <a:gd name="connsiteY8" fmla="*/ 6484 h 10000"/>
                        <a:gd name="connsiteX9" fmla="*/ 0 w 10003"/>
                        <a:gd name="connsiteY9" fmla="*/ 10000 h 10000"/>
                        <a:gd name="connsiteX10" fmla="*/ 5718 w 10003"/>
                        <a:gd name="connsiteY10" fmla="*/ 5387 h 10000"/>
                        <a:gd name="connsiteX11" fmla="*/ 7380 w 10003"/>
                        <a:gd name="connsiteY11" fmla="*/ 2065 h 10000"/>
                        <a:gd name="connsiteX12" fmla="*/ 7380 w 10003"/>
                        <a:gd name="connsiteY12" fmla="*/ 2065 h 10000"/>
                        <a:gd name="connsiteX13" fmla="*/ 7380 w 10003"/>
                        <a:gd name="connsiteY13" fmla="*/ 2065 h 10000"/>
                        <a:gd name="connsiteX14" fmla="*/ 6422 w 10003"/>
                        <a:gd name="connsiteY14" fmla="*/ 1161 h 10000"/>
                        <a:gd name="connsiteX15" fmla="*/ 6338 w 10003"/>
                        <a:gd name="connsiteY15" fmla="*/ 1097 h 10000"/>
                        <a:gd name="connsiteX16" fmla="*/ 6310 w 10003"/>
                        <a:gd name="connsiteY16" fmla="*/ 1032 h 10000"/>
                        <a:gd name="connsiteX17" fmla="*/ 6310 w 10003"/>
                        <a:gd name="connsiteY17" fmla="*/ 1000 h 10000"/>
                        <a:gd name="connsiteX18" fmla="*/ 6338 w 10003"/>
                        <a:gd name="connsiteY18" fmla="*/ 968 h 10000"/>
                        <a:gd name="connsiteX19" fmla="*/ 6395 w 10003"/>
                        <a:gd name="connsiteY19" fmla="*/ 968 h 10000"/>
                        <a:gd name="connsiteX20" fmla="*/ 6422 w 10003"/>
                        <a:gd name="connsiteY20" fmla="*/ 903 h 10000"/>
                        <a:gd name="connsiteX21" fmla="*/ 6451 w 10003"/>
                        <a:gd name="connsiteY21" fmla="*/ 903 h 10000"/>
                        <a:gd name="connsiteX22" fmla="*/ 6536 w 10003"/>
                        <a:gd name="connsiteY22" fmla="*/ 903 h 10000"/>
                        <a:gd name="connsiteX23" fmla="*/ 6648 w 10003"/>
                        <a:gd name="connsiteY23" fmla="*/ 871 h 10000"/>
                        <a:gd name="connsiteX24" fmla="*/ 6704 w 10003"/>
                        <a:gd name="connsiteY24" fmla="*/ 871 h 10000"/>
                        <a:gd name="connsiteX25" fmla="*/ 7155 w 10003"/>
                        <a:gd name="connsiteY25" fmla="*/ 742 h 10000"/>
                        <a:gd name="connsiteX26" fmla="*/ 7634 w 10003"/>
                        <a:gd name="connsiteY26" fmla="*/ 613 h 10000"/>
                        <a:gd name="connsiteX27" fmla="*/ 8197 w 10003"/>
                        <a:gd name="connsiteY27" fmla="*/ 452 h 10000"/>
                        <a:gd name="connsiteX28" fmla="*/ 8733 w 10003"/>
                        <a:gd name="connsiteY28" fmla="*/ 323 h 10000"/>
                        <a:gd name="connsiteX29" fmla="*/ 9211 w 10003"/>
                        <a:gd name="connsiteY29" fmla="*/ 194 h 10000"/>
                        <a:gd name="connsiteX30" fmla="*/ 9606 w 10003"/>
                        <a:gd name="connsiteY30" fmla="*/ 65 h 10000"/>
                        <a:gd name="connsiteX31" fmla="*/ 9888 w 10003"/>
                        <a:gd name="connsiteY31" fmla="*/ 0 h 10000"/>
                        <a:gd name="connsiteX0" fmla="*/ 9888 w 10000"/>
                        <a:gd name="connsiteY0" fmla="*/ 0 h 10000"/>
                        <a:gd name="connsiteX1" fmla="*/ 10000 w 10000"/>
                        <a:gd name="connsiteY1" fmla="*/ 0 h 10000"/>
                        <a:gd name="connsiteX2" fmla="*/ 9915 w 10000"/>
                        <a:gd name="connsiteY2" fmla="*/ 4290 h 10000"/>
                        <a:gd name="connsiteX3" fmla="*/ 9888 w 10000"/>
                        <a:gd name="connsiteY3" fmla="*/ 4290 h 10000"/>
                        <a:gd name="connsiteX4" fmla="*/ 9859 w 10000"/>
                        <a:gd name="connsiteY4" fmla="*/ 4290 h 10000"/>
                        <a:gd name="connsiteX5" fmla="*/ 9859 w 10000"/>
                        <a:gd name="connsiteY5" fmla="*/ 4290 h 10000"/>
                        <a:gd name="connsiteX6" fmla="*/ 8789 w 10000"/>
                        <a:gd name="connsiteY6" fmla="*/ 3323 h 10000"/>
                        <a:gd name="connsiteX7" fmla="*/ 6451 w 10000"/>
                        <a:gd name="connsiteY7" fmla="*/ 6484 h 10000"/>
                        <a:gd name="connsiteX8" fmla="*/ 0 w 10000"/>
                        <a:gd name="connsiteY8" fmla="*/ 10000 h 10000"/>
                        <a:gd name="connsiteX9" fmla="*/ 5718 w 10000"/>
                        <a:gd name="connsiteY9" fmla="*/ 5387 h 10000"/>
                        <a:gd name="connsiteX10" fmla="*/ 7380 w 10000"/>
                        <a:gd name="connsiteY10" fmla="*/ 2065 h 10000"/>
                        <a:gd name="connsiteX11" fmla="*/ 7380 w 10000"/>
                        <a:gd name="connsiteY11" fmla="*/ 2065 h 10000"/>
                        <a:gd name="connsiteX12" fmla="*/ 7380 w 10000"/>
                        <a:gd name="connsiteY12" fmla="*/ 2065 h 10000"/>
                        <a:gd name="connsiteX13" fmla="*/ 6422 w 10000"/>
                        <a:gd name="connsiteY13" fmla="*/ 1161 h 10000"/>
                        <a:gd name="connsiteX14" fmla="*/ 6338 w 10000"/>
                        <a:gd name="connsiteY14" fmla="*/ 1097 h 10000"/>
                        <a:gd name="connsiteX15" fmla="*/ 6310 w 10000"/>
                        <a:gd name="connsiteY15" fmla="*/ 1032 h 10000"/>
                        <a:gd name="connsiteX16" fmla="*/ 6310 w 10000"/>
                        <a:gd name="connsiteY16" fmla="*/ 1000 h 10000"/>
                        <a:gd name="connsiteX17" fmla="*/ 6338 w 10000"/>
                        <a:gd name="connsiteY17" fmla="*/ 968 h 10000"/>
                        <a:gd name="connsiteX18" fmla="*/ 6395 w 10000"/>
                        <a:gd name="connsiteY18" fmla="*/ 968 h 10000"/>
                        <a:gd name="connsiteX19" fmla="*/ 6422 w 10000"/>
                        <a:gd name="connsiteY19" fmla="*/ 903 h 10000"/>
                        <a:gd name="connsiteX20" fmla="*/ 6451 w 10000"/>
                        <a:gd name="connsiteY20" fmla="*/ 903 h 10000"/>
                        <a:gd name="connsiteX21" fmla="*/ 6536 w 10000"/>
                        <a:gd name="connsiteY21" fmla="*/ 903 h 10000"/>
                        <a:gd name="connsiteX22" fmla="*/ 6648 w 10000"/>
                        <a:gd name="connsiteY22" fmla="*/ 871 h 10000"/>
                        <a:gd name="connsiteX23" fmla="*/ 6704 w 10000"/>
                        <a:gd name="connsiteY23" fmla="*/ 871 h 10000"/>
                        <a:gd name="connsiteX24" fmla="*/ 7155 w 10000"/>
                        <a:gd name="connsiteY24" fmla="*/ 742 h 10000"/>
                        <a:gd name="connsiteX25" fmla="*/ 7634 w 10000"/>
                        <a:gd name="connsiteY25" fmla="*/ 613 h 10000"/>
                        <a:gd name="connsiteX26" fmla="*/ 8197 w 10000"/>
                        <a:gd name="connsiteY26" fmla="*/ 452 h 10000"/>
                        <a:gd name="connsiteX27" fmla="*/ 8733 w 10000"/>
                        <a:gd name="connsiteY27" fmla="*/ 323 h 10000"/>
                        <a:gd name="connsiteX28" fmla="*/ 9211 w 10000"/>
                        <a:gd name="connsiteY28" fmla="*/ 194 h 10000"/>
                        <a:gd name="connsiteX29" fmla="*/ 9606 w 10000"/>
                        <a:gd name="connsiteY29" fmla="*/ 65 h 10000"/>
                        <a:gd name="connsiteX30" fmla="*/ 9888 w 10000"/>
                        <a:gd name="connsiteY30" fmla="*/ 0 h 10000"/>
                        <a:gd name="connsiteX0" fmla="*/ 9888 w 10000"/>
                        <a:gd name="connsiteY0" fmla="*/ 0 h 10000"/>
                        <a:gd name="connsiteX1" fmla="*/ 10000 w 10000"/>
                        <a:gd name="connsiteY1" fmla="*/ 0 h 10000"/>
                        <a:gd name="connsiteX2" fmla="*/ 9915 w 10000"/>
                        <a:gd name="connsiteY2" fmla="*/ 4290 h 10000"/>
                        <a:gd name="connsiteX3" fmla="*/ 9859 w 10000"/>
                        <a:gd name="connsiteY3" fmla="*/ 4290 h 10000"/>
                        <a:gd name="connsiteX4" fmla="*/ 9859 w 10000"/>
                        <a:gd name="connsiteY4" fmla="*/ 4290 h 10000"/>
                        <a:gd name="connsiteX5" fmla="*/ 8789 w 10000"/>
                        <a:gd name="connsiteY5" fmla="*/ 3323 h 10000"/>
                        <a:gd name="connsiteX6" fmla="*/ 6451 w 10000"/>
                        <a:gd name="connsiteY6" fmla="*/ 6484 h 10000"/>
                        <a:gd name="connsiteX7" fmla="*/ 0 w 10000"/>
                        <a:gd name="connsiteY7" fmla="*/ 10000 h 10000"/>
                        <a:gd name="connsiteX8" fmla="*/ 5718 w 10000"/>
                        <a:gd name="connsiteY8" fmla="*/ 5387 h 10000"/>
                        <a:gd name="connsiteX9" fmla="*/ 7380 w 10000"/>
                        <a:gd name="connsiteY9" fmla="*/ 2065 h 10000"/>
                        <a:gd name="connsiteX10" fmla="*/ 7380 w 10000"/>
                        <a:gd name="connsiteY10" fmla="*/ 2065 h 10000"/>
                        <a:gd name="connsiteX11" fmla="*/ 7380 w 10000"/>
                        <a:gd name="connsiteY11" fmla="*/ 2065 h 10000"/>
                        <a:gd name="connsiteX12" fmla="*/ 6422 w 10000"/>
                        <a:gd name="connsiteY12" fmla="*/ 1161 h 10000"/>
                        <a:gd name="connsiteX13" fmla="*/ 6338 w 10000"/>
                        <a:gd name="connsiteY13" fmla="*/ 1097 h 10000"/>
                        <a:gd name="connsiteX14" fmla="*/ 6310 w 10000"/>
                        <a:gd name="connsiteY14" fmla="*/ 1032 h 10000"/>
                        <a:gd name="connsiteX15" fmla="*/ 6310 w 10000"/>
                        <a:gd name="connsiteY15" fmla="*/ 1000 h 10000"/>
                        <a:gd name="connsiteX16" fmla="*/ 6338 w 10000"/>
                        <a:gd name="connsiteY16" fmla="*/ 968 h 10000"/>
                        <a:gd name="connsiteX17" fmla="*/ 6395 w 10000"/>
                        <a:gd name="connsiteY17" fmla="*/ 968 h 10000"/>
                        <a:gd name="connsiteX18" fmla="*/ 6422 w 10000"/>
                        <a:gd name="connsiteY18" fmla="*/ 903 h 10000"/>
                        <a:gd name="connsiteX19" fmla="*/ 6451 w 10000"/>
                        <a:gd name="connsiteY19" fmla="*/ 903 h 10000"/>
                        <a:gd name="connsiteX20" fmla="*/ 6536 w 10000"/>
                        <a:gd name="connsiteY20" fmla="*/ 903 h 10000"/>
                        <a:gd name="connsiteX21" fmla="*/ 6648 w 10000"/>
                        <a:gd name="connsiteY21" fmla="*/ 871 h 10000"/>
                        <a:gd name="connsiteX22" fmla="*/ 6704 w 10000"/>
                        <a:gd name="connsiteY22" fmla="*/ 871 h 10000"/>
                        <a:gd name="connsiteX23" fmla="*/ 7155 w 10000"/>
                        <a:gd name="connsiteY23" fmla="*/ 742 h 10000"/>
                        <a:gd name="connsiteX24" fmla="*/ 7634 w 10000"/>
                        <a:gd name="connsiteY24" fmla="*/ 613 h 10000"/>
                        <a:gd name="connsiteX25" fmla="*/ 8197 w 10000"/>
                        <a:gd name="connsiteY25" fmla="*/ 452 h 10000"/>
                        <a:gd name="connsiteX26" fmla="*/ 8733 w 10000"/>
                        <a:gd name="connsiteY26" fmla="*/ 323 h 10000"/>
                        <a:gd name="connsiteX27" fmla="*/ 9211 w 10000"/>
                        <a:gd name="connsiteY27" fmla="*/ 194 h 10000"/>
                        <a:gd name="connsiteX28" fmla="*/ 9606 w 10000"/>
                        <a:gd name="connsiteY28" fmla="*/ 65 h 10000"/>
                        <a:gd name="connsiteX29" fmla="*/ 9888 w 10000"/>
                        <a:gd name="connsiteY29"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422 w 10000"/>
                        <a:gd name="connsiteY11" fmla="*/ 1161 h 10000"/>
                        <a:gd name="connsiteX12" fmla="*/ 6338 w 10000"/>
                        <a:gd name="connsiteY12" fmla="*/ 1097 h 10000"/>
                        <a:gd name="connsiteX13" fmla="*/ 6310 w 10000"/>
                        <a:gd name="connsiteY13" fmla="*/ 1032 h 10000"/>
                        <a:gd name="connsiteX14" fmla="*/ 6310 w 10000"/>
                        <a:gd name="connsiteY14" fmla="*/ 1000 h 10000"/>
                        <a:gd name="connsiteX15" fmla="*/ 6338 w 10000"/>
                        <a:gd name="connsiteY15" fmla="*/ 968 h 10000"/>
                        <a:gd name="connsiteX16" fmla="*/ 6395 w 10000"/>
                        <a:gd name="connsiteY16" fmla="*/ 968 h 10000"/>
                        <a:gd name="connsiteX17" fmla="*/ 6422 w 10000"/>
                        <a:gd name="connsiteY17" fmla="*/ 903 h 10000"/>
                        <a:gd name="connsiteX18" fmla="*/ 6451 w 10000"/>
                        <a:gd name="connsiteY18" fmla="*/ 903 h 10000"/>
                        <a:gd name="connsiteX19" fmla="*/ 6536 w 10000"/>
                        <a:gd name="connsiteY19" fmla="*/ 903 h 10000"/>
                        <a:gd name="connsiteX20" fmla="*/ 6648 w 10000"/>
                        <a:gd name="connsiteY20" fmla="*/ 871 h 10000"/>
                        <a:gd name="connsiteX21" fmla="*/ 6704 w 10000"/>
                        <a:gd name="connsiteY21" fmla="*/ 871 h 10000"/>
                        <a:gd name="connsiteX22" fmla="*/ 7155 w 10000"/>
                        <a:gd name="connsiteY22" fmla="*/ 742 h 10000"/>
                        <a:gd name="connsiteX23" fmla="*/ 7634 w 10000"/>
                        <a:gd name="connsiteY23" fmla="*/ 613 h 10000"/>
                        <a:gd name="connsiteX24" fmla="*/ 8197 w 10000"/>
                        <a:gd name="connsiteY24" fmla="*/ 452 h 10000"/>
                        <a:gd name="connsiteX25" fmla="*/ 8733 w 10000"/>
                        <a:gd name="connsiteY25" fmla="*/ 323 h 10000"/>
                        <a:gd name="connsiteX26" fmla="*/ 9211 w 10000"/>
                        <a:gd name="connsiteY26" fmla="*/ 194 h 10000"/>
                        <a:gd name="connsiteX27" fmla="*/ 9606 w 10000"/>
                        <a:gd name="connsiteY27" fmla="*/ 65 h 10000"/>
                        <a:gd name="connsiteX28" fmla="*/ 9888 w 10000"/>
                        <a:gd name="connsiteY28"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422 w 10000"/>
                        <a:gd name="connsiteY11" fmla="*/ 1161 h 10000"/>
                        <a:gd name="connsiteX12" fmla="*/ 6310 w 10000"/>
                        <a:gd name="connsiteY12" fmla="*/ 1032 h 10000"/>
                        <a:gd name="connsiteX13" fmla="*/ 6310 w 10000"/>
                        <a:gd name="connsiteY13" fmla="*/ 1000 h 10000"/>
                        <a:gd name="connsiteX14" fmla="*/ 6338 w 10000"/>
                        <a:gd name="connsiteY14" fmla="*/ 968 h 10000"/>
                        <a:gd name="connsiteX15" fmla="*/ 6395 w 10000"/>
                        <a:gd name="connsiteY15" fmla="*/ 968 h 10000"/>
                        <a:gd name="connsiteX16" fmla="*/ 6422 w 10000"/>
                        <a:gd name="connsiteY16" fmla="*/ 903 h 10000"/>
                        <a:gd name="connsiteX17" fmla="*/ 6451 w 10000"/>
                        <a:gd name="connsiteY17" fmla="*/ 903 h 10000"/>
                        <a:gd name="connsiteX18" fmla="*/ 6536 w 10000"/>
                        <a:gd name="connsiteY18" fmla="*/ 903 h 10000"/>
                        <a:gd name="connsiteX19" fmla="*/ 6648 w 10000"/>
                        <a:gd name="connsiteY19" fmla="*/ 871 h 10000"/>
                        <a:gd name="connsiteX20" fmla="*/ 6704 w 10000"/>
                        <a:gd name="connsiteY20" fmla="*/ 871 h 10000"/>
                        <a:gd name="connsiteX21" fmla="*/ 7155 w 10000"/>
                        <a:gd name="connsiteY21" fmla="*/ 742 h 10000"/>
                        <a:gd name="connsiteX22" fmla="*/ 7634 w 10000"/>
                        <a:gd name="connsiteY22" fmla="*/ 613 h 10000"/>
                        <a:gd name="connsiteX23" fmla="*/ 8197 w 10000"/>
                        <a:gd name="connsiteY23" fmla="*/ 452 h 10000"/>
                        <a:gd name="connsiteX24" fmla="*/ 8733 w 10000"/>
                        <a:gd name="connsiteY24" fmla="*/ 323 h 10000"/>
                        <a:gd name="connsiteX25" fmla="*/ 9211 w 10000"/>
                        <a:gd name="connsiteY25" fmla="*/ 194 h 10000"/>
                        <a:gd name="connsiteX26" fmla="*/ 9606 w 10000"/>
                        <a:gd name="connsiteY26" fmla="*/ 65 h 10000"/>
                        <a:gd name="connsiteX27" fmla="*/ 9888 w 10000"/>
                        <a:gd name="connsiteY27"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648 w 10000"/>
                        <a:gd name="connsiteY18" fmla="*/ 871 h 10000"/>
                        <a:gd name="connsiteX19" fmla="*/ 6704 w 10000"/>
                        <a:gd name="connsiteY19" fmla="*/ 871 h 10000"/>
                        <a:gd name="connsiteX20" fmla="*/ 7155 w 10000"/>
                        <a:gd name="connsiteY20" fmla="*/ 742 h 10000"/>
                        <a:gd name="connsiteX21" fmla="*/ 7634 w 10000"/>
                        <a:gd name="connsiteY21" fmla="*/ 613 h 10000"/>
                        <a:gd name="connsiteX22" fmla="*/ 8197 w 10000"/>
                        <a:gd name="connsiteY22" fmla="*/ 452 h 10000"/>
                        <a:gd name="connsiteX23" fmla="*/ 8733 w 10000"/>
                        <a:gd name="connsiteY23" fmla="*/ 323 h 10000"/>
                        <a:gd name="connsiteX24" fmla="*/ 9211 w 10000"/>
                        <a:gd name="connsiteY24" fmla="*/ 194 h 10000"/>
                        <a:gd name="connsiteX25" fmla="*/ 9606 w 10000"/>
                        <a:gd name="connsiteY25" fmla="*/ 65 h 10000"/>
                        <a:gd name="connsiteX26" fmla="*/ 9888 w 10000"/>
                        <a:gd name="connsiteY26"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7155 w 10000"/>
                        <a:gd name="connsiteY19" fmla="*/ 742 h 10000"/>
                        <a:gd name="connsiteX20" fmla="*/ 7634 w 10000"/>
                        <a:gd name="connsiteY20" fmla="*/ 613 h 10000"/>
                        <a:gd name="connsiteX21" fmla="*/ 8197 w 10000"/>
                        <a:gd name="connsiteY21" fmla="*/ 452 h 10000"/>
                        <a:gd name="connsiteX22" fmla="*/ 8733 w 10000"/>
                        <a:gd name="connsiteY22" fmla="*/ 323 h 10000"/>
                        <a:gd name="connsiteX23" fmla="*/ 9211 w 10000"/>
                        <a:gd name="connsiteY23" fmla="*/ 194 h 10000"/>
                        <a:gd name="connsiteX24" fmla="*/ 9606 w 10000"/>
                        <a:gd name="connsiteY24" fmla="*/ 65 h 10000"/>
                        <a:gd name="connsiteX25" fmla="*/ 9888 w 10000"/>
                        <a:gd name="connsiteY25"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7634 w 10000"/>
                        <a:gd name="connsiteY19" fmla="*/ 613 h 10000"/>
                        <a:gd name="connsiteX20" fmla="*/ 8197 w 10000"/>
                        <a:gd name="connsiteY20" fmla="*/ 452 h 10000"/>
                        <a:gd name="connsiteX21" fmla="*/ 8733 w 10000"/>
                        <a:gd name="connsiteY21" fmla="*/ 323 h 10000"/>
                        <a:gd name="connsiteX22" fmla="*/ 9211 w 10000"/>
                        <a:gd name="connsiteY22" fmla="*/ 194 h 10000"/>
                        <a:gd name="connsiteX23" fmla="*/ 9606 w 10000"/>
                        <a:gd name="connsiteY23" fmla="*/ 65 h 10000"/>
                        <a:gd name="connsiteX24" fmla="*/ 9888 w 10000"/>
                        <a:gd name="connsiteY24"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8197 w 10000"/>
                        <a:gd name="connsiteY19" fmla="*/ 452 h 10000"/>
                        <a:gd name="connsiteX20" fmla="*/ 8733 w 10000"/>
                        <a:gd name="connsiteY20" fmla="*/ 323 h 10000"/>
                        <a:gd name="connsiteX21" fmla="*/ 9211 w 10000"/>
                        <a:gd name="connsiteY21" fmla="*/ 194 h 10000"/>
                        <a:gd name="connsiteX22" fmla="*/ 9606 w 10000"/>
                        <a:gd name="connsiteY22" fmla="*/ 65 h 10000"/>
                        <a:gd name="connsiteX23" fmla="*/ 9888 w 10000"/>
                        <a:gd name="connsiteY23"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8733 w 10000"/>
                        <a:gd name="connsiteY19" fmla="*/ 323 h 10000"/>
                        <a:gd name="connsiteX20" fmla="*/ 9211 w 10000"/>
                        <a:gd name="connsiteY20" fmla="*/ 194 h 10000"/>
                        <a:gd name="connsiteX21" fmla="*/ 9606 w 10000"/>
                        <a:gd name="connsiteY21" fmla="*/ 65 h 10000"/>
                        <a:gd name="connsiteX22" fmla="*/ 9888 w 10000"/>
                        <a:gd name="connsiteY22"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211 w 10000"/>
                        <a:gd name="connsiteY19" fmla="*/ 194 h 10000"/>
                        <a:gd name="connsiteX20" fmla="*/ 9606 w 10000"/>
                        <a:gd name="connsiteY20" fmla="*/ 65 h 10000"/>
                        <a:gd name="connsiteX21" fmla="*/ 9888 w 10000"/>
                        <a:gd name="connsiteY21"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606 w 10000"/>
                        <a:gd name="connsiteY19" fmla="*/ 65 h 10000"/>
                        <a:gd name="connsiteX20" fmla="*/ 9888 w 10000"/>
                        <a:gd name="connsiteY20" fmla="*/ 0 h 10000"/>
                        <a:gd name="connsiteX0" fmla="*/ 9888 w 10000"/>
                        <a:gd name="connsiteY0" fmla="*/ 0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19" fmla="*/ 9888 w 10000"/>
                        <a:gd name="connsiteY19" fmla="*/ 0 h 10000"/>
                        <a:gd name="connsiteX0" fmla="*/ 6704 w 10000"/>
                        <a:gd name="connsiteY0" fmla="*/ 871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17" fmla="*/ 6536 w 10000"/>
                        <a:gd name="connsiteY17" fmla="*/ 903 h 10000"/>
                        <a:gd name="connsiteX18" fmla="*/ 6704 w 10000"/>
                        <a:gd name="connsiteY18" fmla="*/ 871 h 10000"/>
                        <a:gd name="connsiteX0" fmla="*/ 6536 w 10000"/>
                        <a:gd name="connsiteY0" fmla="*/ 1042 h 10139"/>
                        <a:gd name="connsiteX1" fmla="*/ 10000 w 10000"/>
                        <a:gd name="connsiteY1" fmla="*/ 139 h 10139"/>
                        <a:gd name="connsiteX2" fmla="*/ 9859 w 10000"/>
                        <a:gd name="connsiteY2" fmla="*/ 4429 h 10139"/>
                        <a:gd name="connsiteX3" fmla="*/ 9859 w 10000"/>
                        <a:gd name="connsiteY3" fmla="*/ 4429 h 10139"/>
                        <a:gd name="connsiteX4" fmla="*/ 8789 w 10000"/>
                        <a:gd name="connsiteY4" fmla="*/ 3462 h 10139"/>
                        <a:gd name="connsiteX5" fmla="*/ 6451 w 10000"/>
                        <a:gd name="connsiteY5" fmla="*/ 6623 h 10139"/>
                        <a:gd name="connsiteX6" fmla="*/ 0 w 10000"/>
                        <a:gd name="connsiteY6" fmla="*/ 10139 h 10139"/>
                        <a:gd name="connsiteX7" fmla="*/ 5718 w 10000"/>
                        <a:gd name="connsiteY7" fmla="*/ 5526 h 10139"/>
                        <a:gd name="connsiteX8" fmla="*/ 7380 w 10000"/>
                        <a:gd name="connsiteY8" fmla="*/ 2204 h 10139"/>
                        <a:gd name="connsiteX9" fmla="*/ 7380 w 10000"/>
                        <a:gd name="connsiteY9" fmla="*/ 2204 h 10139"/>
                        <a:gd name="connsiteX10" fmla="*/ 7380 w 10000"/>
                        <a:gd name="connsiteY10" fmla="*/ 2204 h 10139"/>
                        <a:gd name="connsiteX11" fmla="*/ 6310 w 10000"/>
                        <a:gd name="connsiteY11" fmla="*/ 1171 h 10139"/>
                        <a:gd name="connsiteX12" fmla="*/ 6310 w 10000"/>
                        <a:gd name="connsiteY12" fmla="*/ 1139 h 10139"/>
                        <a:gd name="connsiteX13" fmla="*/ 6338 w 10000"/>
                        <a:gd name="connsiteY13" fmla="*/ 1107 h 10139"/>
                        <a:gd name="connsiteX14" fmla="*/ 6395 w 10000"/>
                        <a:gd name="connsiteY14" fmla="*/ 1107 h 10139"/>
                        <a:gd name="connsiteX15" fmla="*/ 6422 w 10000"/>
                        <a:gd name="connsiteY15" fmla="*/ 1042 h 10139"/>
                        <a:gd name="connsiteX16" fmla="*/ 6451 w 10000"/>
                        <a:gd name="connsiteY16" fmla="*/ 1042 h 10139"/>
                        <a:gd name="connsiteX17" fmla="*/ 6536 w 10000"/>
                        <a:gd name="connsiteY17" fmla="*/ 1042 h 10139"/>
                        <a:gd name="connsiteX0" fmla="*/ 6451 w 10000"/>
                        <a:gd name="connsiteY0" fmla="*/ 903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16" fmla="*/ 6451 w 10000"/>
                        <a:gd name="connsiteY16" fmla="*/ 903 h 10000"/>
                        <a:gd name="connsiteX0" fmla="*/ 6422 w 10000"/>
                        <a:gd name="connsiteY0" fmla="*/ 903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14" fmla="*/ 6395 w 10000"/>
                        <a:gd name="connsiteY14" fmla="*/ 968 h 10000"/>
                        <a:gd name="connsiteX15" fmla="*/ 6422 w 10000"/>
                        <a:gd name="connsiteY15" fmla="*/ 903 h 10000"/>
                        <a:gd name="connsiteX0" fmla="*/ 6395 w 10000"/>
                        <a:gd name="connsiteY0" fmla="*/ 1099 h 10131"/>
                        <a:gd name="connsiteX1" fmla="*/ 10000 w 10000"/>
                        <a:gd name="connsiteY1" fmla="*/ 131 h 10131"/>
                        <a:gd name="connsiteX2" fmla="*/ 9859 w 10000"/>
                        <a:gd name="connsiteY2" fmla="*/ 4421 h 10131"/>
                        <a:gd name="connsiteX3" fmla="*/ 9859 w 10000"/>
                        <a:gd name="connsiteY3" fmla="*/ 4421 h 10131"/>
                        <a:gd name="connsiteX4" fmla="*/ 8789 w 10000"/>
                        <a:gd name="connsiteY4" fmla="*/ 3454 h 10131"/>
                        <a:gd name="connsiteX5" fmla="*/ 6451 w 10000"/>
                        <a:gd name="connsiteY5" fmla="*/ 6615 h 10131"/>
                        <a:gd name="connsiteX6" fmla="*/ 0 w 10000"/>
                        <a:gd name="connsiteY6" fmla="*/ 10131 h 10131"/>
                        <a:gd name="connsiteX7" fmla="*/ 5718 w 10000"/>
                        <a:gd name="connsiteY7" fmla="*/ 5518 h 10131"/>
                        <a:gd name="connsiteX8" fmla="*/ 7380 w 10000"/>
                        <a:gd name="connsiteY8" fmla="*/ 2196 h 10131"/>
                        <a:gd name="connsiteX9" fmla="*/ 7380 w 10000"/>
                        <a:gd name="connsiteY9" fmla="*/ 2196 h 10131"/>
                        <a:gd name="connsiteX10" fmla="*/ 7380 w 10000"/>
                        <a:gd name="connsiteY10" fmla="*/ 2196 h 10131"/>
                        <a:gd name="connsiteX11" fmla="*/ 6310 w 10000"/>
                        <a:gd name="connsiteY11" fmla="*/ 1163 h 10131"/>
                        <a:gd name="connsiteX12" fmla="*/ 6310 w 10000"/>
                        <a:gd name="connsiteY12" fmla="*/ 1131 h 10131"/>
                        <a:gd name="connsiteX13" fmla="*/ 6338 w 10000"/>
                        <a:gd name="connsiteY13" fmla="*/ 1099 h 10131"/>
                        <a:gd name="connsiteX14" fmla="*/ 6395 w 10000"/>
                        <a:gd name="connsiteY14" fmla="*/ 1099 h 10131"/>
                        <a:gd name="connsiteX0" fmla="*/ 6338 w 10000"/>
                        <a:gd name="connsiteY0" fmla="*/ 968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 name="connsiteX12" fmla="*/ 6310 w 10000"/>
                        <a:gd name="connsiteY12" fmla="*/ 1000 h 10000"/>
                        <a:gd name="connsiteX13" fmla="*/ 6338 w 10000"/>
                        <a:gd name="connsiteY13" fmla="*/ 968 h 10000"/>
                        <a:gd name="connsiteX0" fmla="*/ 6310 w 10000"/>
                        <a:gd name="connsiteY0" fmla="*/ 1128 h 10128"/>
                        <a:gd name="connsiteX1" fmla="*/ 10000 w 10000"/>
                        <a:gd name="connsiteY1" fmla="*/ 128 h 10128"/>
                        <a:gd name="connsiteX2" fmla="*/ 9859 w 10000"/>
                        <a:gd name="connsiteY2" fmla="*/ 4418 h 10128"/>
                        <a:gd name="connsiteX3" fmla="*/ 9859 w 10000"/>
                        <a:gd name="connsiteY3" fmla="*/ 4418 h 10128"/>
                        <a:gd name="connsiteX4" fmla="*/ 8789 w 10000"/>
                        <a:gd name="connsiteY4" fmla="*/ 3451 h 10128"/>
                        <a:gd name="connsiteX5" fmla="*/ 6451 w 10000"/>
                        <a:gd name="connsiteY5" fmla="*/ 6612 h 10128"/>
                        <a:gd name="connsiteX6" fmla="*/ 0 w 10000"/>
                        <a:gd name="connsiteY6" fmla="*/ 10128 h 10128"/>
                        <a:gd name="connsiteX7" fmla="*/ 5718 w 10000"/>
                        <a:gd name="connsiteY7" fmla="*/ 5515 h 10128"/>
                        <a:gd name="connsiteX8" fmla="*/ 7380 w 10000"/>
                        <a:gd name="connsiteY8" fmla="*/ 2193 h 10128"/>
                        <a:gd name="connsiteX9" fmla="*/ 7380 w 10000"/>
                        <a:gd name="connsiteY9" fmla="*/ 2193 h 10128"/>
                        <a:gd name="connsiteX10" fmla="*/ 7380 w 10000"/>
                        <a:gd name="connsiteY10" fmla="*/ 2193 h 10128"/>
                        <a:gd name="connsiteX11" fmla="*/ 6310 w 10000"/>
                        <a:gd name="connsiteY11" fmla="*/ 1160 h 10128"/>
                        <a:gd name="connsiteX12" fmla="*/ 6310 w 10000"/>
                        <a:gd name="connsiteY12" fmla="*/ 1128 h 10128"/>
                        <a:gd name="connsiteX0" fmla="*/ 6310 w 10000"/>
                        <a:gd name="connsiteY0" fmla="*/ 1032 h 10000"/>
                        <a:gd name="connsiteX1" fmla="*/ 10000 w 10000"/>
                        <a:gd name="connsiteY1" fmla="*/ 0 h 10000"/>
                        <a:gd name="connsiteX2" fmla="*/ 9859 w 10000"/>
                        <a:gd name="connsiteY2" fmla="*/ 4290 h 10000"/>
                        <a:gd name="connsiteX3" fmla="*/ 9859 w 10000"/>
                        <a:gd name="connsiteY3" fmla="*/ 4290 h 10000"/>
                        <a:gd name="connsiteX4" fmla="*/ 8789 w 10000"/>
                        <a:gd name="connsiteY4" fmla="*/ 3323 h 10000"/>
                        <a:gd name="connsiteX5" fmla="*/ 6451 w 10000"/>
                        <a:gd name="connsiteY5" fmla="*/ 6484 h 10000"/>
                        <a:gd name="connsiteX6" fmla="*/ 0 w 10000"/>
                        <a:gd name="connsiteY6" fmla="*/ 10000 h 10000"/>
                        <a:gd name="connsiteX7" fmla="*/ 5718 w 10000"/>
                        <a:gd name="connsiteY7" fmla="*/ 5387 h 10000"/>
                        <a:gd name="connsiteX8" fmla="*/ 7380 w 10000"/>
                        <a:gd name="connsiteY8" fmla="*/ 2065 h 10000"/>
                        <a:gd name="connsiteX9" fmla="*/ 7380 w 10000"/>
                        <a:gd name="connsiteY9" fmla="*/ 2065 h 10000"/>
                        <a:gd name="connsiteX10" fmla="*/ 7380 w 10000"/>
                        <a:gd name="connsiteY10" fmla="*/ 2065 h 10000"/>
                        <a:gd name="connsiteX11" fmla="*/ 6310 w 10000"/>
                        <a:gd name="connsiteY11" fmla="*/ 103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6310" y="1032"/>
                          </a:moveTo>
                          <a:lnTo>
                            <a:pt x="10000" y="0"/>
                          </a:lnTo>
                          <a:cubicBezTo>
                            <a:pt x="9995" y="715"/>
                            <a:pt x="9883" y="3575"/>
                            <a:pt x="9859" y="4290"/>
                          </a:cubicBezTo>
                          <a:lnTo>
                            <a:pt x="9859" y="4290"/>
                          </a:lnTo>
                          <a:lnTo>
                            <a:pt x="8789" y="3323"/>
                          </a:lnTo>
                          <a:cubicBezTo>
                            <a:pt x="8322" y="4165"/>
                            <a:pt x="7565" y="5364"/>
                            <a:pt x="6451" y="6484"/>
                          </a:cubicBezTo>
                          <a:cubicBezTo>
                            <a:pt x="4555" y="8013"/>
                            <a:pt x="1861" y="9489"/>
                            <a:pt x="0" y="10000"/>
                          </a:cubicBezTo>
                          <a:cubicBezTo>
                            <a:pt x="2552" y="8660"/>
                            <a:pt x="4458" y="7084"/>
                            <a:pt x="5718" y="5387"/>
                          </a:cubicBezTo>
                          <a:cubicBezTo>
                            <a:pt x="6295" y="4571"/>
                            <a:pt x="7138" y="3172"/>
                            <a:pt x="7380" y="2065"/>
                          </a:cubicBezTo>
                          <a:lnTo>
                            <a:pt x="7380" y="2065"/>
                          </a:lnTo>
                          <a:lnTo>
                            <a:pt x="7380" y="2065"/>
                          </a:lnTo>
                          <a:lnTo>
                            <a:pt x="6310" y="10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4" name="Rectangle 179">
                      <a:extLst>
                        <a:ext uri="{FF2B5EF4-FFF2-40B4-BE49-F238E27FC236}">
                          <a16:creationId xmlns:a16="http://schemas.microsoft.com/office/drawing/2014/main" id="{767CC272-E5D9-4248-8161-8450D7FAF202}"/>
                        </a:ext>
                      </a:extLst>
                    </p:cNvPr>
                    <p:cNvSpPr>
                      <a:spLocks noChangeArrowheads="1"/>
                    </p:cNvSpPr>
                    <p:nvPr/>
                  </p:nvSpPr>
                  <p:spPr bwMode="auto">
                    <a:xfrm>
                      <a:off x="684239" y="6740470"/>
                      <a:ext cx="327143" cy="118654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5" name="Rectangle 180">
                      <a:extLst>
                        <a:ext uri="{FF2B5EF4-FFF2-40B4-BE49-F238E27FC236}">
                          <a16:creationId xmlns:a16="http://schemas.microsoft.com/office/drawing/2014/main" id="{0D10E6A6-768B-4A51-8A48-48A3FF7D63F4}"/>
                        </a:ext>
                      </a:extLst>
                    </p:cNvPr>
                    <p:cNvSpPr>
                      <a:spLocks noChangeArrowheads="1"/>
                    </p:cNvSpPr>
                    <p:nvPr/>
                  </p:nvSpPr>
                  <p:spPr bwMode="auto">
                    <a:xfrm>
                      <a:off x="245454" y="7093576"/>
                      <a:ext cx="324547" cy="83343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6" name="Rectangle 181">
                      <a:extLst>
                        <a:ext uri="{FF2B5EF4-FFF2-40B4-BE49-F238E27FC236}">
                          <a16:creationId xmlns:a16="http://schemas.microsoft.com/office/drawing/2014/main" id="{00B2A0E3-264A-4E95-B39C-011F0B8CB872}"/>
                        </a:ext>
                      </a:extLst>
                    </p:cNvPr>
                    <p:cNvSpPr>
                      <a:spLocks noChangeArrowheads="1"/>
                    </p:cNvSpPr>
                    <p:nvPr/>
                  </p:nvSpPr>
                  <p:spPr bwMode="auto">
                    <a:xfrm>
                      <a:off x="-195929" y="7399948"/>
                      <a:ext cx="327143" cy="52706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sp>
                  <p:nvSpPr>
                    <p:cNvPr id="27" name="Freeform 182">
                      <a:extLst>
                        <a:ext uri="{FF2B5EF4-FFF2-40B4-BE49-F238E27FC236}">
                          <a16:creationId xmlns:a16="http://schemas.microsoft.com/office/drawing/2014/main" id="{1CE72ED0-05D4-4F8B-9514-11D320FC3CB3}"/>
                        </a:ext>
                      </a:extLst>
                    </p:cNvPr>
                    <p:cNvSpPr>
                      <a:spLocks/>
                    </p:cNvSpPr>
                    <p:nvPr/>
                  </p:nvSpPr>
                  <p:spPr bwMode="auto">
                    <a:xfrm>
                      <a:off x="-369887" y="6688834"/>
                      <a:ext cx="1489323" cy="1363082"/>
                    </a:xfrm>
                    <a:custGeom>
                      <a:avLst/>
                      <a:gdLst>
                        <a:gd name="T0" fmla="*/ 19 w 575"/>
                        <a:gd name="T1" fmla="*/ 0 h 530"/>
                        <a:gd name="T2" fmla="*/ 24 w 575"/>
                        <a:gd name="T3" fmla="*/ 0 h 530"/>
                        <a:gd name="T4" fmla="*/ 29 w 575"/>
                        <a:gd name="T5" fmla="*/ 3 h 530"/>
                        <a:gd name="T6" fmla="*/ 33 w 575"/>
                        <a:gd name="T7" fmla="*/ 7 h 530"/>
                        <a:gd name="T8" fmla="*/ 36 w 575"/>
                        <a:gd name="T9" fmla="*/ 12 h 530"/>
                        <a:gd name="T10" fmla="*/ 37 w 575"/>
                        <a:gd name="T11" fmla="*/ 18 h 530"/>
                        <a:gd name="T12" fmla="*/ 37 w 575"/>
                        <a:gd name="T13" fmla="*/ 492 h 530"/>
                        <a:gd name="T14" fmla="*/ 557 w 575"/>
                        <a:gd name="T15" fmla="*/ 492 h 530"/>
                        <a:gd name="T16" fmla="*/ 562 w 575"/>
                        <a:gd name="T17" fmla="*/ 494 h 530"/>
                        <a:gd name="T18" fmla="*/ 567 w 575"/>
                        <a:gd name="T19" fmla="*/ 496 h 530"/>
                        <a:gd name="T20" fmla="*/ 571 w 575"/>
                        <a:gd name="T21" fmla="*/ 500 h 530"/>
                        <a:gd name="T22" fmla="*/ 574 w 575"/>
                        <a:gd name="T23" fmla="*/ 505 h 530"/>
                        <a:gd name="T24" fmla="*/ 575 w 575"/>
                        <a:gd name="T25" fmla="*/ 512 h 530"/>
                        <a:gd name="T26" fmla="*/ 574 w 575"/>
                        <a:gd name="T27" fmla="*/ 517 h 530"/>
                        <a:gd name="T28" fmla="*/ 571 w 575"/>
                        <a:gd name="T29" fmla="*/ 522 h 530"/>
                        <a:gd name="T30" fmla="*/ 567 w 575"/>
                        <a:gd name="T31" fmla="*/ 526 h 530"/>
                        <a:gd name="T32" fmla="*/ 562 w 575"/>
                        <a:gd name="T33" fmla="*/ 529 h 530"/>
                        <a:gd name="T34" fmla="*/ 557 w 575"/>
                        <a:gd name="T35" fmla="*/ 530 h 530"/>
                        <a:gd name="T36" fmla="*/ 19 w 575"/>
                        <a:gd name="T37" fmla="*/ 530 h 530"/>
                        <a:gd name="T38" fmla="*/ 12 w 575"/>
                        <a:gd name="T39" fmla="*/ 529 h 530"/>
                        <a:gd name="T40" fmla="*/ 7 w 575"/>
                        <a:gd name="T41" fmla="*/ 526 h 530"/>
                        <a:gd name="T42" fmla="*/ 3 w 575"/>
                        <a:gd name="T43" fmla="*/ 522 h 530"/>
                        <a:gd name="T44" fmla="*/ 0 w 575"/>
                        <a:gd name="T45" fmla="*/ 517 h 530"/>
                        <a:gd name="T46" fmla="*/ 0 w 575"/>
                        <a:gd name="T47" fmla="*/ 512 h 530"/>
                        <a:gd name="T48" fmla="*/ 0 w 575"/>
                        <a:gd name="T49" fmla="*/ 18 h 530"/>
                        <a:gd name="T50" fmla="*/ 0 w 575"/>
                        <a:gd name="T51" fmla="*/ 12 h 530"/>
                        <a:gd name="T52" fmla="*/ 3 w 575"/>
                        <a:gd name="T53" fmla="*/ 7 h 530"/>
                        <a:gd name="T54" fmla="*/ 7 w 575"/>
                        <a:gd name="T55" fmla="*/ 3 h 530"/>
                        <a:gd name="T56" fmla="*/ 12 w 575"/>
                        <a:gd name="T57" fmla="*/ 0 h 530"/>
                        <a:gd name="T58" fmla="*/ 19 w 575"/>
                        <a:gd name="T59" fmla="*/ 0 h 530"/>
                        <a:gd name="connsiteX0" fmla="*/ 330 w 10000"/>
                        <a:gd name="connsiteY0" fmla="*/ 0 h 10000"/>
                        <a:gd name="connsiteX1" fmla="*/ 417 w 10000"/>
                        <a:gd name="connsiteY1" fmla="*/ 0 h 10000"/>
                        <a:gd name="connsiteX2" fmla="*/ 504 w 10000"/>
                        <a:gd name="connsiteY2" fmla="*/ 57 h 10000"/>
                        <a:gd name="connsiteX3" fmla="*/ 574 w 10000"/>
                        <a:gd name="connsiteY3" fmla="*/ 132 h 10000"/>
                        <a:gd name="connsiteX4" fmla="*/ 626 w 10000"/>
                        <a:gd name="connsiteY4" fmla="*/ 226 h 10000"/>
                        <a:gd name="connsiteX5" fmla="*/ 643 w 10000"/>
                        <a:gd name="connsiteY5" fmla="*/ 340 h 10000"/>
                        <a:gd name="connsiteX6" fmla="*/ 643 w 10000"/>
                        <a:gd name="connsiteY6" fmla="*/ 9283 h 10000"/>
                        <a:gd name="connsiteX7" fmla="*/ 9687 w 10000"/>
                        <a:gd name="connsiteY7" fmla="*/ 9283 h 10000"/>
                        <a:gd name="connsiteX8" fmla="*/ 9774 w 10000"/>
                        <a:gd name="connsiteY8" fmla="*/ 9321 h 10000"/>
                        <a:gd name="connsiteX9" fmla="*/ 9861 w 10000"/>
                        <a:gd name="connsiteY9" fmla="*/ 9358 h 10000"/>
                        <a:gd name="connsiteX10" fmla="*/ 9930 w 10000"/>
                        <a:gd name="connsiteY10" fmla="*/ 9434 h 10000"/>
                        <a:gd name="connsiteX11" fmla="*/ 9983 w 10000"/>
                        <a:gd name="connsiteY11" fmla="*/ 9528 h 10000"/>
                        <a:gd name="connsiteX12" fmla="*/ 10000 w 10000"/>
                        <a:gd name="connsiteY12" fmla="*/ 9660 h 10000"/>
                        <a:gd name="connsiteX13" fmla="*/ 9983 w 10000"/>
                        <a:gd name="connsiteY13" fmla="*/ 9755 h 10000"/>
                        <a:gd name="connsiteX14" fmla="*/ 9930 w 10000"/>
                        <a:gd name="connsiteY14" fmla="*/ 9849 h 10000"/>
                        <a:gd name="connsiteX15" fmla="*/ 9861 w 10000"/>
                        <a:gd name="connsiteY15" fmla="*/ 9925 h 10000"/>
                        <a:gd name="connsiteX16" fmla="*/ 9774 w 10000"/>
                        <a:gd name="connsiteY16" fmla="*/ 9981 h 10000"/>
                        <a:gd name="connsiteX17" fmla="*/ 9687 w 10000"/>
                        <a:gd name="connsiteY17" fmla="*/ 10000 h 10000"/>
                        <a:gd name="connsiteX18" fmla="*/ 330 w 10000"/>
                        <a:gd name="connsiteY18" fmla="*/ 10000 h 10000"/>
                        <a:gd name="connsiteX19" fmla="*/ 209 w 10000"/>
                        <a:gd name="connsiteY19" fmla="*/ 9981 h 10000"/>
                        <a:gd name="connsiteX20" fmla="*/ 122 w 10000"/>
                        <a:gd name="connsiteY20" fmla="*/ 9925 h 10000"/>
                        <a:gd name="connsiteX21" fmla="*/ 52 w 10000"/>
                        <a:gd name="connsiteY21" fmla="*/ 9849 h 10000"/>
                        <a:gd name="connsiteX22" fmla="*/ 0 w 10000"/>
                        <a:gd name="connsiteY22" fmla="*/ 9755 h 10000"/>
                        <a:gd name="connsiteX23" fmla="*/ 0 w 10000"/>
                        <a:gd name="connsiteY23" fmla="*/ 9660 h 10000"/>
                        <a:gd name="connsiteX24" fmla="*/ 0 w 10000"/>
                        <a:gd name="connsiteY24" fmla="*/ 340 h 10000"/>
                        <a:gd name="connsiteX25" fmla="*/ 52 w 10000"/>
                        <a:gd name="connsiteY25" fmla="*/ 132 h 10000"/>
                        <a:gd name="connsiteX26" fmla="*/ 122 w 10000"/>
                        <a:gd name="connsiteY26" fmla="*/ 57 h 10000"/>
                        <a:gd name="connsiteX27" fmla="*/ 209 w 10000"/>
                        <a:gd name="connsiteY27" fmla="*/ 0 h 10000"/>
                        <a:gd name="connsiteX28" fmla="*/ 330 w 10000"/>
                        <a:gd name="connsiteY28" fmla="*/ 0 h 10000"/>
                        <a:gd name="connsiteX0" fmla="*/ 330 w 10000"/>
                        <a:gd name="connsiteY0" fmla="*/ 438 h 10438"/>
                        <a:gd name="connsiteX1" fmla="*/ 417 w 10000"/>
                        <a:gd name="connsiteY1" fmla="*/ 438 h 10438"/>
                        <a:gd name="connsiteX2" fmla="*/ 504 w 10000"/>
                        <a:gd name="connsiteY2" fmla="*/ 495 h 10438"/>
                        <a:gd name="connsiteX3" fmla="*/ 574 w 10000"/>
                        <a:gd name="connsiteY3" fmla="*/ 570 h 10438"/>
                        <a:gd name="connsiteX4" fmla="*/ 626 w 10000"/>
                        <a:gd name="connsiteY4" fmla="*/ 664 h 10438"/>
                        <a:gd name="connsiteX5" fmla="*/ 643 w 10000"/>
                        <a:gd name="connsiteY5" fmla="*/ 778 h 10438"/>
                        <a:gd name="connsiteX6" fmla="*/ 643 w 10000"/>
                        <a:gd name="connsiteY6" fmla="*/ 9721 h 10438"/>
                        <a:gd name="connsiteX7" fmla="*/ 9687 w 10000"/>
                        <a:gd name="connsiteY7" fmla="*/ 9721 h 10438"/>
                        <a:gd name="connsiteX8" fmla="*/ 9774 w 10000"/>
                        <a:gd name="connsiteY8" fmla="*/ 9759 h 10438"/>
                        <a:gd name="connsiteX9" fmla="*/ 9861 w 10000"/>
                        <a:gd name="connsiteY9" fmla="*/ 9796 h 10438"/>
                        <a:gd name="connsiteX10" fmla="*/ 9930 w 10000"/>
                        <a:gd name="connsiteY10" fmla="*/ 9872 h 10438"/>
                        <a:gd name="connsiteX11" fmla="*/ 9983 w 10000"/>
                        <a:gd name="connsiteY11" fmla="*/ 9966 h 10438"/>
                        <a:gd name="connsiteX12" fmla="*/ 10000 w 10000"/>
                        <a:gd name="connsiteY12" fmla="*/ 10098 h 10438"/>
                        <a:gd name="connsiteX13" fmla="*/ 9983 w 10000"/>
                        <a:gd name="connsiteY13" fmla="*/ 10193 h 10438"/>
                        <a:gd name="connsiteX14" fmla="*/ 9930 w 10000"/>
                        <a:gd name="connsiteY14" fmla="*/ 10287 h 10438"/>
                        <a:gd name="connsiteX15" fmla="*/ 9861 w 10000"/>
                        <a:gd name="connsiteY15" fmla="*/ 10363 h 10438"/>
                        <a:gd name="connsiteX16" fmla="*/ 9774 w 10000"/>
                        <a:gd name="connsiteY16" fmla="*/ 10419 h 10438"/>
                        <a:gd name="connsiteX17" fmla="*/ 9687 w 10000"/>
                        <a:gd name="connsiteY17" fmla="*/ 10438 h 10438"/>
                        <a:gd name="connsiteX18" fmla="*/ 330 w 10000"/>
                        <a:gd name="connsiteY18" fmla="*/ 10438 h 10438"/>
                        <a:gd name="connsiteX19" fmla="*/ 209 w 10000"/>
                        <a:gd name="connsiteY19" fmla="*/ 10419 h 10438"/>
                        <a:gd name="connsiteX20" fmla="*/ 122 w 10000"/>
                        <a:gd name="connsiteY20" fmla="*/ 10363 h 10438"/>
                        <a:gd name="connsiteX21" fmla="*/ 52 w 10000"/>
                        <a:gd name="connsiteY21" fmla="*/ 10287 h 10438"/>
                        <a:gd name="connsiteX22" fmla="*/ 0 w 10000"/>
                        <a:gd name="connsiteY22" fmla="*/ 10193 h 10438"/>
                        <a:gd name="connsiteX23" fmla="*/ 0 w 10000"/>
                        <a:gd name="connsiteY23" fmla="*/ 10098 h 10438"/>
                        <a:gd name="connsiteX24" fmla="*/ 0 w 10000"/>
                        <a:gd name="connsiteY24" fmla="*/ 778 h 10438"/>
                        <a:gd name="connsiteX25" fmla="*/ 122 w 10000"/>
                        <a:gd name="connsiteY25" fmla="*/ 495 h 10438"/>
                        <a:gd name="connsiteX26" fmla="*/ 209 w 10000"/>
                        <a:gd name="connsiteY26" fmla="*/ 438 h 10438"/>
                        <a:gd name="connsiteX27" fmla="*/ 330 w 10000"/>
                        <a:gd name="connsiteY27" fmla="*/ 438 h 10438"/>
                        <a:gd name="connsiteX0" fmla="*/ 330 w 10000"/>
                        <a:gd name="connsiteY0" fmla="*/ 460 h 10460"/>
                        <a:gd name="connsiteX1" fmla="*/ 417 w 10000"/>
                        <a:gd name="connsiteY1" fmla="*/ 460 h 10460"/>
                        <a:gd name="connsiteX2" fmla="*/ 504 w 10000"/>
                        <a:gd name="connsiteY2" fmla="*/ 517 h 10460"/>
                        <a:gd name="connsiteX3" fmla="*/ 574 w 10000"/>
                        <a:gd name="connsiteY3" fmla="*/ 592 h 10460"/>
                        <a:gd name="connsiteX4" fmla="*/ 626 w 10000"/>
                        <a:gd name="connsiteY4" fmla="*/ 686 h 10460"/>
                        <a:gd name="connsiteX5" fmla="*/ 643 w 10000"/>
                        <a:gd name="connsiteY5" fmla="*/ 800 h 10460"/>
                        <a:gd name="connsiteX6" fmla="*/ 643 w 10000"/>
                        <a:gd name="connsiteY6" fmla="*/ 9743 h 10460"/>
                        <a:gd name="connsiteX7" fmla="*/ 9687 w 10000"/>
                        <a:gd name="connsiteY7" fmla="*/ 9743 h 10460"/>
                        <a:gd name="connsiteX8" fmla="*/ 9774 w 10000"/>
                        <a:gd name="connsiteY8" fmla="*/ 9781 h 10460"/>
                        <a:gd name="connsiteX9" fmla="*/ 9861 w 10000"/>
                        <a:gd name="connsiteY9" fmla="*/ 9818 h 10460"/>
                        <a:gd name="connsiteX10" fmla="*/ 9930 w 10000"/>
                        <a:gd name="connsiteY10" fmla="*/ 9894 h 10460"/>
                        <a:gd name="connsiteX11" fmla="*/ 9983 w 10000"/>
                        <a:gd name="connsiteY11" fmla="*/ 9988 h 10460"/>
                        <a:gd name="connsiteX12" fmla="*/ 10000 w 10000"/>
                        <a:gd name="connsiteY12" fmla="*/ 10120 h 10460"/>
                        <a:gd name="connsiteX13" fmla="*/ 9983 w 10000"/>
                        <a:gd name="connsiteY13" fmla="*/ 10215 h 10460"/>
                        <a:gd name="connsiteX14" fmla="*/ 9930 w 10000"/>
                        <a:gd name="connsiteY14" fmla="*/ 10309 h 10460"/>
                        <a:gd name="connsiteX15" fmla="*/ 9861 w 10000"/>
                        <a:gd name="connsiteY15" fmla="*/ 10385 h 10460"/>
                        <a:gd name="connsiteX16" fmla="*/ 9774 w 10000"/>
                        <a:gd name="connsiteY16" fmla="*/ 10441 h 10460"/>
                        <a:gd name="connsiteX17" fmla="*/ 9687 w 10000"/>
                        <a:gd name="connsiteY17" fmla="*/ 10460 h 10460"/>
                        <a:gd name="connsiteX18" fmla="*/ 330 w 10000"/>
                        <a:gd name="connsiteY18" fmla="*/ 10460 h 10460"/>
                        <a:gd name="connsiteX19" fmla="*/ 209 w 10000"/>
                        <a:gd name="connsiteY19" fmla="*/ 10441 h 10460"/>
                        <a:gd name="connsiteX20" fmla="*/ 122 w 10000"/>
                        <a:gd name="connsiteY20" fmla="*/ 10385 h 10460"/>
                        <a:gd name="connsiteX21" fmla="*/ 52 w 10000"/>
                        <a:gd name="connsiteY21" fmla="*/ 10309 h 10460"/>
                        <a:gd name="connsiteX22" fmla="*/ 0 w 10000"/>
                        <a:gd name="connsiteY22" fmla="*/ 10215 h 10460"/>
                        <a:gd name="connsiteX23" fmla="*/ 0 w 10000"/>
                        <a:gd name="connsiteY23" fmla="*/ 10120 h 10460"/>
                        <a:gd name="connsiteX24" fmla="*/ 0 w 10000"/>
                        <a:gd name="connsiteY24" fmla="*/ 800 h 10460"/>
                        <a:gd name="connsiteX25" fmla="*/ 209 w 10000"/>
                        <a:gd name="connsiteY25" fmla="*/ 460 h 10460"/>
                        <a:gd name="connsiteX26" fmla="*/ 330 w 10000"/>
                        <a:gd name="connsiteY26" fmla="*/ 460 h 10460"/>
                        <a:gd name="connsiteX0" fmla="*/ 330 w 10000"/>
                        <a:gd name="connsiteY0" fmla="*/ 460 h 10460"/>
                        <a:gd name="connsiteX1" fmla="*/ 417 w 10000"/>
                        <a:gd name="connsiteY1" fmla="*/ 460 h 10460"/>
                        <a:gd name="connsiteX2" fmla="*/ 504 w 10000"/>
                        <a:gd name="connsiteY2" fmla="*/ 517 h 10460"/>
                        <a:gd name="connsiteX3" fmla="*/ 574 w 10000"/>
                        <a:gd name="connsiteY3" fmla="*/ 592 h 10460"/>
                        <a:gd name="connsiteX4" fmla="*/ 626 w 10000"/>
                        <a:gd name="connsiteY4" fmla="*/ 686 h 10460"/>
                        <a:gd name="connsiteX5" fmla="*/ 643 w 10000"/>
                        <a:gd name="connsiteY5" fmla="*/ 800 h 10460"/>
                        <a:gd name="connsiteX6" fmla="*/ 643 w 10000"/>
                        <a:gd name="connsiteY6" fmla="*/ 9743 h 10460"/>
                        <a:gd name="connsiteX7" fmla="*/ 9687 w 10000"/>
                        <a:gd name="connsiteY7" fmla="*/ 9743 h 10460"/>
                        <a:gd name="connsiteX8" fmla="*/ 9774 w 10000"/>
                        <a:gd name="connsiteY8" fmla="*/ 9781 h 10460"/>
                        <a:gd name="connsiteX9" fmla="*/ 9861 w 10000"/>
                        <a:gd name="connsiteY9" fmla="*/ 9818 h 10460"/>
                        <a:gd name="connsiteX10" fmla="*/ 9930 w 10000"/>
                        <a:gd name="connsiteY10" fmla="*/ 9894 h 10460"/>
                        <a:gd name="connsiteX11" fmla="*/ 9983 w 10000"/>
                        <a:gd name="connsiteY11" fmla="*/ 9988 h 10460"/>
                        <a:gd name="connsiteX12" fmla="*/ 10000 w 10000"/>
                        <a:gd name="connsiteY12" fmla="*/ 10120 h 10460"/>
                        <a:gd name="connsiteX13" fmla="*/ 9983 w 10000"/>
                        <a:gd name="connsiteY13" fmla="*/ 10215 h 10460"/>
                        <a:gd name="connsiteX14" fmla="*/ 9930 w 10000"/>
                        <a:gd name="connsiteY14" fmla="*/ 10309 h 10460"/>
                        <a:gd name="connsiteX15" fmla="*/ 9861 w 10000"/>
                        <a:gd name="connsiteY15" fmla="*/ 10385 h 10460"/>
                        <a:gd name="connsiteX16" fmla="*/ 9774 w 10000"/>
                        <a:gd name="connsiteY16" fmla="*/ 10441 h 10460"/>
                        <a:gd name="connsiteX17" fmla="*/ 9687 w 10000"/>
                        <a:gd name="connsiteY17" fmla="*/ 10460 h 10460"/>
                        <a:gd name="connsiteX18" fmla="*/ 330 w 10000"/>
                        <a:gd name="connsiteY18" fmla="*/ 10460 h 10460"/>
                        <a:gd name="connsiteX19" fmla="*/ 209 w 10000"/>
                        <a:gd name="connsiteY19" fmla="*/ 10441 h 10460"/>
                        <a:gd name="connsiteX20" fmla="*/ 122 w 10000"/>
                        <a:gd name="connsiteY20" fmla="*/ 10385 h 10460"/>
                        <a:gd name="connsiteX21" fmla="*/ 52 w 10000"/>
                        <a:gd name="connsiteY21" fmla="*/ 10309 h 10460"/>
                        <a:gd name="connsiteX22" fmla="*/ 0 w 10000"/>
                        <a:gd name="connsiteY22" fmla="*/ 10215 h 10460"/>
                        <a:gd name="connsiteX23" fmla="*/ 0 w 10000"/>
                        <a:gd name="connsiteY23" fmla="*/ 10120 h 10460"/>
                        <a:gd name="connsiteX24" fmla="*/ 0 w 10000"/>
                        <a:gd name="connsiteY24" fmla="*/ 800 h 10460"/>
                        <a:gd name="connsiteX25" fmla="*/ 330 w 10000"/>
                        <a:gd name="connsiteY25" fmla="*/ 460 h 10460"/>
                        <a:gd name="connsiteX0" fmla="*/ 0 w 10000"/>
                        <a:gd name="connsiteY0" fmla="*/ 802 h 10462"/>
                        <a:gd name="connsiteX1" fmla="*/ 417 w 10000"/>
                        <a:gd name="connsiteY1" fmla="*/ 462 h 10462"/>
                        <a:gd name="connsiteX2" fmla="*/ 504 w 10000"/>
                        <a:gd name="connsiteY2" fmla="*/ 519 h 10462"/>
                        <a:gd name="connsiteX3" fmla="*/ 574 w 10000"/>
                        <a:gd name="connsiteY3" fmla="*/ 594 h 10462"/>
                        <a:gd name="connsiteX4" fmla="*/ 626 w 10000"/>
                        <a:gd name="connsiteY4" fmla="*/ 688 h 10462"/>
                        <a:gd name="connsiteX5" fmla="*/ 643 w 10000"/>
                        <a:gd name="connsiteY5" fmla="*/ 802 h 10462"/>
                        <a:gd name="connsiteX6" fmla="*/ 643 w 10000"/>
                        <a:gd name="connsiteY6" fmla="*/ 9745 h 10462"/>
                        <a:gd name="connsiteX7" fmla="*/ 9687 w 10000"/>
                        <a:gd name="connsiteY7" fmla="*/ 9745 h 10462"/>
                        <a:gd name="connsiteX8" fmla="*/ 9774 w 10000"/>
                        <a:gd name="connsiteY8" fmla="*/ 9783 h 10462"/>
                        <a:gd name="connsiteX9" fmla="*/ 9861 w 10000"/>
                        <a:gd name="connsiteY9" fmla="*/ 9820 h 10462"/>
                        <a:gd name="connsiteX10" fmla="*/ 9930 w 10000"/>
                        <a:gd name="connsiteY10" fmla="*/ 9896 h 10462"/>
                        <a:gd name="connsiteX11" fmla="*/ 9983 w 10000"/>
                        <a:gd name="connsiteY11" fmla="*/ 9990 h 10462"/>
                        <a:gd name="connsiteX12" fmla="*/ 10000 w 10000"/>
                        <a:gd name="connsiteY12" fmla="*/ 10122 h 10462"/>
                        <a:gd name="connsiteX13" fmla="*/ 9983 w 10000"/>
                        <a:gd name="connsiteY13" fmla="*/ 10217 h 10462"/>
                        <a:gd name="connsiteX14" fmla="*/ 9930 w 10000"/>
                        <a:gd name="connsiteY14" fmla="*/ 10311 h 10462"/>
                        <a:gd name="connsiteX15" fmla="*/ 9861 w 10000"/>
                        <a:gd name="connsiteY15" fmla="*/ 10387 h 10462"/>
                        <a:gd name="connsiteX16" fmla="*/ 9774 w 10000"/>
                        <a:gd name="connsiteY16" fmla="*/ 10443 h 10462"/>
                        <a:gd name="connsiteX17" fmla="*/ 9687 w 10000"/>
                        <a:gd name="connsiteY17" fmla="*/ 10462 h 10462"/>
                        <a:gd name="connsiteX18" fmla="*/ 330 w 10000"/>
                        <a:gd name="connsiteY18" fmla="*/ 10462 h 10462"/>
                        <a:gd name="connsiteX19" fmla="*/ 209 w 10000"/>
                        <a:gd name="connsiteY19" fmla="*/ 10443 h 10462"/>
                        <a:gd name="connsiteX20" fmla="*/ 122 w 10000"/>
                        <a:gd name="connsiteY20" fmla="*/ 10387 h 10462"/>
                        <a:gd name="connsiteX21" fmla="*/ 52 w 10000"/>
                        <a:gd name="connsiteY21" fmla="*/ 10311 h 10462"/>
                        <a:gd name="connsiteX22" fmla="*/ 0 w 10000"/>
                        <a:gd name="connsiteY22" fmla="*/ 10217 h 10462"/>
                        <a:gd name="connsiteX23" fmla="*/ 0 w 10000"/>
                        <a:gd name="connsiteY23" fmla="*/ 10122 h 10462"/>
                        <a:gd name="connsiteX24" fmla="*/ 0 w 10000"/>
                        <a:gd name="connsiteY24" fmla="*/ 802 h 10462"/>
                        <a:gd name="connsiteX0" fmla="*/ 0 w 10000"/>
                        <a:gd name="connsiteY0" fmla="*/ 784 h 10444"/>
                        <a:gd name="connsiteX1" fmla="*/ 504 w 10000"/>
                        <a:gd name="connsiteY1" fmla="*/ 501 h 10444"/>
                        <a:gd name="connsiteX2" fmla="*/ 574 w 10000"/>
                        <a:gd name="connsiteY2" fmla="*/ 576 h 10444"/>
                        <a:gd name="connsiteX3" fmla="*/ 626 w 10000"/>
                        <a:gd name="connsiteY3" fmla="*/ 670 h 10444"/>
                        <a:gd name="connsiteX4" fmla="*/ 643 w 10000"/>
                        <a:gd name="connsiteY4" fmla="*/ 784 h 10444"/>
                        <a:gd name="connsiteX5" fmla="*/ 643 w 10000"/>
                        <a:gd name="connsiteY5" fmla="*/ 9727 h 10444"/>
                        <a:gd name="connsiteX6" fmla="*/ 9687 w 10000"/>
                        <a:gd name="connsiteY6" fmla="*/ 9727 h 10444"/>
                        <a:gd name="connsiteX7" fmla="*/ 9774 w 10000"/>
                        <a:gd name="connsiteY7" fmla="*/ 9765 h 10444"/>
                        <a:gd name="connsiteX8" fmla="*/ 9861 w 10000"/>
                        <a:gd name="connsiteY8" fmla="*/ 9802 h 10444"/>
                        <a:gd name="connsiteX9" fmla="*/ 9930 w 10000"/>
                        <a:gd name="connsiteY9" fmla="*/ 9878 h 10444"/>
                        <a:gd name="connsiteX10" fmla="*/ 9983 w 10000"/>
                        <a:gd name="connsiteY10" fmla="*/ 9972 h 10444"/>
                        <a:gd name="connsiteX11" fmla="*/ 10000 w 10000"/>
                        <a:gd name="connsiteY11" fmla="*/ 10104 h 10444"/>
                        <a:gd name="connsiteX12" fmla="*/ 9983 w 10000"/>
                        <a:gd name="connsiteY12" fmla="*/ 10199 h 10444"/>
                        <a:gd name="connsiteX13" fmla="*/ 9930 w 10000"/>
                        <a:gd name="connsiteY13" fmla="*/ 10293 h 10444"/>
                        <a:gd name="connsiteX14" fmla="*/ 9861 w 10000"/>
                        <a:gd name="connsiteY14" fmla="*/ 10369 h 10444"/>
                        <a:gd name="connsiteX15" fmla="*/ 9774 w 10000"/>
                        <a:gd name="connsiteY15" fmla="*/ 10425 h 10444"/>
                        <a:gd name="connsiteX16" fmla="*/ 9687 w 10000"/>
                        <a:gd name="connsiteY16" fmla="*/ 10444 h 10444"/>
                        <a:gd name="connsiteX17" fmla="*/ 330 w 10000"/>
                        <a:gd name="connsiteY17" fmla="*/ 10444 h 10444"/>
                        <a:gd name="connsiteX18" fmla="*/ 209 w 10000"/>
                        <a:gd name="connsiteY18" fmla="*/ 10425 h 10444"/>
                        <a:gd name="connsiteX19" fmla="*/ 122 w 10000"/>
                        <a:gd name="connsiteY19" fmla="*/ 10369 h 10444"/>
                        <a:gd name="connsiteX20" fmla="*/ 52 w 10000"/>
                        <a:gd name="connsiteY20" fmla="*/ 10293 h 10444"/>
                        <a:gd name="connsiteX21" fmla="*/ 0 w 10000"/>
                        <a:gd name="connsiteY21" fmla="*/ 10199 h 10444"/>
                        <a:gd name="connsiteX22" fmla="*/ 0 w 10000"/>
                        <a:gd name="connsiteY22" fmla="*/ 10104 h 10444"/>
                        <a:gd name="connsiteX23" fmla="*/ 0 w 10000"/>
                        <a:gd name="connsiteY23" fmla="*/ 784 h 10444"/>
                        <a:gd name="connsiteX0" fmla="*/ 0 w 10000"/>
                        <a:gd name="connsiteY0" fmla="*/ 760 h 10420"/>
                        <a:gd name="connsiteX1" fmla="*/ 574 w 10000"/>
                        <a:gd name="connsiteY1" fmla="*/ 552 h 10420"/>
                        <a:gd name="connsiteX2" fmla="*/ 626 w 10000"/>
                        <a:gd name="connsiteY2" fmla="*/ 646 h 10420"/>
                        <a:gd name="connsiteX3" fmla="*/ 643 w 10000"/>
                        <a:gd name="connsiteY3" fmla="*/ 760 h 10420"/>
                        <a:gd name="connsiteX4" fmla="*/ 643 w 10000"/>
                        <a:gd name="connsiteY4" fmla="*/ 9703 h 10420"/>
                        <a:gd name="connsiteX5" fmla="*/ 9687 w 10000"/>
                        <a:gd name="connsiteY5" fmla="*/ 9703 h 10420"/>
                        <a:gd name="connsiteX6" fmla="*/ 9774 w 10000"/>
                        <a:gd name="connsiteY6" fmla="*/ 9741 h 10420"/>
                        <a:gd name="connsiteX7" fmla="*/ 9861 w 10000"/>
                        <a:gd name="connsiteY7" fmla="*/ 9778 h 10420"/>
                        <a:gd name="connsiteX8" fmla="*/ 9930 w 10000"/>
                        <a:gd name="connsiteY8" fmla="*/ 9854 h 10420"/>
                        <a:gd name="connsiteX9" fmla="*/ 9983 w 10000"/>
                        <a:gd name="connsiteY9" fmla="*/ 9948 h 10420"/>
                        <a:gd name="connsiteX10" fmla="*/ 10000 w 10000"/>
                        <a:gd name="connsiteY10" fmla="*/ 10080 h 10420"/>
                        <a:gd name="connsiteX11" fmla="*/ 9983 w 10000"/>
                        <a:gd name="connsiteY11" fmla="*/ 10175 h 10420"/>
                        <a:gd name="connsiteX12" fmla="*/ 9930 w 10000"/>
                        <a:gd name="connsiteY12" fmla="*/ 10269 h 10420"/>
                        <a:gd name="connsiteX13" fmla="*/ 9861 w 10000"/>
                        <a:gd name="connsiteY13" fmla="*/ 10345 h 10420"/>
                        <a:gd name="connsiteX14" fmla="*/ 9774 w 10000"/>
                        <a:gd name="connsiteY14" fmla="*/ 10401 h 10420"/>
                        <a:gd name="connsiteX15" fmla="*/ 9687 w 10000"/>
                        <a:gd name="connsiteY15" fmla="*/ 10420 h 10420"/>
                        <a:gd name="connsiteX16" fmla="*/ 330 w 10000"/>
                        <a:gd name="connsiteY16" fmla="*/ 10420 h 10420"/>
                        <a:gd name="connsiteX17" fmla="*/ 209 w 10000"/>
                        <a:gd name="connsiteY17" fmla="*/ 10401 h 10420"/>
                        <a:gd name="connsiteX18" fmla="*/ 122 w 10000"/>
                        <a:gd name="connsiteY18" fmla="*/ 10345 h 10420"/>
                        <a:gd name="connsiteX19" fmla="*/ 52 w 10000"/>
                        <a:gd name="connsiteY19" fmla="*/ 10269 h 10420"/>
                        <a:gd name="connsiteX20" fmla="*/ 0 w 10000"/>
                        <a:gd name="connsiteY20" fmla="*/ 10175 h 10420"/>
                        <a:gd name="connsiteX21" fmla="*/ 0 w 10000"/>
                        <a:gd name="connsiteY21" fmla="*/ 10080 h 10420"/>
                        <a:gd name="connsiteX22" fmla="*/ 0 w 10000"/>
                        <a:gd name="connsiteY22" fmla="*/ 760 h 10420"/>
                        <a:gd name="connsiteX0" fmla="*/ 0 w 10000"/>
                        <a:gd name="connsiteY0" fmla="*/ 730 h 10390"/>
                        <a:gd name="connsiteX1" fmla="*/ 626 w 10000"/>
                        <a:gd name="connsiteY1" fmla="*/ 616 h 10390"/>
                        <a:gd name="connsiteX2" fmla="*/ 643 w 10000"/>
                        <a:gd name="connsiteY2" fmla="*/ 730 h 10390"/>
                        <a:gd name="connsiteX3" fmla="*/ 643 w 10000"/>
                        <a:gd name="connsiteY3" fmla="*/ 9673 h 10390"/>
                        <a:gd name="connsiteX4" fmla="*/ 9687 w 10000"/>
                        <a:gd name="connsiteY4" fmla="*/ 9673 h 10390"/>
                        <a:gd name="connsiteX5" fmla="*/ 9774 w 10000"/>
                        <a:gd name="connsiteY5" fmla="*/ 9711 h 10390"/>
                        <a:gd name="connsiteX6" fmla="*/ 9861 w 10000"/>
                        <a:gd name="connsiteY6" fmla="*/ 9748 h 10390"/>
                        <a:gd name="connsiteX7" fmla="*/ 9930 w 10000"/>
                        <a:gd name="connsiteY7" fmla="*/ 9824 h 10390"/>
                        <a:gd name="connsiteX8" fmla="*/ 9983 w 10000"/>
                        <a:gd name="connsiteY8" fmla="*/ 9918 h 10390"/>
                        <a:gd name="connsiteX9" fmla="*/ 10000 w 10000"/>
                        <a:gd name="connsiteY9" fmla="*/ 10050 h 10390"/>
                        <a:gd name="connsiteX10" fmla="*/ 9983 w 10000"/>
                        <a:gd name="connsiteY10" fmla="*/ 10145 h 10390"/>
                        <a:gd name="connsiteX11" fmla="*/ 9930 w 10000"/>
                        <a:gd name="connsiteY11" fmla="*/ 10239 h 10390"/>
                        <a:gd name="connsiteX12" fmla="*/ 9861 w 10000"/>
                        <a:gd name="connsiteY12" fmla="*/ 10315 h 10390"/>
                        <a:gd name="connsiteX13" fmla="*/ 9774 w 10000"/>
                        <a:gd name="connsiteY13" fmla="*/ 10371 h 10390"/>
                        <a:gd name="connsiteX14" fmla="*/ 9687 w 10000"/>
                        <a:gd name="connsiteY14" fmla="*/ 10390 h 10390"/>
                        <a:gd name="connsiteX15" fmla="*/ 330 w 10000"/>
                        <a:gd name="connsiteY15" fmla="*/ 10390 h 10390"/>
                        <a:gd name="connsiteX16" fmla="*/ 209 w 10000"/>
                        <a:gd name="connsiteY16" fmla="*/ 10371 h 10390"/>
                        <a:gd name="connsiteX17" fmla="*/ 122 w 10000"/>
                        <a:gd name="connsiteY17" fmla="*/ 10315 h 10390"/>
                        <a:gd name="connsiteX18" fmla="*/ 52 w 10000"/>
                        <a:gd name="connsiteY18" fmla="*/ 10239 h 10390"/>
                        <a:gd name="connsiteX19" fmla="*/ 0 w 10000"/>
                        <a:gd name="connsiteY19" fmla="*/ 10145 h 10390"/>
                        <a:gd name="connsiteX20" fmla="*/ 0 w 10000"/>
                        <a:gd name="connsiteY20" fmla="*/ 10050 h 10390"/>
                        <a:gd name="connsiteX21" fmla="*/ 0 w 10000"/>
                        <a:gd name="connsiteY21" fmla="*/ 730 h 10390"/>
                        <a:gd name="connsiteX0" fmla="*/ 0 w 10000"/>
                        <a:gd name="connsiteY0" fmla="*/ 1141 h 10801"/>
                        <a:gd name="connsiteX1" fmla="*/ 643 w 10000"/>
                        <a:gd name="connsiteY1" fmla="*/ 1141 h 10801"/>
                        <a:gd name="connsiteX2" fmla="*/ 643 w 10000"/>
                        <a:gd name="connsiteY2" fmla="*/ 10084 h 10801"/>
                        <a:gd name="connsiteX3" fmla="*/ 9687 w 10000"/>
                        <a:gd name="connsiteY3" fmla="*/ 10084 h 10801"/>
                        <a:gd name="connsiteX4" fmla="*/ 9774 w 10000"/>
                        <a:gd name="connsiteY4" fmla="*/ 10122 h 10801"/>
                        <a:gd name="connsiteX5" fmla="*/ 9861 w 10000"/>
                        <a:gd name="connsiteY5" fmla="*/ 10159 h 10801"/>
                        <a:gd name="connsiteX6" fmla="*/ 9930 w 10000"/>
                        <a:gd name="connsiteY6" fmla="*/ 10235 h 10801"/>
                        <a:gd name="connsiteX7" fmla="*/ 9983 w 10000"/>
                        <a:gd name="connsiteY7" fmla="*/ 10329 h 10801"/>
                        <a:gd name="connsiteX8" fmla="*/ 10000 w 10000"/>
                        <a:gd name="connsiteY8" fmla="*/ 10461 h 10801"/>
                        <a:gd name="connsiteX9" fmla="*/ 9983 w 10000"/>
                        <a:gd name="connsiteY9" fmla="*/ 10556 h 10801"/>
                        <a:gd name="connsiteX10" fmla="*/ 9930 w 10000"/>
                        <a:gd name="connsiteY10" fmla="*/ 10650 h 10801"/>
                        <a:gd name="connsiteX11" fmla="*/ 9861 w 10000"/>
                        <a:gd name="connsiteY11" fmla="*/ 10726 h 10801"/>
                        <a:gd name="connsiteX12" fmla="*/ 9774 w 10000"/>
                        <a:gd name="connsiteY12" fmla="*/ 10782 h 10801"/>
                        <a:gd name="connsiteX13" fmla="*/ 9687 w 10000"/>
                        <a:gd name="connsiteY13" fmla="*/ 10801 h 10801"/>
                        <a:gd name="connsiteX14" fmla="*/ 330 w 10000"/>
                        <a:gd name="connsiteY14" fmla="*/ 10801 h 10801"/>
                        <a:gd name="connsiteX15" fmla="*/ 209 w 10000"/>
                        <a:gd name="connsiteY15" fmla="*/ 10782 h 10801"/>
                        <a:gd name="connsiteX16" fmla="*/ 122 w 10000"/>
                        <a:gd name="connsiteY16" fmla="*/ 10726 h 10801"/>
                        <a:gd name="connsiteX17" fmla="*/ 52 w 10000"/>
                        <a:gd name="connsiteY17" fmla="*/ 10650 h 10801"/>
                        <a:gd name="connsiteX18" fmla="*/ 0 w 10000"/>
                        <a:gd name="connsiteY18" fmla="*/ 10556 h 10801"/>
                        <a:gd name="connsiteX19" fmla="*/ 0 w 10000"/>
                        <a:gd name="connsiteY19" fmla="*/ 10461 h 10801"/>
                        <a:gd name="connsiteX20" fmla="*/ 0 w 10000"/>
                        <a:gd name="connsiteY20" fmla="*/ 1141 h 10801"/>
                        <a:gd name="connsiteX0" fmla="*/ 0 w 10000"/>
                        <a:gd name="connsiteY0" fmla="*/ 733 h 10393"/>
                        <a:gd name="connsiteX1" fmla="*/ 643 w 10000"/>
                        <a:gd name="connsiteY1" fmla="*/ 733 h 10393"/>
                        <a:gd name="connsiteX2" fmla="*/ 643 w 10000"/>
                        <a:gd name="connsiteY2" fmla="*/ 9676 h 10393"/>
                        <a:gd name="connsiteX3" fmla="*/ 9687 w 10000"/>
                        <a:gd name="connsiteY3" fmla="*/ 9676 h 10393"/>
                        <a:gd name="connsiteX4" fmla="*/ 9774 w 10000"/>
                        <a:gd name="connsiteY4" fmla="*/ 9714 h 10393"/>
                        <a:gd name="connsiteX5" fmla="*/ 9861 w 10000"/>
                        <a:gd name="connsiteY5" fmla="*/ 9751 h 10393"/>
                        <a:gd name="connsiteX6" fmla="*/ 9930 w 10000"/>
                        <a:gd name="connsiteY6" fmla="*/ 9827 h 10393"/>
                        <a:gd name="connsiteX7" fmla="*/ 9983 w 10000"/>
                        <a:gd name="connsiteY7" fmla="*/ 9921 h 10393"/>
                        <a:gd name="connsiteX8" fmla="*/ 10000 w 10000"/>
                        <a:gd name="connsiteY8" fmla="*/ 10053 h 10393"/>
                        <a:gd name="connsiteX9" fmla="*/ 9983 w 10000"/>
                        <a:gd name="connsiteY9" fmla="*/ 10148 h 10393"/>
                        <a:gd name="connsiteX10" fmla="*/ 9930 w 10000"/>
                        <a:gd name="connsiteY10" fmla="*/ 10242 h 10393"/>
                        <a:gd name="connsiteX11" fmla="*/ 9861 w 10000"/>
                        <a:gd name="connsiteY11" fmla="*/ 10318 h 10393"/>
                        <a:gd name="connsiteX12" fmla="*/ 9774 w 10000"/>
                        <a:gd name="connsiteY12" fmla="*/ 10374 h 10393"/>
                        <a:gd name="connsiteX13" fmla="*/ 9687 w 10000"/>
                        <a:gd name="connsiteY13" fmla="*/ 10393 h 10393"/>
                        <a:gd name="connsiteX14" fmla="*/ 330 w 10000"/>
                        <a:gd name="connsiteY14" fmla="*/ 10393 h 10393"/>
                        <a:gd name="connsiteX15" fmla="*/ 209 w 10000"/>
                        <a:gd name="connsiteY15" fmla="*/ 10374 h 10393"/>
                        <a:gd name="connsiteX16" fmla="*/ 122 w 10000"/>
                        <a:gd name="connsiteY16" fmla="*/ 10318 h 10393"/>
                        <a:gd name="connsiteX17" fmla="*/ 52 w 10000"/>
                        <a:gd name="connsiteY17" fmla="*/ 10242 h 10393"/>
                        <a:gd name="connsiteX18" fmla="*/ 0 w 10000"/>
                        <a:gd name="connsiteY18" fmla="*/ 10148 h 10393"/>
                        <a:gd name="connsiteX19" fmla="*/ 0 w 10000"/>
                        <a:gd name="connsiteY19" fmla="*/ 10053 h 10393"/>
                        <a:gd name="connsiteX20" fmla="*/ 0 w 10000"/>
                        <a:gd name="connsiteY20" fmla="*/ 733 h 10393"/>
                        <a:gd name="connsiteX0" fmla="*/ 0 w 10000"/>
                        <a:gd name="connsiteY0" fmla="*/ 214 h 9874"/>
                        <a:gd name="connsiteX1" fmla="*/ 643 w 10000"/>
                        <a:gd name="connsiteY1" fmla="*/ 214 h 9874"/>
                        <a:gd name="connsiteX2" fmla="*/ 643 w 10000"/>
                        <a:gd name="connsiteY2" fmla="*/ 9157 h 9874"/>
                        <a:gd name="connsiteX3" fmla="*/ 9687 w 10000"/>
                        <a:gd name="connsiteY3" fmla="*/ 9157 h 9874"/>
                        <a:gd name="connsiteX4" fmla="*/ 9774 w 10000"/>
                        <a:gd name="connsiteY4" fmla="*/ 9195 h 9874"/>
                        <a:gd name="connsiteX5" fmla="*/ 9861 w 10000"/>
                        <a:gd name="connsiteY5" fmla="*/ 9232 h 9874"/>
                        <a:gd name="connsiteX6" fmla="*/ 9930 w 10000"/>
                        <a:gd name="connsiteY6" fmla="*/ 9308 h 9874"/>
                        <a:gd name="connsiteX7" fmla="*/ 9983 w 10000"/>
                        <a:gd name="connsiteY7" fmla="*/ 9402 h 9874"/>
                        <a:gd name="connsiteX8" fmla="*/ 10000 w 10000"/>
                        <a:gd name="connsiteY8" fmla="*/ 9534 h 9874"/>
                        <a:gd name="connsiteX9" fmla="*/ 9983 w 10000"/>
                        <a:gd name="connsiteY9" fmla="*/ 9629 h 9874"/>
                        <a:gd name="connsiteX10" fmla="*/ 9930 w 10000"/>
                        <a:gd name="connsiteY10" fmla="*/ 9723 h 9874"/>
                        <a:gd name="connsiteX11" fmla="*/ 9861 w 10000"/>
                        <a:gd name="connsiteY11" fmla="*/ 9799 h 9874"/>
                        <a:gd name="connsiteX12" fmla="*/ 9774 w 10000"/>
                        <a:gd name="connsiteY12" fmla="*/ 9855 h 9874"/>
                        <a:gd name="connsiteX13" fmla="*/ 9687 w 10000"/>
                        <a:gd name="connsiteY13" fmla="*/ 9874 h 9874"/>
                        <a:gd name="connsiteX14" fmla="*/ 330 w 10000"/>
                        <a:gd name="connsiteY14" fmla="*/ 9874 h 9874"/>
                        <a:gd name="connsiteX15" fmla="*/ 209 w 10000"/>
                        <a:gd name="connsiteY15" fmla="*/ 9855 h 9874"/>
                        <a:gd name="connsiteX16" fmla="*/ 122 w 10000"/>
                        <a:gd name="connsiteY16" fmla="*/ 9799 h 9874"/>
                        <a:gd name="connsiteX17" fmla="*/ 52 w 10000"/>
                        <a:gd name="connsiteY17" fmla="*/ 9723 h 9874"/>
                        <a:gd name="connsiteX18" fmla="*/ 0 w 10000"/>
                        <a:gd name="connsiteY18" fmla="*/ 9629 h 9874"/>
                        <a:gd name="connsiteX19" fmla="*/ 0 w 10000"/>
                        <a:gd name="connsiteY19" fmla="*/ 9534 h 9874"/>
                        <a:gd name="connsiteX20" fmla="*/ 0 w 10000"/>
                        <a:gd name="connsiteY20" fmla="*/ 214 h 9874"/>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209 w 10000"/>
                        <a:gd name="connsiteY15" fmla="*/ 10010 h 10029"/>
                        <a:gd name="connsiteX16" fmla="*/ 122 w 10000"/>
                        <a:gd name="connsiteY16" fmla="*/ 9953 h 10029"/>
                        <a:gd name="connsiteX17" fmla="*/ 52 w 10000"/>
                        <a:gd name="connsiteY17" fmla="*/ 9876 h 10029"/>
                        <a:gd name="connsiteX18" fmla="*/ 0 w 10000"/>
                        <a:gd name="connsiteY18" fmla="*/ 9781 h 10029"/>
                        <a:gd name="connsiteX19" fmla="*/ 0 w 10000"/>
                        <a:gd name="connsiteY19" fmla="*/ 9685 h 10029"/>
                        <a:gd name="connsiteX20" fmla="*/ 0 w 10000"/>
                        <a:gd name="connsiteY20" fmla="*/ 246 h 10029"/>
                        <a:gd name="connsiteX0" fmla="*/ 0 w 10000"/>
                        <a:gd name="connsiteY0" fmla="*/ 246 h 10440"/>
                        <a:gd name="connsiteX1" fmla="*/ 643 w 10000"/>
                        <a:gd name="connsiteY1" fmla="*/ 246 h 10440"/>
                        <a:gd name="connsiteX2" fmla="*/ 643 w 10000"/>
                        <a:gd name="connsiteY2" fmla="*/ 9303 h 10440"/>
                        <a:gd name="connsiteX3" fmla="*/ 9687 w 10000"/>
                        <a:gd name="connsiteY3" fmla="*/ 9303 h 10440"/>
                        <a:gd name="connsiteX4" fmla="*/ 9774 w 10000"/>
                        <a:gd name="connsiteY4" fmla="*/ 9341 h 10440"/>
                        <a:gd name="connsiteX5" fmla="*/ 9861 w 10000"/>
                        <a:gd name="connsiteY5" fmla="*/ 9379 h 10440"/>
                        <a:gd name="connsiteX6" fmla="*/ 9930 w 10000"/>
                        <a:gd name="connsiteY6" fmla="*/ 9456 h 10440"/>
                        <a:gd name="connsiteX7" fmla="*/ 9983 w 10000"/>
                        <a:gd name="connsiteY7" fmla="*/ 9551 h 10440"/>
                        <a:gd name="connsiteX8" fmla="*/ 10000 w 10000"/>
                        <a:gd name="connsiteY8" fmla="*/ 9685 h 10440"/>
                        <a:gd name="connsiteX9" fmla="*/ 9983 w 10000"/>
                        <a:gd name="connsiteY9" fmla="*/ 9781 h 10440"/>
                        <a:gd name="connsiteX10" fmla="*/ 9930 w 10000"/>
                        <a:gd name="connsiteY10" fmla="*/ 9876 h 10440"/>
                        <a:gd name="connsiteX11" fmla="*/ 9861 w 10000"/>
                        <a:gd name="connsiteY11" fmla="*/ 9953 h 10440"/>
                        <a:gd name="connsiteX12" fmla="*/ 9774 w 10000"/>
                        <a:gd name="connsiteY12" fmla="*/ 10010 h 10440"/>
                        <a:gd name="connsiteX13" fmla="*/ 9687 w 10000"/>
                        <a:gd name="connsiteY13" fmla="*/ 10029 h 10440"/>
                        <a:gd name="connsiteX14" fmla="*/ 330 w 10000"/>
                        <a:gd name="connsiteY14" fmla="*/ 10029 h 10440"/>
                        <a:gd name="connsiteX15" fmla="*/ 209 w 10000"/>
                        <a:gd name="connsiteY15" fmla="*/ 10010 h 10440"/>
                        <a:gd name="connsiteX16" fmla="*/ 122 w 10000"/>
                        <a:gd name="connsiteY16" fmla="*/ 9953 h 10440"/>
                        <a:gd name="connsiteX17" fmla="*/ 52 w 10000"/>
                        <a:gd name="connsiteY17" fmla="*/ 9876 h 10440"/>
                        <a:gd name="connsiteX18" fmla="*/ 0 w 10000"/>
                        <a:gd name="connsiteY18" fmla="*/ 9685 h 10440"/>
                        <a:gd name="connsiteX19" fmla="*/ 0 w 10000"/>
                        <a:gd name="connsiteY19" fmla="*/ 246 h 10440"/>
                        <a:gd name="connsiteX0" fmla="*/ 0 w 10000"/>
                        <a:gd name="connsiteY0" fmla="*/ 246 h 10466"/>
                        <a:gd name="connsiteX1" fmla="*/ 643 w 10000"/>
                        <a:gd name="connsiteY1" fmla="*/ 246 h 10466"/>
                        <a:gd name="connsiteX2" fmla="*/ 643 w 10000"/>
                        <a:gd name="connsiteY2" fmla="*/ 9303 h 10466"/>
                        <a:gd name="connsiteX3" fmla="*/ 9687 w 10000"/>
                        <a:gd name="connsiteY3" fmla="*/ 9303 h 10466"/>
                        <a:gd name="connsiteX4" fmla="*/ 9774 w 10000"/>
                        <a:gd name="connsiteY4" fmla="*/ 9341 h 10466"/>
                        <a:gd name="connsiteX5" fmla="*/ 9861 w 10000"/>
                        <a:gd name="connsiteY5" fmla="*/ 9379 h 10466"/>
                        <a:gd name="connsiteX6" fmla="*/ 9930 w 10000"/>
                        <a:gd name="connsiteY6" fmla="*/ 9456 h 10466"/>
                        <a:gd name="connsiteX7" fmla="*/ 9983 w 10000"/>
                        <a:gd name="connsiteY7" fmla="*/ 9551 h 10466"/>
                        <a:gd name="connsiteX8" fmla="*/ 10000 w 10000"/>
                        <a:gd name="connsiteY8" fmla="*/ 9685 h 10466"/>
                        <a:gd name="connsiteX9" fmla="*/ 9983 w 10000"/>
                        <a:gd name="connsiteY9" fmla="*/ 9781 h 10466"/>
                        <a:gd name="connsiteX10" fmla="*/ 9930 w 10000"/>
                        <a:gd name="connsiteY10" fmla="*/ 9876 h 10466"/>
                        <a:gd name="connsiteX11" fmla="*/ 9861 w 10000"/>
                        <a:gd name="connsiteY11" fmla="*/ 9953 h 10466"/>
                        <a:gd name="connsiteX12" fmla="*/ 9774 w 10000"/>
                        <a:gd name="connsiteY12" fmla="*/ 10010 h 10466"/>
                        <a:gd name="connsiteX13" fmla="*/ 9687 w 10000"/>
                        <a:gd name="connsiteY13" fmla="*/ 10029 h 10466"/>
                        <a:gd name="connsiteX14" fmla="*/ 330 w 10000"/>
                        <a:gd name="connsiteY14" fmla="*/ 10029 h 10466"/>
                        <a:gd name="connsiteX15" fmla="*/ 209 w 10000"/>
                        <a:gd name="connsiteY15" fmla="*/ 10010 h 10466"/>
                        <a:gd name="connsiteX16" fmla="*/ 122 w 10000"/>
                        <a:gd name="connsiteY16" fmla="*/ 9953 h 10466"/>
                        <a:gd name="connsiteX17" fmla="*/ 0 w 10000"/>
                        <a:gd name="connsiteY17" fmla="*/ 9685 h 10466"/>
                        <a:gd name="connsiteX18" fmla="*/ 0 w 10000"/>
                        <a:gd name="connsiteY18" fmla="*/ 246 h 10466"/>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209 w 10000"/>
                        <a:gd name="connsiteY15" fmla="*/ 10010 h 10029"/>
                        <a:gd name="connsiteX16" fmla="*/ 0 w 10000"/>
                        <a:gd name="connsiteY16" fmla="*/ 9685 h 10029"/>
                        <a:gd name="connsiteX17" fmla="*/ 0 w 10000"/>
                        <a:gd name="connsiteY17"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000"/>
                        <a:gd name="connsiteY0" fmla="*/ 246 h 10029"/>
                        <a:gd name="connsiteX1" fmla="*/ 643 w 10000"/>
                        <a:gd name="connsiteY1" fmla="*/ 246 h 10029"/>
                        <a:gd name="connsiteX2" fmla="*/ 643 w 10000"/>
                        <a:gd name="connsiteY2" fmla="*/ 9303 h 10029"/>
                        <a:gd name="connsiteX3" fmla="*/ 9687 w 10000"/>
                        <a:gd name="connsiteY3" fmla="*/ 9303 h 10029"/>
                        <a:gd name="connsiteX4" fmla="*/ 9774 w 10000"/>
                        <a:gd name="connsiteY4" fmla="*/ 9341 h 10029"/>
                        <a:gd name="connsiteX5" fmla="*/ 9861 w 10000"/>
                        <a:gd name="connsiteY5" fmla="*/ 9379 h 10029"/>
                        <a:gd name="connsiteX6" fmla="*/ 9930 w 10000"/>
                        <a:gd name="connsiteY6" fmla="*/ 9456 h 10029"/>
                        <a:gd name="connsiteX7" fmla="*/ 9983 w 10000"/>
                        <a:gd name="connsiteY7" fmla="*/ 9551 h 10029"/>
                        <a:gd name="connsiteX8" fmla="*/ 10000 w 10000"/>
                        <a:gd name="connsiteY8" fmla="*/ 9685 h 10029"/>
                        <a:gd name="connsiteX9" fmla="*/ 9983 w 10000"/>
                        <a:gd name="connsiteY9" fmla="*/ 9781 h 10029"/>
                        <a:gd name="connsiteX10" fmla="*/ 9930 w 10000"/>
                        <a:gd name="connsiteY10" fmla="*/ 9876 h 10029"/>
                        <a:gd name="connsiteX11" fmla="*/ 9861 w 10000"/>
                        <a:gd name="connsiteY11" fmla="*/ 9953 h 10029"/>
                        <a:gd name="connsiteX12" fmla="*/ 9774 w 10000"/>
                        <a:gd name="connsiteY12" fmla="*/ 10010 h 10029"/>
                        <a:gd name="connsiteX13" fmla="*/ 9687 w 10000"/>
                        <a:gd name="connsiteY13" fmla="*/ 10029 h 10029"/>
                        <a:gd name="connsiteX14" fmla="*/ 330 w 10000"/>
                        <a:gd name="connsiteY14" fmla="*/ 10029 h 10029"/>
                        <a:gd name="connsiteX15" fmla="*/ 0 w 10000"/>
                        <a:gd name="connsiteY15" fmla="*/ 9685 h 10029"/>
                        <a:gd name="connsiteX16" fmla="*/ 0 w 10000"/>
                        <a:gd name="connsiteY16" fmla="*/ 246 h 10029"/>
                        <a:gd name="connsiteX0" fmla="*/ 0 w 10408"/>
                        <a:gd name="connsiteY0" fmla="*/ 246 h 10029"/>
                        <a:gd name="connsiteX1" fmla="*/ 643 w 10408"/>
                        <a:gd name="connsiteY1" fmla="*/ 246 h 10029"/>
                        <a:gd name="connsiteX2" fmla="*/ 643 w 10408"/>
                        <a:gd name="connsiteY2" fmla="*/ 9303 h 10029"/>
                        <a:gd name="connsiteX3" fmla="*/ 9687 w 10408"/>
                        <a:gd name="connsiteY3" fmla="*/ 9303 h 10029"/>
                        <a:gd name="connsiteX4" fmla="*/ 9861 w 10408"/>
                        <a:gd name="connsiteY4" fmla="*/ 9379 h 10029"/>
                        <a:gd name="connsiteX5" fmla="*/ 9930 w 10408"/>
                        <a:gd name="connsiteY5" fmla="*/ 9456 h 10029"/>
                        <a:gd name="connsiteX6" fmla="*/ 9983 w 10408"/>
                        <a:gd name="connsiteY6" fmla="*/ 9551 h 10029"/>
                        <a:gd name="connsiteX7" fmla="*/ 10000 w 10408"/>
                        <a:gd name="connsiteY7" fmla="*/ 9685 h 10029"/>
                        <a:gd name="connsiteX8" fmla="*/ 9983 w 10408"/>
                        <a:gd name="connsiteY8" fmla="*/ 9781 h 10029"/>
                        <a:gd name="connsiteX9" fmla="*/ 9930 w 10408"/>
                        <a:gd name="connsiteY9" fmla="*/ 9876 h 10029"/>
                        <a:gd name="connsiteX10" fmla="*/ 9861 w 10408"/>
                        <a:gd name="connsiteY10" fmla="*/ 9953 h 10029"/>
                        <a:gd name="connsiteX11" fmla="*/ 9774 w 10408"/>
                        <a:gd name="connsiteY11" fmla="*/ 10010 h 10029"/>
                        <a:gd name="connsiteX12" fmla="*/ 9687 w 10408"/>
                        <a:gd name="connsiteY12" fmla="*/ 10029 h 10029"/>
                        <a:gd name="connsiteX13" fmla="*/ 330 w 10408"/>
                        <a:gd name="connsiteY13" fmla="*/ 10029 h 10029"/>
                        <a:gd name="connsiteX14" fmla="*/ 0 w 10408"/>
                        <a:gd name="connsiteY14" fmla="*/ 9685 h 10029"/>
                        <a:gd name="connsiteX15" fmla="*/ 0 w 10408"/>
                        <a:gd name="connsiteY15" fmla="*/ 246 h 10029"/>
                        <a:gd name="connsiteX0" fmla="*/ 0 w 10431"/>
                        <a:gd name="connsiteY0" fmla="*/ 246 h 10029"/>
                        <a:gd name="connsiteX1" fmla="*/ 643 w 10431"/>
                        <a:gd name="connsiteY1" fmla="*/ 246 h 10029"/>
                        <a:gd name="connsiteX2" fmla="*/ 643 w 10431"/>
                        <a:gd name="connsiteY2" fmla="*/ 9303 h 10029"/>
                        <a:gd name="connsiteX3" fmla="*/ 9687 w 10431"/>
                        <a:gd name="connsiteY3" fmla="*/ 9303 h 10029"/>
                        <a:gd name="connsiteX4" fmla="*/ 9930 w 10431"/>
                        <a:gd name="connsiteY4" fmla="*/ 9456 h 10029"/>
                        <a:gd name="connsiteX5" fmla="*/ 9983 w 10431"/>
                        <a:gd name="connsiteY5" fmla="*/ 9551 h 10029"/>
                        <a:gd name="connsiteX6" fmla="*/ 10000 w 10431"/>
                        <a:gd name="connsiteY6" fmla="*/ 9685 h 10029"/>
                        <a:gd name="connsiteX7" fmla="*/ 9983 w 10431"/>
                        <a:gd name="connsiteY7" fmla="*/ 9781 h 10029"/>
                        <a:gd name="connsiteX8" fmla="*/ 9930 w 10431"/>
                        <a:gd name="connsiteY8" fmla="*/ 9876 h 10029"/>
                        <a:gd name="connsiteX9" fmla="*/ 9861 w 10431"/>
                        <a:gd name="connsiteY9" fmla="*/ 9953 h 10029"/>
                        <a:gd name="connsiteX10" fmla="*/ 9774 w 10431"/>
                        <a:gd name="connsiteY10" fmla="*/ 10010 h 10029"/>
                        <a:gd name="connsiteX11" fmla="*/ 9687 w 10431"/>
                        <a:gd name="connsiteY11" fmla="*/ 10029 h 10029"/>
                        <a:gd name="connsiteX12" fmla="*/ 330 w 10431"/>
                        <a:gd name="connsiteY12" fmla="*/ 10029 h 10029"/>
                        <a:gd name="connsiteX13" fmla="*/ 0 w 10431"/>
                        <a:gd name="connsiteY13" fmla="*/ 9685 h 10029"/>
                        <a:gd name="connsiteX14" fmla="*/ 0 w 10431"/>
                        <a:gd name="connsiteY14" fmla="*/ 246 h 10029"/>
                        <a:gd name="connsiteX0" fmla="*/ 0 w 10451"/>
                        <a:gd name="connsiteY0" fmla="*/ 246 h 10029"/>
                        <a:gd name="connsiteX1" fmla="*/ 643 w 10451"/>
                        <a:gd name="connsiteY1" fmla="*/ 246 h 10029"/>
                        <a:gd name="connsiteX2" fmla="*/ 643 w 10451"/>
                        <a:gd name="connsiteY2" fmla="*/ 9303 h 10029"/>
                        <a:gd name="connsiteX3" fmla="*/ 9687 w 10451"/>
                        <a:gd name="connsiteY3" fmla="*/ 9303 h 10029"/>
                        <a:gd name="connsiteX4" fmla="*/ 9983 w 10451"/>
                        <a:gd name="connsiteY4" fmla="*/ 9551 h 10029"/>
                        <a:gd name="connsiteX5" fmla="*/ 10000 w 10451"/>
                        <a:gd name="connsiteY5" fmla="*/ 9685 h 10029"/>
                        <a:gd name="connsiteX6" fmla="*/ 9983 w 10451"/>
                        <a:gd name="connsiteY6" fmla="*/ 9781 h 10029"/>
                        <a:gd name="connsiteX7" fmla="*/ 9930 w 10451"/>
                        <a:gd name="connsiteY7" fmla="*/ 9876 h 10029"/>
                        <a:gd name="connsiteX8" fmla="*/ 9861 w 10451"/>
                        <a:gd name="connsiteY8" fmla="*/ 9953 h 10029"/>
                        <a:gd name="connsiteX9" fmla="*/ 9774 w 10451"/>
                        <a:gd name="connsiteY9" fmla="*/ 10010 h 10029"/>
                        <a:gd name="connsiteX10" fmla="*/ 9687 w 10451"/>
                        <a:gd name="connsiteY10" fmla="*/ 10029 h 10029"/>
                        <a:gd name="connsiteX11" fmla="*/ 330 w 10451"/>
                        <a:gd name="connsiteY11" fmla="*/ 10029 h 10029"/>
                        <a:gd name="connsiteX12" fmla="*/ 0 w 10451"/>
                        <a:gd name="connsiteY12" fmla="*/ 9685 h 10029"/>
                        <a:gd name="connsiteX13" fmla="*/ 0 w 10451"/>
                        <a:gd name="connsiteY13" fmla="*/ 246 h 10029"/>
                        <a:gd name="connsiteX0" fmla="*/ 0 w 10458"/>
                        <a:gd name="connsiteY0" fmla="*/ 246 h 10029"/>
                        <a:gd name="connsiteX1" fmla="*/ 643 w 10458"/>
                        <a:gd name="connsiteY1" fmla="*/ 246 h 10029"/>
                        <a:gd name="connsiteX2" fmla="*/ 643 w 10458"/>
                        <a:gd name="connsiteY2" fmla="*/ 9303 h 10029"/>
                        <a:gd name="connsiteX3" fmla="*/ 9687 w 10458"/>
                        <a:gd name="connsiteY3" fmla="*/ 9303 h 10029"/>
                        <a:gd name="connsiteX4" fmla="*/ 10000 w 10458"/>
                        <a:gd name="connsiteY4" fmla="*/ 9685 h 10029"/>
                        <a:gd name="connsiteX5" fmla="*/ 9983 w 10458"/>
                        <a:gd name="connsiteY5" fmla="*/ 9781 h 10029"/>
                        <a:gd name="connsiteX6" fmla="*/ 9930 w 10458"/>
                        <a:gd name="connsiteY6" fmla="*/ 9876 h 10029"/>
                        <a:gd name="connsiteX7" fmla="*/ 9861 w 10458"/>
                        <a:gd name="connsiteY7" fmla="*/ 9953 h 10029"/>
                        <a:gd name="connsiteX8" fmla="*/ 9774 w 10458"/>
                        <a:gd name="connsiteY8" fmla="*/ 10010 h 10029"/>
                        <a:gd name="connsiteX9" fmla="*/ 9687 w 10458"/>
                        <a:gd name="connsiteY9" fmla="*/ 10029 h 10029"/>
                        <a:gd name="connsiteX10" fmla="*/ 330 w 10458"/>
                        <a:gd name="connsiteY10" fmla="*/ 10029 h 10029"/>
                        <a:gd name="connsiteX11" fmla="*/ 0 w 10458"/>
                        <a:gd name="connsiteY11" fmla="*/ 9685 h 10029"/>
                        <a:gd name="connsiteX12" fmla="*/ 0 w 10458"/>
                        <a:gd name="connsiteY12" fmla="*/ 246 h 10029"/>
                        <a:gd name="connsiteX0" fmla="*/ 0 w 10454"/>
                        <a:gd name="connsiteY0" fmla="*/ 246 h 10029"/>
                        <a:gd name="connsiteX1" fmla="*/ 643 w 10454"/>
                        <a:gd name="connsiteY1" fmla="*/ 246 h 10029"/>
                        <a:gd name="connsiteX2" fmla="*/ 643 w 10454"/>
                        <a:gd name="connsiteY2" fmla="*/ 9303 h 10029"/>
                        <a:gd name="connsiteX3" fmla="*/ 9687 w 10454"/>
                        <a:gd name="connsiteY3" fmla="*/ 9303 h 10029"/>
                        <a:gd name="connsiteX4" fmla="*/ 9983 w 10454"/>
                        <a:gd name="connsiteY4" fmla="*/ 9781 h 10029"/>
                        <a:gd name="connsiteX5" fmla="*/ 9930 w 10454"/>
                        <a:gd name="connsiteY5" fmla="*/ 9876 h 10029"/>
                        <a:gd name="connsiteX6" fmla="*/ 9861 w 10454"/>
                        <a:gd name="connsiteY6" fmla="*/ 9953 h 10029"/>
                        <a:gd name="connsiteX7" fmla="*/ 9774 w 10454"/>
                        <a:gd name="connsiteY7" fmla="*/ 10010 h 10029"/>
                        <a:gd name="connsiteX8" fmla="*/ 9687 w 10454"/>
                        <a:gd name="connsiteY8" fmla="*/ 10029 h 10029"/>
                        <a:gd name="connsiteX9" fmla="*/ 330 w 10454"/>
                        <a:gd name="connsiteY9" fmla="*/ 10029 h 10029"/>
                        <a:gd name="connsiteX10" fmla="*/ 0 w 10454"/>
                        <a:gd name="connsiteY10" fmla="*/ 9685 h 10029"/>
                        <a:gd name="connsiteX11" fmla="*/ 0 w 10454"/>
                        <a:gd name="connsiteY11" fmla="*/ 246 h 10029"/>
                        <a:gd name="connsiteX0" fmla="*/ 0 w 10436"/>
                        <a:gd name="connsiteY0" fmla="*/ 246 h 10029"/>
                        <a:gd name="connsiteX1" fmla="*/ 643 w 10436"/>
                        <a:gd name="connsiteY1" fmla="*/ 246 h 10029"/>
                        <a:gd name="connsiteX2" fmla="*/ 643 w 10436"/>
                        <a:gd name="connsiteY2" fmla="*/ 9303 h 10029"/>
                        <a:gd name="connsiteX3" fmla="*/ 9687 w 10436"/>
                        <a:gd name="connsiteY3" fmla="*/ 9303 h 10029"/>
                        <a:gd name="connsiteX4" fmla="*/ 9930 w 10436"/>
                        <a:gd name="connsiteY4" fmla="*/ 9876 h 10029"/>
                        <a:gd name="connsiteX5" fmla="*/ 9861 w 10436"/>
                        <a:gd name="connsiteY5" fmla="*/ 9953 h 10029"/>
                        <a:gd name="connsiteX6" fmla="*/ 9774 w 10436"/>
                        <a:gd name="connsiteY6" fmla="*/ 10010 h 10029"/>
                        <a:gd name="connsiteX7" fmla="*/ 9687 w 10436"/>
                        <a:gd name="connsiteY7" fmla="*/ 10029 h 10029"/>
                        <a:gd name="connsiteX8" fmla="*/ 330 w 10436"/>
                        <a:gd name="connsiteY8" fmla="*/ 10029 h 10029"/>
                        <a:gd name="connsiteX9" fmla="*/ 0 w 10436"/>
                        <a:gd name="connsiteY9" fmla="*/ 9685 h 10029"/>
                        <a:gd name="connsiteX10" fmla="*/ 0 w 10436"/>
                        <a:gd name="connsiteY10" fmla="*/ 246 h 10029"/>
                        <a:gd name="connsiteX0" fmla="*/ 0 w 10414"/>
                        <a:gd name="connsiteY0" fmla="*/ 246 h 10029"/>
                        <a:gd name="connsiteX1" fmla="*/ 643 w 10414"/>
                        <a:gd name="connsiteY1" fmla="*/ 246 h 10029"/>
                        <a:gd name="connsiteX2" fmla="*/ 643 w 10414"/>
                        <a:gd name="connsiteY2" fmla="*/ 9303 h 10029"/>
                        <a:gd name="connsiteX3" fmla="*/ 9687 w 10414"/>
                        <a:gd name="connsiteY3" fmla="*/ 9303 h 10029"/>
                        <a:gd name="connsiteX4" fmla="*/ 9861 w 10414"/>
                        <a:gd name="connsiteY4" fmla="*/ 9953 h 10029"/>
                        <a:gd name="connsiteX5" fmla="*/ 9774 w 10414"/>
                        <a:gd name="connsiteY5" fmla="*/ 10010 h 10029"/>
                        <a:gd name="connsiteX6" fmla="*/ 9687 w 10414"/>
                        <a:gd name="connsiteY6" fmla="*/ 10029 h 10029"/>
                        <a:gd name="connsiteX7" fmla="*/ 330 w 10414"/>
                        <a:gd name="connsiteY7" fmla="*/ 10029 h 10029"/>
                        <a:gd name="connsiteX8" fmla="*/ 0 w 10414"/>
                        <a:gd name="connsiteY8" fmla="*/ 9685 h 10029"/>
                        <a:gd name="connsiteX9" fmla="*/ 0 w 10414"/>
                        <a:gd name="connsiteY9" fmla="*/ 246 h 10029"/>
                        <a:gd name="connsiteX0" fmla="*/ 0 w 10414"/>
                        <a:gd name="connsiteY0" fmla="*/ 246 h 10029"/>
                        <a:gd name="connsiteX1" fmla="*/ 643 w 10414"/>
                        <a:gd name="connsiteY1" fmla="*/ 246 h 10029"/>
                        <a:gd name="connsiteX2" fmla="*/ 643 w 10414"/>
                        <a:gd name="connsiteY2" fmla="*/ 9303 h 10029"/>
                        <a:gd name="connsiteX3" fmla="*/ 9687 w 10414"/>
                        <a:gd name="connsiteY3" fmla="*/ 9303 h 10029"/>
                        <a:gd name="connsiteX4" fmla="*/ 9861 w 10414"/>
                        <a:gd name="connsiteY4" fmla="*/ 9953 h 10029"/>
                        <a:gd name="connsiteX5" fmla="*/ 9687 w 10414"/>
                        <a:gd name="connsiteY5" fmla="*/ 10029 h 10029"/>
                        <a:gd name="connsiteX6" fmla="*/ 330 w 10414"/>
                        <a:gd name="connsiteY6" fmla="*/ 10029 h 10029"/>
                        <a:gd name="connsiteX7" fmla="*/ 0 w 10414"/>
                        <a:gd name="connsiteY7" fmla="*/ 9685 h 10029"/>
                        <a:gd name="connsiteX8" fmla="*/ 0 w 10414"/>
                        <a:gd name="connsiteY8" fmla="*/ 246 h 10029"/>
                        <a:gd name="connsiteX0" fmla="*/ 0 w 10836"/>
                        <a:gd name="connsiteY0" fmla="*/ 246 h 10029"/>
                        <a:gd name="connsiteX1" fmla="*/ 643 w 10836"/>
                        <a:gd name="connsiteY1" fmla="*/ 246 h 10029"/>
                        <a:gd name="connsiteX2" fmla="*/ 643 w 10836"/>
                        <a:gd name="connsiteY2" fmla="*/ 9303 h 10029"/>
                        <a:gd name="connsiteX3" fmla="*/ 9687 w 10836"/>
                        <a:gd name="connsiteY3" fmla="*/ 9303 h 10029"/>
                        <a:gd name="connsiteX4" fmla="*/ 9687 w 10836"/>
                        <a:gd name="connsiteY4" fmla="*/ 10029 h 10029"/>
                        <a:gd name="connsiteX5" fmla="*/ 330 w 10836"/>
                        <a:gd name="connsiteY5" fmla="*/ 10029 h 10029"/>
                        <a:gd name="connsiteX6" fmla="*/ 0 w 10836"/>
                        <a:gd name="connsiteY6" fmla="*/ 9685 h 10029"/>
                        <a:gd name="connsiteX7" fmla="*/ 0 w 10836"/>
                        <a:gd name="connsiteY7" fmla="*/ 246 h 10029"/>
                        <a:gd name="connsiteX0" fmla="*/ 0 w 10455"/>
                        <a:gd name="connsiteY0" fmla="*/ 246 h 10029"/>
                        <a:gd name="connsiteX1" fmla="*/ 643 w 10455"/>
                        <a:gd name="connsiteY1" fmla="*/ 246 h 10029"/>
                        <a:gd name="connsiteX2" fmla="*/ 643 w 10455"/>
                        <a:gd name="connsiteY2" fmla="*/ 9303 h 10029"/>
                        <a:gd name="connsiteX3" fmla="*/ 9687 w 10455"/>
                        <a:gd name="connsiteY3" fmla="*/ 9303 h 10029"/>
                        <a:gd name="connsiteX4" fmla="*/ 9687 w 10455"/>
                        <a:gd name="connsiteY4" fmla="*/ 10029 h 10029"/>
                        <a:gd name="connsiteX5" fmla="*/ 330 w 10455"/>
                        <a:gd name="connsiteY5" fmla="*/ 10029 h 10029"/>
                        <a:gd name="connsiteX6" fmla="*/ 0 w 10455"/>
                        <a:gd name="connsiteY6" fmla="*/ 9685 h 10029"/>
                        <a:gd name="connsiteX7" fmla="*/ 0 w 10455"/>
                        <a:gd name="connsiteY7" fmla="*/ 246 h 10029"/>
                        <a:gd name="connsiteX0" fmla="*/ 0 w 9961"/>
                        <a:gd name="connsiteY0" fmla="*/ 246 h 10029"/>
                        <a:gd name="connsiteX1" fmla="*/ 643 w 9961"/>
                        <a:gd name="connsiteY1" fmla="*/ 246 h 10029"/>
                        <a:gd name="connsiteX2" fmla="*/ 643 w 9961"/>
                        <a:gd name="connsiteY2" fmla="*/ 9303 h 10029"/>
                        <a:gd name="connsiteX3" fmla="*/ 9687 w 9961"/>
                        <a:gd name="connsiteY3" fmla="*/ 9303 h 10029"/>
                        <a:gd name="connsiteX4" fmla="*/ 9687 w 9961"/>
                        <a:gd name="connsiteY4" fmla="*/ 10029 h 10029"/>
                        <a:gd name="connsiteX5" fmla="*/ 330 w 9961"/>
                        <a:gd name="connsiteY5" fmla="*/ 10029 h 10029"/>
                        <a:gd name="connsiteX6" fmla="*/ 0 w 9961"/>
                        <a:gd name="connsiteY6" fmla="*/ 9685 h 10029"/>
                        <a:gd name="connsiteX7" fmla="*/ 0 w 9961"/>
                        <a:gd name="connsiteY7" fmla="*/ 246 h 10029"/>
                        <a:gd name="connsiteX0" fmla="*/ 0 w 10026"/>
                        <a:gd name="connsiteY0" fmla="*/ 246 h 10001"/>
                        <a:gd name="connsiteX1" fmla="*/ 646 w 10026"/>
                        <a:gd name="connsiteY1" fmla="*/ 246 h 10001"/>
                        <a:gd name="connsiteX2" fmla="*/ 646 w 10026"/>
                        <a:gd name="connsiteY2" fmla="*/ 9277 h 10001"/>
                        <a:gd name="connsiteX3" fmla="*/ 9725 w 10026"/>
                        <a:gd name="connsiteY3" fmla="*/ 9277 h 10001"/>
                        <a:gd name="connsiteX4" fmla="*/ 9725 w 10026"/>
                        <a:gd name="connsiteY4" fmla="*/ 10001 h 10001"/>
                        <a:gd name="connsiteX5" fmla="*/ 331 w 10026"/>
                        <a:gd name="connsiteY5" fmla="*/ 10001 h 10001"/>
                        <a:gd name="connsiteX6" fmla="*/ 0 w 10026"/>
                        <a:gd name="connsiteY6" fmla="*/ 9658 h 10001"/>
                        <a:gd name="connsiteX7" fmla="*/ 0 w 10026"/>
                        <a:gd name="connsiteY7" fmla="*/ 246 h 10001"/>
                        <a:gd name="connsiteX0" fmla="*/ 0 w 10015"/>
                        <a:gd name="connsiteY0" fmla="*/ 246 h 10003"/>
                        <a:gd name="connsiteX1" fmla="*/ 646 w 10015"/>
                        <a:gd name="connsiteY1" fmla="*/ 246 h 10003"/>
                        <a:gd name="connsiteX2" fmla="*/ 646 w 10015"/>
                        <a:gd name="connsiteY2" fmla="*/ 9277 h 10003"/>
                        <a:gd name="connsiteX3" fmla="*/ 9725 w 10015"/>
                        <a:gd name="connsiteY3" fmla="*/ 9277 h 10003"/>
                        <a:gd name="connsiteX4" fmla="*/ 9725 w 10015"/>
                        <a:gd name="connsiteY4" fmla="*/ 10001 h 10003"/>
                        <a:gd name="connsiteX5" fmla="*/ 331 w 10015"/>
                        <a:gd name="connsiteY5" fmla="*/ 10001 h 10003"/>
                        <a:gd name="connsiteX6" fmla="*/ 0 w 10015"/>
                        <a:gd name="connsiteY6" fmla="*/ 9658 h 10003"/>
                        <a:gd name="connsiteX7" fmla="*/ 0 w 10015"/>
                        <a:gd name="connsiteY7" fmla="*/ 246 h 1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5" h="10003">
                          <a:moveTo>
                            <a:pt x="0" y="246"/>
                          </a:moveTo>
                          <a:cubicBezTo>
                            <a:pt x="7" y="-128"/>
                            <a:pt x="661" y="-33"/>
                            <a:pt x="646" y="246"/>
                          </a:cubicBezTo>
                          <a:lnTo>
                            <a:pt x="646" y="9277"/>
                          </a:lnTo>
                          <a:lnTo>
                            <a:pt x="9725" y="9277"/>
                          </a:lnTo>
                          <a:cubicBezTo>
                            <a:pt x="10115" y="9273"/>
                            <a:pt x="10110" y="10052"/>
                            <a:pt x="9725" y="10001"/>
                          </a:cubicBezTo>
                          <a:lnTo>
                            <a:pt x="331" y="10001"/>
                          </a:lnTo>
                          <a:cubicBezTo>
                            <a:pt x="200" y="9996"/>
                            <a:pt x="10" y="9929"/>
                            <a:pt x="0" y="9658"/>
                          </a:cubicBezTo>
                          <a:lnTo>
                            <a:pt x="0" y="2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Arial" panose="020B0604020202020204" pitchFamily="34" charset="0"/>
                        <a:cs typeface="Arial" panose="020B0604020202020204" pitchFamily="34" charset="0"/>
                      </a:endParaRPr>
                    </a:p>
                  </p:txBody>
                </p:sp>
              </p:grpSp>
            </p:grpSp>
            <p:grpSp>
              <p:nvGrpSpPr>
                <p:cNvPr id="14" name="Group 13">
                  <a:extLst>
                    <a:ext uri="{FF2B5EF4-FFF2-40B4-BE49-F238E27FC236}">
                      <a16:creationId xmlns:a16="http://schemas.microsoft.com/office/drawing/2014/main" id="{F7CFFFE4-16A1-4509-86A1-80E17DE31842}"/>
                    </a:ext>
                  </a:extLst>
                </p:cNvPr>
                <p:cNvGrpSpPr/>
                <p:nvPr/>
              </p:nvGrpSpPr>
              <p:grpSpPr>
                <a:xfrm>
                  <a:off x="3525622" y="2427421"/>
                  <a:ext cx="977854" cy="1094214"/>
                  <a:chOff x="3525622" y="2427421"/>
                  <a:chExt cx="977854" cy="1094214"/>
                </a:xfrm>
              </p:grpSpPr>
              <p:sp>
                <p:nvSpPr>
                  <p:cNvPr id="15" name="Freeform 140">
                    <a:extLst>
                      <a:ext uri="{FF2B5EF4-FFF2-40B4-BE49-F238E27FC236}">
                        <a16:creationId xmlns:a16="http://schemas.microsoft.com/office/drawing/2014/main" id="{763BDCC1-A237-49E7-9E52-FFEC2C05A266}"/>
                      </a:ext>
                    </a:extLst>
                  </p:cNvPr>
                  <p:cNvSpPr/>
                  <p:nvPr/>
                </p:nvSpPr>
                <p:spPr>
                  <a:xfrm rot="19800000">
                    <a:off x="3525622" y="2427421"/>
                    <a:ext cx="977854" cy="1094214"/>
                  </a:xfrm>
                  <a:custGeom>
                    <a:avLst/>
                    <a:gdLst>
                      <a:gd name="connsiteX0" fmla="*/ 1825845 w 2121778"/>
                      <a:gd name="connsiteY0" fmla="*/ 0 h 2374259"/>
                      <a:gd name="connsiteX1" fmla="*/ 1825845 w 2121778"/>
                      <a:gd name="connsiteY1" fmla="*/ 1009885 h 2374259"/>
                      <a:gd name="connsiteX2" fmla="*/ 1842846 w 2121778"/>
                      <a:gd name="connsiteY2" fmla="*/ 1017467 h 2374259"/>
                      <a:gd name="connsiteX3" fmla="*/ 1874610 w 2121778"/>
                      <a:gd name="connsiteY3" fmla="*/ 1020363 h 2374259"/>
                      <a:gd name="connsiteX4" fmla="*/ 1916267 w 2121778"/>
                      <a:gd name="connsiteY4" fmla="*/ 1000709 h 2374259"/>
                      <a:gd name="connsiteX5" fmla="*/ 2005137 w 2121778"/>
                      <a:gd name="connsiteY5" fmla="*/ 955787 h 2374259"/>
                      <a:gd name="connsiteX6" fmla="*/ 2121778 w 2121778"/>
                      <a:gd name="connsiteY6" fmla="*/ 1082131 h 2374259"/>
                      <a:gd name="connsiteX7" fmla="*/ 2005137 w 2121778"/>
                      <a:gd name="connsiteY7" fmla="*/ 1205667 h 2374259"/>
                      <a:gd name="connsiteX8" fmla="*/ 1924599 w 2121778"/>
                      <a:gd name="connsiteY8" fmla="*/ 1169168 h 2374259"/>
                      <a:gd name="connsiteX9" fmla="*/ 1877387 w 2121778"/>
                      <a:gd name="connsiteY9" fmla="*/ 1149514 h 2374259"/>
                      <a:gd name="connsiteX10" fmla="*/ 1841674 w 2121778"/>
                      <a:gd name="connsiteY10" fmla="*/ 1148725 h 2374259"/>
                      <a:gd name="connsiteX11" fmla="*/ 1825845 w 2121778"/>
                      <a:gd name="connsiteY11" fmla="*/ 1154101 h 2374259"/>
                      <a:gd name="connsiteX12" fmla="*/ 1825845 w 2121778"/>
                      <a:gd name="connsiteY12" fmla="*/ 2374259 h 2374259"/>
                      <a:gd name="connsiteX13" fmla="*/ 759844 w 2121778"/>
                      <a:gd name="connsiteY13" fmla="*/ 1758803 h 2374259"/>
                      <a:gd name="connsiteX14" fmla="*/ 760571 w 2121778"/>
                      <a:gd name="connsiteY14" fmla="*/ 1752140 h 2374259"/>
                      <a:gd name="connsiteX15" fmla="*/ 774075 w 2121778"/>
                      <a:gd name="connsiteY15" fmla="*/ 1723245 h 2374259"/>
                      <a:gd name="connsiteX16" fmla="*/ 812042 w 2121778"/>
                      <a:gd name="connsiteY16" fmla="*/ 1697166 h 2374259"/>
                      <a:gd name="connsiteX17" fmla="*/ 895626 w 2121778"/>
                      <a:gd name="connsiteY17" fmla="*/ 1643039 h 2374259"/>
                      <a:gd name="connsiteX18" fmla="*/ 845269 w 2121778"/>
                      <a:gd name="connsiteY18" fmla="*/ 1478624 h 2374259"/>
                      <a:gd name="connsiteX19" fmla="*/ 679788 w 2121778"/>
                      <a:gd name="connsiteY19" fmla="*/ 1517126 h 2374259"/>
                      <a:gd name="connsiteX20" fmla="*/ 670732 w 2121778"/>
                      <a:gd name="connsiteY20" fmla="*/ 1605084 h 2374259"/>
                      <a:gd name="connsiteX21" fmla="*/ 663918 w 2121778"/>
                      <a:gd name="connsiteY21" fmla="*/ 1655767 h 2374259"/>
                      <a:gd name="connsiteX22" fmla="*/ 646605 w 2121778"/>
                      <a:gd name="connsiteY22" fmla="*/ 1687013 h 2374259"/>
                      <a:gd name="connsiteX23" fmla="*/ 642171 w 2121778"/>
                      <a:gd name="connsiteY23" fmla="*/ 1690864 h 2374259"/>
                      <a:gd name="connsiteX24" fmla="*/ 0 w 2121778"/>
                      <a:gd name="connsiteY24" fmla="*/ 1320107 h 2374259"/>
                      <a:gd name="connsiteX25" fmla="*/ 37845 w 2121778"/>
                      <a:gd name="connsiteY25" fmla="*/ 1214185 h 2374259"/>
                      <a:gd name="connsiteX26" fmla="*/ 1627601 w 2121778"/>
                      <a:gd name="connsiteY26" fmla="*/ 10255 h 237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21778" h="2374259">
                        <a:moveTo>
                          <a:pt x="1825845" y="0"/>
                        </a:moveTo>
                        <a:lnTo>
                          <a:pt x="1825845" y="1009885"/>
                        </a:lnTo>
                        <a:lnTo>
                          <a:pt x="1842846" y="1017467"/>
                        </a:lnTo>
                        <a:cubicBezTo>
                          <a:pt x="1852739" y="1020363"/>
                          <a:pt x="1863501" y="1021767"/>
                          <a:pt x="1874610" y="1020363"/>
                        </a:cubicBezTo>
                        <a:cubicBezTo>
                          <a:pt x="1891273" y="1017555"/>
                          <a:pt x="1907936" y="1009132"/>
                          <a:pt x="1916267" y="1000709"/>
                        </a:cubicBezTo>
                        <a:cubicBezTo>
                          <a:pt x="1946816" y="981056"/>
                          <a:pt x="1969034" y="955787"/>
                          <a:pt x="2005137" y="955787"/>
                        </a:cubicBezTo>
                        <a:cubicBezTo>
                          <a:pt x="2069012" y="955787"/>
                          <a:pt x="2121778" y="1011940"/>
                          <a:pt x="2121778" y="1082131"/>
                        </a:cubicBezTo>
                        <a:cubicBezTo>
                          <a:pt x="2121778" y="1149514"/>
                          <a:pt x="2069012" y="1205667"/>
                          <a:pt x="2005137" y="1205667"/>
                        </a:cubicBezTo>
                        <a:cubicBezTo>
                          <a:pt x="1974588" y="1205667"/>
                          <a:pt x="1949593" y="1183206"/>
                          <a:pt x="1924599" y="1169168"/>
                        </a:cubicBezTo>
                        <a:cubicBezTo>
                          <a:pt x="1910713" y="1160745"/>
                          <a:pt x="1891273" y="1152322"/>
                          <a:pt x="1877387" y="1149514"/>
                        </a:cubicBezTo>
                        <a:cubicBezTo>
                          <a:pt x="1864195" y="1146707"/>
                          <a:pt x="1852219" y="1146882"/>
                          <a:pt x="1841674" y="1148725"/>
                        </a:cubicBezTo>
                        <a:lnTo>
                          <a:pt x="1825845" y="1154101"/>
                        </a:lnTo>
                        <a:lnTo>
                          <a:pt x="1825845" y="2374259"/>
                        </a:lnTo>
                        <a:lnTo>
                          <a:pt x="759844" y="1758803"/>
                        </a:lnTo>
                        <a:lnTo>
                          <a:pt x="760571" y="1752140"/>
                        </a:lnTo>
                        <a:cubicBezTo>
                          <a:pt x="763055" y="1742136"/>
                          <a:pt x="767265" y="1732133"/>
                          <a:pt x="774075" y="1723245"/>
                        </a:cubicBezTo>
                        <a:cubicBezTo>
                          <a:pt x="784897" y="1710267"/>
                          <a:pt x="800569" y="1700118"/>
                          <a:pt x="812042" y="1697166"/>
                        </a:cubicBezTo>
                        <a:cubicBezTo>
                          <a:pt x="844412" y="1680682"/>
                          <a:pt x="877433" y="1674224"/>
                          <a:pt x="895626" y="1643039"/>
                        </a:cubicBezTo>
                        <a:cubicBezTo>
                          <a:pt x="927812" y="1587866"/>
                          <a:pt x="905897" y="1513993"/>
                          <a:pt x="845269" y="1478624"/>
                        </a:cubicBezTo>
                        <a:cubicBezTo>
                          <a:pt x="787065" y="1444670"/>
                          <a:pt x="711974" y="1461953"/>
                          <a:pt x="679788" y="1517126"/>
                        </a:cubicBezTo>
                        <a:cubicBezTo>
                          <a:pt x="664394" y="1543513"/>
                          <a:pt x="671201" y="1576421"/>
                          <a:pt x="670732" y="1605084"/>
                        </a:cubicBezTo>
                        <a:cubicBezTo>
                          <a:pt x="671010" y="1621322"/>
                          <a:pt x="668490" y="1642358"/>
                          <a:pt x="663918" y="1655767"/>
                        </a:cubicBezTo>
                        <a:cubicBezTo>
                          <a:pt x="659696" y="1668577"/>
                          <a:pt x="653510" y="1678833"/>
                          <a:pt x="646605" y="1687013"/>
                        </a:cubicBezTo>
                        <a:lnTo>
                          <a:pt x="642171" y="1690864"/>
                        </a:lnTo>
                        <a:lnTo>
                          <a:pt x="0" y="1320107"/>
                        </a:lnTo>
                        <a:lnTo>
                          <a:pt x="37845" y="1214185"/>
                        </a:lnTo>
                        <a:cubicBezTo>
                          <a:pt x="307907" y="560115"/>
                          <a:pt x="909958" y="84913"/>
                          <a:pt x="1627601" y="10255"/>
                        </a:cubicBezTo>
                        <a:close/>
                      </a:path>
                    </a:pathLst>
                  </a:custGeom>
                  <a:solidFill>
                    <a:srgbClr val="3C83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F918C19B-4432-4CC3-A677-9ED4F8ED84F1}"/>
                      </a:ext>
                    </a:extLst>
                  </p:cNvPr>
                  <p:cNvGrpSpPr/>
                  <p:nvPr/>
                </p:nvGrpSpPr>
                <p:grpSpPr>
                  <a:xfrm>
                    <a:off x="4010734" y="2809563"/>
                    <a:ext cx="180386" cy="206292"/>
                    <a:chOff x="573208" y="2479078"/>
                    <a:chExt cx="2398729" cy="2743200"/>
                  </a:xfrm>
                  <a:solidFill>
                    <a:srgbClr val="FFFFFF"/>
                  </a:solidFill>
                </p:grpSpPr>
                <p:grpSp>
                  <p:nvGrpSpPr>
                    <p:cNvPr id="17" name="Group 16">
                      <a:extLst>
                        <a:ext uri="{FF2B5EF4-FFF2-40B4-BE49-F238E27FC236}">
                          <a16:creationId xmlns:a16="http://schemas.microsoft.com/office/drawing/2014/main" id="{A1A8F7FF-A5D1-481E-94DC-136259D0A93B}"/>
                        </a:ext>
                      </a:extLst>
                    </p:cNvPr>
                    <p:cNvGrpSpPr/>
                    <p:nvPr/>
                  </p:nvGrpSpPr>
                  <p:grpSpPr>
                    <a:xfrm>
                      <a:off x="965533" y="3068049"/>
                      <a:ext cx="2006404" cy="1202074"/>
                      <a:chOff x="2206171" y="3120571"/>
                      <a:chExt cx="3294743" cy="1973943"/>
                    </a:xfrm>
                    <a:grpFill/>
                  </p:grpSpPr>
                  <p:sp>
                    <p:nvSpPr>
                      <p:cNvPr id="19" name="Freeform 195">
                        <a:extLst>
                          <a:ext uri="{FF2B5EF4-FFF2-40B4-BE49-F238E27FC236}">
                            <a16:creationId xmlns:a16="http://schemas.microsoft.com/office/drawing/2014/main" id="{5BC6B05A-A85A-4296-B1C7-EE9EF4907134}"/>
                          </a:ext>
                        </a:extLst>
                      </p:cNvPr>
                      <p:cNvSpPr/>
                      <p:nvPr/>
                    </p:nvSpPr>
                    <p:spPr>
                      <a:xfrm>
                        <a:off x="2206171" y="3120571"/>
                        <a:ext cx="3294743" cy="1973943"/>
                      </a:xfrm>
                      <a:custGeom>
                        <a:avLst/>
                        <a:gdLst>
                          <a:gd name="connsiteX0" fmla="*/ 737727 w 3294743"/>
                          <a:gd name="connsiteY0" fmla="*/ 352987 h 1973943"/>
                          <a:gd name="connsiteX1" fmla="*/ 737727 w 3294743"/>
                          <a:gd name="connsiteY1" fmla="*/ 699779 h 1973943"/>
                          <a:gd name="connsiteX2" fmla="*/ 389384 w 3294743"/>
                          <a:gd name="connsiteY2" fmla="*/ 699779 h 1973943"/>
                          <a:gd name="connsiteX3" fmla="*/ 389384 w 3294743"/>
                          <a:gd name="connsiteY3" fmla="*/ 1274165 h 1973943"/>
                          <a:gd name="connsiteX4" fmla="*/ 737727 w 3294743"/>
                          <a:gd name="connsiteY4" fmla="*/ 1274165 h 1973943"/>
                          <a:gd name="connsiteX5" fmla="*/ 737727 w 3294743"/>
                          <a:gd name="connsiteY5" fmla="*/ 1620957 h 1973943"/>
                          <a:gd name="connsiteX6" fmla="*/ 2569029 w 3294743"/>
                          <a:gd name="connsiteY6" fmla="*/ 1620957 h 1973943"/>
                          <a:gd name="connsiteX7" fmla="*/ 2569029 w 3294743"/>
                          <a:gd name="connsiteY7" fmla="*/ 1274165 h 1973943"/>
                          <a:gd name="connsiteX8" fmla="*/ 2917372 w 3294743"/>
                          <a:gd name="connsiteY8" fmla="*/ 1274165 h 1973943"/>
                          <a:gd name="connsiteX9" fmla="*/ 2917372 w 3294743"/>
                          <a:gd name="connsiteY9" fmla="*/ 699779 h 1973943"/>
                          <a:gd name="connsiteX10" fmla="*/ 2569029 w 3294743"/>
                          <a:gd name="connsiteY10" fmla="*/ 699779 h 1973943"/>
                          <a:gd name="connsiteX11" fmla="*/ 2569029 w 3294743"/>
                          <a:gd name="connsiteY11" fmla="*/ 352987 h 1973943"/>
                          <a:gd name="connsiteX12" fmla="*/ 24201 w 3294743"/>
                          <a:gd name="connsiteY12" fmla="*/ 0 h 1973943"/>
                          <a:gd name="connsiteX13" fmla="*/ 3270542 w 3294743"/>
                          <a:gd name="connsiteY13" fmla="*/ 0 h 1973943"/>
                          <a:gd name="connsiteX14" fmla="*/ 3294743 w 3294743"/>
                          <a:gd name="connsiteY14" fmla="*/ 24201 h 1973943"/>
                          <a:gd name="connsiteX15" fmla="*/ 3294743 w 3294743"/>
                          <a:gd name="connsiteY15" fmla="*/ 1949742 h 1973943"/>
                          <a:gd name="connsiteX16" fmla="*/ 3270542 w 3294743"/>
                          <a:gd name="connsiteY16" fmla="*/ 1973943 h 1973943"/>
                          <a:gd name="connsiteX17" fmla="*/ 24201 w 3294743"/>
                          <a:gd name="connsiteY17" fmla="*/ 1973943 h 1973943"/>
                          <a:gd name="connsiteX18" fmla="*/ 0 w 3294743"/>
                          <a:gd name="connsiteY18" fmla="*/ 1949742 h 1973943"/>
                          <a:gd name="connsiteX19" fmla="*/ 0 w 3294743"/>
                          <a:gd name="connsiteY19" fmla="*/ 24201 h 1973943"/>
                          <a:gd name="connsiteX20" fmla="*/ 24201 w 3294743"/>
                          <a:gd name="connsiteY20" fmla="*/ 0 h 197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4743" h="1973943">
                            <a:moveTo>
                              <a:pt x="737727" y="352987"/>
                            </a:moveTo>
                            <a:lnTo>
                              <a:pt x="737727" y="699779"/>
                            </a:lnTo>
                            <a:lnTo>
                              <a:pt x="389384" y="699779"/>
                            </a:lnTo>
                            <a:lnTo>
                              <a:pt x="389384" y="1274165"/>
                            </a:lnTo>
                            <a:lnTo>
                              <a:pt x="737727" y="1274165"/>
                            </a:lnTo>
                            <a:lnTo>
                              <a:pt x="737727" y="1620957"/>
                            </a:lnTo>
                            <a:lnTo>
                              <a:pt x="2569029" y="1620957"/>
                            </a:lnTo>
                            <a:lnTo>
                              <a:pt x="2569029" y="1274165"/>
                            </a:lnTo>
                            <a:lnTo>
                              <a:pt x="2917372" y="1274165"/>
                            </a:lnTo>
                            <a:lnTo>
                              <a:pt x="2917372" y="699779"/>
                            </a:lnTo>
                            <a:lnTo>
                              <a:pt x="2569029" y="699779"/>
                            </a:lnTo>
                            <a:lnTo>
                              <a:pt x="2569029" y="352987"/>
                            </a:lnTo>
                            <a:close/>
                            <a:moveTo>
                              <a:pt x="24201" y="0"/>
                            </a:moveTo>
                            <a:lnTo>
                              <a:pt x="3270542" y="0"/>
                            </a:lnTo>
                            <a:cubicBezTo>
                              <a:pt x="3283908" y="0"/>
                              <a:pt x="3294743" y="10835"/>
                              <a:pt x="3294743" y="24201"/>
                            </a:cubicBezTo>
                            <a:lnTo>
                              <a:pt x="3294743" y="1949742"/>
                            </a:lnTo>
                            <a:cubicBezTo>
                              <a:pt x="3294743" y="1963108"/>
                              <a:pt x="3283908" y="1973943"/>
                              <a:pt x="3270542" y="1973943"/>
                            </a:cubicBezTo>
                            <a:lnTo>
                              <a:pt x="24201" y="1973943"/>
                            </a:lnTo>
                            <a:cubicBezTo>
                              <a:pt x="10835" y="1973943"/>
                              <a:pt x="0" y="1963108"/>
                              <a:pt x="0" y="1949742"/>
                            </a:cubicBezTo>
                            <a:lnTo>
                              <a:pt x="0" y="24201"/>
                            </a:lnTo>
                            <a:cubicBezTo>
                              <a:pt x="0" y="10835"/>
                              <a:pt x="10835" y="0"/>
                              <a:pt x="2420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20" name="Freeform 196">
                        <a:extLst>
                          <a:ext uri="{FF2B5EF4-FFF2-40B4-BE49-F238E27FC236}">
                            <a16:creationId xmlns:a16="http://schemas.microsoft.com/office/drawing/2014/main" id="{AFB1EC2F-7837-40EC-8EAF-E0C5289AFF55}"/>
                          </a:ext>
                        </a:extLst>
                      </p:cNvPr>
                      <p:cNvSpPr/>
                      <p:nvPr/>
                    </p:nvSpPr>
                    <p:spPr>
                      <a:xfrm>
                        <a:off x="3278978" y="3526972"/>
                        <a:ext cx="1161142" cy="1161142"/>
                      </a:xfrm>
                      <a:custGeom>
                        <a:avLst/>
                        <a:gdLst>
                          <a:gd name="connsiteX0" fmla="*/ 528912 w 1161142"/>
                          <a:gd name="connsiteY0" fmla="*/ 169069 h 1161142"/>
                          <a:gd name="connsiteX1" fmla="*/ 530576 w 1161142"/>
                          <a:gd name="connsiteY1" fmla="*/ 232234 h 1161142"/>
                          <a:gd name="connsiteX2" fmla="*/ 383830 w 1161142"/>
                          <a:gd name="connsiteY2" fmla="*/ 506480 h 1161142"/>
                          <a:gd name="connsiteX3" fmla="*/ 601453 w 1161142"/>
                          <a:gd name="connsiteY3" fmla="*/ 790755 h 1161142"/>
                          <a:gd name="connsiteX4" fmla="*/ 539659 w 1161142"/>
                          <a:gd name="connsiteY4" fmla="*/ 774815 h 1161142"/>
                          <a:gd name="connsiteX5" fmla="*/ 536973 w 1161142"/>
                          <a:gd name="connsiteY5" fmla="*/ 676513 h 1161142"/>
                          <a:gd name="connsiteX6" fmla="*/ 362337 w 1161142"/>
                          <a:gd name="connsiteY6" fmla="*/ 679170 h 1161142"/>
                          <a:gd name="connsiteX7" fmla="*/ 539659 w 1161142"/>
                          <a:gd name="connsiteY7" fmla="*/ 934221 h 1161142"/>
                          <a:gd name="connsiteX8" fmla="*/ 538639 w 1161142"/>
                          <a:gd name="connsiteY8" fmla="*/ 992073 h 1161142"/>
                          <a:gd name="connsiteX9" fmla="*/ 621925 w 1161142"/>
                          <a:gd name="connsiteY9" fmla="*/ 992073 h 1161142"/>
                          <a:gd name="connsiteX10" fmla="*/ 620261 w 1161142"/>
                          <a:gd name="connsiteY10" fmla="*/ 928908 h 1161142"/>
                          <a:gd name="connsiteX11" fmla="*/ 746536 w 1161142"/>
                          <a:gd name="connsiteY11" fmla="*/ 567587 h 1161142"/>
                          <a:gd name="connsiteX12" fmla="*/ 566527 w 1161142"/>
                          <a:gd name="connsiteY12" fmla="*/ 448030 h 1161142"/>
                          <a:gd name="connsiteX13" fmla="*/ 545033 w 1161142"/>
                          <a:gd name="connsiteY13" fmla="*/ 352386 h 1161142"/>
                          <a:gd name="connsiteX14" fmla="*/ 604096 w 1161142"/>
                          <a:gd name="connsiteY14" fmla="*/ 368328 h 1161142"/>
                          <a:gd name="connsiteX15" fmla="*/ 601452 w 1161142"/>
                          <a:gd name="connsiteY15" fmla="*/ 440060 h 1161142"/>
                          <a:gd name="connsiteX16" fmla="*/ 778819 w 1161142"/>
                          <a:gd name="connsiteY16" fmla="*/ 440103 h 1161142"/>
                          <a:gd name="connsiteX17" fmla="*/ 617659 w 1161142"/>
                          <a:gd name="connsiteY17" fmla="*/ 232829 h 1161142"/>
                          <a:gd name="connsiteX18" fmla="*/ 617573 w 1161142"/>
                          <a:gd name="connsiteY18" fmla="*/ 169069 h 1161142"/>
                          <a:gd name="connsiteX19" fmla="*/ 580571 w 1161142"/>
                          <a:gd name="connsiteY19" fmla="*/ 0 h 1161142"/>
                          <a:gd name="connsiteX20" fmla="*/ 1161142 w 1161142"/>
                          <a:gd name="connsiteY20" fmla="*/ 580571 h 1161142"/>
                          <a:gd name="connsiteX21" fmla="*/ 580571 w 1161142"/>
                          <a:gd name="connsiteY21" fmla="*/ 1161142 h 1161142"/>
                          <a:gd name="connsiteX22" fmla="*/ 0 w 1161142"/>
                          <a:gd name="connsiteY22" fmla="*/ 580571 h 1161142"/>
                          <a:gd name="connsiteX23" fmla="*/ 580571 w 1161142"/>
                          <a:gd name="connsiteY23" fmla="*/ 0 h 1161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61142" h="1161142">
                            <a:moveTo>
                              <a:pt x="528912" y="169069"/>
                            </a:moveTo>
                            <a:cubicBezTo>
                              <a:pt x="528571" y="191896"/>
                              <a:pt x="530917" y="209407"/>
                              <a:pt x="530576" y="232234"/>
                            </a:cubicBezTo>
                            <a:cubicBezTo>
                              <a:pt x="483559" y="230905"/>
                              <a:pt x="291588" y="285966"/>
                              <a:pt x="383830" y="506480"/>
                            </a:cubicBezTo>
                            <a:cubicBezTo>
                              <a:pt x="494602" y="693440"/>
                              <a:pt x="607444" y="588938"/>
                              <a:pt x="601453" y="790755"/>
                            </a:cubicBezTo>
                            <a:cubicBezTo>
                              <a:pt x="596080" y="856732"/>
                              <a:pt x="538035" y="827164"/>
                              <a:pt x="539659" y="774815"/>
                            </a:cubicBezTo>
                            <a:cubicBezTo>
                              <a:pt x="537868" y="731865"/>
                              <a:pt x="537592" y="734619"/>
                              <a:pt x="536973" y="676513"/>
                            </a:cubicBezTo>
                            <a:lnTo>
                              <a:pt x="362337" y="679170"/>
                            </a:lnTo>
                            <a:cubicBezTo>
                              <a:pt x="360544" y="766844"/>
                              <a:pt x="336088" y="887827"/>
                              <a:pt x="539659" y="934221"/>
                            </a:cubicBezTo>
                            <a:cubicBezTo>
                              <a:pt x="536355" y="967330"/>
                              <a:pt x="538364" y="961620"/>
                              <a:pt x="538639" y="992073"/>
                            </a:cubicBezTo>
                            <a:lnTo>
                              <a:pt x="621925" y="992073"/>
                            </a:lnTo>
                            <a:cubicBezTo>
                              <a:pt x="622993" y="954535"/>
                              <a:pt x="620986" y="938992"/>
                              <a:pt x="620261" y="928908"/>
                            </a:cubicBezTo>
                            <a:cubicBezTo>
                              <a:pt x="806261" y="925019"/>
                              <a:pt x="851721" y="684569"/>
                              <a:pt x="746536" y="567587"/>
                            </a:cubicBezTo>
                            <a:cubicBezTo>
                              <a:pt x="690030" y="510148"/>
                              <a:pt x="618022" y="479025"/>
                              <a:pt x="566527" y="448030"/>
                            </a:cubicBezTo>
                            <a:cubicBezTo>
                              <a:pt x="536354" y="422348"/>
                              <a:pt x="544138" y="369615"/>
                              <a:pt x="545033" y="352386"/>
                            </a:cubicBezTo>
                            <a:cubicBezTo>
                              <a:pt x="545971" y="323057"/>
                              <a:pt x="601324" y="293917"/>
                              <a:pt x="604096" y="368328"/>
                            </a:cubicBezTo>
                            <a:cubicBezTo>
                              <a:pt x="601409" y="384711"/>
                              <a:pt x="601003" y="406408"/>
                              <a:pt x="601452" y="440060"/>
                            </a:cubicBezTo>
                            <a:cubicBezTo>
                              <a:pt x="661455" y="440947"/>
                              <a:pt x="718816" y="439217"/>
                              <a:pt x="778819" y="440103"/>
                            </a:cubicBezTo>
                            <a:cubicBezTo>
                              <a:pt x="793766" y="253343"/>
                              <a:pt x="666022" y="239914"/>
                              <a:pt x="617659" y="232829"/>
                            </a:cubicBezTo>
                            <a:cubicBezTo>
                              <a:pt x="614929" y="206263"/>
                              <a:pt x="617744" y="195510"/>
                              <a:pt x="617573" y="169069"/>
                            </a:cubicBezTo>
                            <a:close/>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sp>
                  <p:nvSpPr>
                    <p:cNvPr id="18" name="Freeform 194">
                      <a:extLst>
                        <a:ext uri="{FF2B5EF4-FFF2-40B4-BE49-F238E27FC236}">
                          <a16:creationId xmlns:a16="http://schemas.microsoft.com/office/drawing/2014/main" id="{19D8D65F-D271-461D-95BE-7649CC518346}"/>
                        </a:ext>
                      </a:extLst>
                    </p:cNvPr>
                    <p:cNvSpPr/>
                    <p:nvPr/>
                  </p:nvSpPr>
                  <p:spPr>
                    <a:xfrm>
                      <a:off x="573208" y="2479078"/>
                      <a:ext cx="1785258" cy="2743200"/>
                    </a:xfrm>
                    <a:custGeom>
                      <a:avLst/>
                      <a:gdLst>
                        <a:gd name="connsiteX0" fmla="*/ 892629 w 1785258"/>
                        <a:gd name="connsiteY0" fmla="*/ 2148115 h 2743200"/>
                        <a:gd name="connsiteX1" fmla="*/ 703943 w 1785258"/>
                        <a:gd name="connsiteY1" fmla="*/ 2336801 h 2743200"/>
                        <a:gd name="connsiteX2" fmla="*/ 892629 w 1785258"/>
                        <a:gd name="connsiteY2" fmla="*/ 2525487 h 2743200"/>
                        <a:gd name="connsiteX3" fmla="*/ 1081315 w 1785258"/>
                        <a:gd name="connsiteY3" fmla="*/ 2336801 h 2743200"/>
                        <a:gd name="connsiteX4" fmla="*/ 892629 w 1785258"/>
                        <a:gd name="connsiteY4" fmla="*/ 2148115 h 2743200"/>
                        <a:gd name="connsiteX5" fmla="*/ 94351 w 1785258"/>
                        <a:gd name="connsiteY5" fmla="*/ 0 h 2743200"/>
                        <a:gd name="connsiteX6" fmla="*/ 1690907 w 1785258"/>
                        <a:gd name="connsiteY6" fmla="*/ 0 h 2743200"/>
                        <a:gd name="connsiteX7" fmla="*/ 1785258 w 1785258"/>
                        <a:gd name="connsiteY7" fmla="*/ 94351 h 2743200"/>
                        <a:gd name="connsiteX8" fmla="*/ 1785258 w 1785258"/>
                        <a:gd name="connsiteY8" fmla="*/ 549730 h 2743200"/>
                        <a:gd name="connsiteX9" fmla="*/ 1611085 w 1785258"/>
                        <a:gd name="connsiteY9" fmla="*/ 549730 h 2743200"/>
                        <a:gd name="connsiteX10" fmla="*/ 1611085 w 1785258"/>
                        <a:gd name="connsiteY10" fmla="*/ 261258 h 2743200"/>
                        <a:gd name="connsiteX11" fmla="*/ 203199 w 1785258"/>
                        <a:gd name="connsiteY11" fmla="*/ 261258 h 2743200"/>
                        <a:gd name="connsiteX12" fmla="*/ 203199 w 1785258"/>
                        <a:gd name="connsiteY12" fmla="*/ 2075543 h 2743200"/>
                        <a:gd name="connsiteX13" fmla="*/ 1611085 w 1785258"/>
                        <a:gd name="connsiteY13" fmla="*/ 2075543 h 2743200"/>
                        <a:gd name="connsiteX14" fmla="*/ 1611085 w 1785258"/>
                        <a:gd name="connsiteY14" fmla="*/ 1805670 h 2743200"/>
                        <a:gd name="connsiteX15" fmla="*/ 1785258 w 1785258"/>
                        <a:gd name="connsiteY15" fmla="*/ 1805670 h 2743200"/>
                        <a:gd name="connsiteX16" fmla="*/ 1785258 w 1785258"/>
                        <a:gd name="connsiteY16" fmla="*/ 2648849 h 2743200"/>
                        <a:gd name="connsiteX17" fmla="*/ 1690907 w 1785258"/>
                        <a:gd name="connsiteY17" fmla="*/ 2743200 h 2743200"/>
                        <a:gd name="connsiteX18" fmla="*/ 94351 w 1785258"/>
                        <a:gd name="connsiteY18" fmla="*/ 2743200 h 2743200"/>
                        <a:gd name="connsiteX19" fmla="*/ 0 w 1785258"/>
                        <a:gd name="connsiteY19" fmla="*/ 2648849 h 2743200"/>
                        <a:gd name="connsiteX20" fmla="*/ 0 w 1785258"/>
                        <a:gd name="connsiteY20" fmla="*/ 94351 h 2743200"/>
                        <a:gd name="connsiteX21" fmla="*/ 94351 w 1785258"/>
                        <a:gd name="connsiteY21"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5258" h="2743200">
                          <a:moveTo>
                            <a:pt x="892629" y="2148115"/>
                          </a:moveTo>
                          <a:cubicBezTo>
                            <a:pt x="788421" y="2148115"/>
                            <a:pt x="703943" y="2232593"/>
                            <a:pt x="703943" y="2336801"/>
                          </a:cubicBezTo>
                          <a:cubicBezTo>
                            <a:pt x="703943" y="2441009"/>
                            <a:pt x="788421" y="2525487"/>
                            <a:pt x="892629" y="2525487"/>
                          </a:cubicBezTo>
                          <a:cubicBezTo>
                            <a:pt x="996837" y="2525487"/>
                            <a:pt x="1081315" y="2441009"/>
                            <a:pt x="1081315" y="2336801"/>
                          </a:cubicBezTo>
                          <a:cubicBezTo>
                            <a:pt x="1081315" y="2232593"/>
                            <a:pt x="996837" y="2148115"/>
                            <a:pt x="892629" y="2148115"/>
                          </a:cubicBezTo>
                          <a:close/>
                          <a:moveTo>
                            <a:pt x="94351" y="0"/>
                          </a:moveTo>
                          <a:lnTo>
                            <a:pt x="1690907" y="0"/>
                          </a:lnTo>
                          <a:cubicBezTo>
                            <a:pt x="1743016" y="0"/>
                            <a:pt x="1785258" y="42242"/>
                            <a:pt x="1785258" y="94351"/>
                          </a:cubicBezTo>
                          <a:lnTo>
                            <a:pt x="1785258" y="549730"/>
                          </a:lnTo>
                          <a:lnTo>
                            <a:pt x="1611085" y="549730"/>
                          </a:lnTo>
                          <a:lnTo>
                            <a:pt x="1611085" y="261258"/>
                          </a:lnTo>
                          <a:lnTo>
                            <a:pt x="203199" y="261258"/>
                          </a:lnTo>
                          <a:lnTo>
                            <a:pt x="203199" y="2075543"/>
                          </a:lnTo>
                          <a:lnTo>
                            <a:pt x="1611085" y="2075543"/>
                          </a:lnTo>
                          <a:lnTo>
                            <a:pt x="1611085" y="1805670"/>
                          </a:lnTo>
                          <a:lnTo>
                            <a:pt x="1785258" y="1805670"/>
                          </a:lnTo>
                          <a:lnTo>
                            <a:pt x="1785258" y="2648849"/>
                          </a:lnTo>
                          <a:cubicBezTo>
                            <a:pt x="1785258" y="2700958"/>
                            <a:pt x="1743016" y="2743200"/>
                            <a:pt x="1690907" y="2743200"/>
                          </a:cubicBezTo>
                          <a:lnTo>
                            <a:pt x="94351" y="2743200"/>
                          </a:lnTo>
                          <a:cubicBezTo>
                            <a:pt x="42242" y="2743200"/>
                            <a:pt x="0" y="2700958"/>
                            <a:pt x="0" y="2648849"/>
                          </a:cubicBezTo>
                          <a:lnTo>
                            <a:pt x="0" y="94351"/>
                          </a:lnTo>
                          <a:cubicBezTo>
                            <a:pt x="0" y="42242"/>
                            <a:pt x="42242" y="0"/>
                            <a:pt x="9435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grpSp>
            </p:grpSp>
          </p:grpSp>
        </p:grpSp>
      </p:grpSp>
      <p:grpSp>
        <p:nvGrpSpPr>
          <p:cNvPr id="76" name="Group 75">
            <a:extLst>
              <a:ext uri="{FF2B5EF4-FFF2-40B4-BE49-F238E27FC236}">
                <a16:creationId xmlns:a16="http://schemas.microsoft.com/office/drawing/2014/main" id="{EF9FCED9-F398-4C2A-8878-B9B29EE02D9C}"/>
              </a:ext>
            </a:extLst>
          </p:cNvPr>
          <p:cNvGrpSpPr/>
          <p:nvPr/>
        </p:nvGrpSpPr>
        <p:grpSpPr>
          <a:xfrm>
            <a:off x="3334512" y="2634143"/>
            <a:ext cx="5522976" cy="3865966"/>
            <a:chOff x="2020192" y="1083429"/>
            <a:chExt cx="4876562" cy="5056338"/>
          </a:xfrm>
        </p:grpSpPr>
        <p:grpSp>
          <p:nvGrpSpPr>
            <p:cNvPr id="77" name="Group 76">
              <a:extLst>
                <a:ext uri="{FF2B5EF4-FFF2-40B4-BE49-F238E27FC236}">
                  <a16:creationId xmlns:a16="http://schemas.microsoft.com/office/drawing/2014/main" id="{4DD468C9-E44C-427F-81FC-9C2A57422C3F}"/>
                </a:ext>
              </a:extLst>
            </p:cNvPr>
            <p:cNvGrpSpPr/>
            <p:nvPr/>
          </p:nvGrpSpPr>
          <p:grpSpPr>
            <a:xfrm>
              <a:off x="5208756" y="1743460"/>
              <a:ext cx="1575500" cy="1481668"/>
              <a:chOff x="5159752" y="1555979"/>
              <a:chExt cx="1575500" cy="1481668"/>
            </a:xfrm>
          </p:grpSpPr>
          <p:grpSp>
            <p:nvGrpSpPr>
              <p:cNvPr id="165" name="Group 164">
                <a:extLst>
                  <a:ext uri="{FF2B5EF4-FFF2-40B4-BE49-F238E27FC236}">
                    <a16:creationId xmlns:a16="http://schemas.microsoft.com/office/drawing/2014/main" id="{E4EABE4D-E145-452F-8B2C-893476D2250B}"/>
                  </a:ext>
                </a:extLst>
              </p:cNvPr>
              <p:cNvGrpSpPr/>
              <p:nvPr/>
            </p:nvGrpSpPr>
            <p:grpSpPr>
              <a:xfrm>
                <a:off x="5628141" y="1555979"/>
                <a:ext cx="1107111" cy="1229036"/>
                <a:chOff x="5628141" y="1555979"/>
                <a:chExt cx="1107111" cy="1229036"/>
              </a:xfrm>
            </p:grpSpPr>
            <p:sp>
              <p:nvSpPr>
                <p:cNvPr id="177" name="Rectangle 2">
                  <a:extLst>
                    <a:ext uri="{FF2B5EF4-FFF2-40B4-BE49-F238E27FC236}">
                      <a16:creationId xmlns:a16="http://schemas.microsoft.com/office/drawing/2014/main" id="{9DD365E1-18C9-421E-B882-CC7497B5230E}"/>
                    </a:ext>
                  </a:extLst>
                </p:cNvPr>
                <p:cNvSpPr/>
                <p:nvPr/>
              </p:nvSpPr>
              <p:spPr>
                <a:xfrm>
                  <a:off x="5922835" y="1555979"/>
                  <a:ext cx="812417" cy="871877"/>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96121 w 2013072"/>
                    <a:gd name="connsiteY0" fmla="*/ 333235 h 2123935"/>
                    <a:gd name="connsiteX1" fmla="*/ 482213 w 2013072"/>
                    <a:gd name="connsiteY1" fmla="*/ 57011 h 2123935"/>
                    <a:gd name="connsiteX2" fmla="*/ 1915724 w 2013072"/>
                    <a:gd name="connsiteY2" fmla="*/ 1590536 h 2123935"/>
                    <a:gd name="connsiteX3" fmla="*/ 1641540 w 2013072"/>
                    <a:gd name="connsiteY3" fmla="*/ 1985824 h 2123935"/>
                    <a:gd name="connsiteX4" fmla="*/ 1353750 w 2013072"/>
                    <a:gd name="connsiteY4" fmla="*/ 1590537 h 2123935"/>
                    <a:gd name="connsiteX5" fmla="*/ 1422804 w 2013072"/>
                    <a:gd name="connsiteY5" fmla="*/ 2123935 h 2123935"/>
                    <a:gd name="connsiteX6" fmla="*/ 0 w 2013072"/>
                    <a:gd name="connsiteY6" fmla="*/ 583713 h 2123935"/>
                    <a:gd name="connsiteX7" fmla="*/ 513170 w 2013072"/>
                    <a:gd name="connsiteY7" fmla="*/ 647561 h 2123935"/>
                    <a:gd name="connsiteX8" fmla="*/ 196121 w 2013072"/>
                    <a:gd name="connsiteY8" fmla="*/ 333235 h 2123935"/>
                    <a:gd name="connsiteX0" fmla="*/ 196121 w 2013072"/>
                    <a:gd name="connsiteY0" fmla="*/ 333235 h 2160405"/>
                    <a:gd name="connsiteX1" fmla="*/ 482213 w 2013072"/>
                    <a:gd name="connsiteY1" fmla="*/ 57011 h 2160405"/>
                    <a:gd name="connsiteX2" fmla="*/ 1915724 w 2013072"/>
                    <a:gd name="connsiteY2" fmla="*/ 1590536 h 2160405"/>
                    <a:gd name="connsiteX3" fmla="*/ 1641540 w 2013072"/>
                    <a:gd name="connsiteY3" fmla="*/ 1985824 h 2160405"/>
                    <a:gd name="connsiteX4" fmla="*/ 1353750 w 2013072"/>
                    <a:gd name="connsiteY4" fmla="*/ 1590537 h 2160405"/>
                    <a:gd name="connsiteX5" fmla="*/ 1407173 w 2013072"/>
                    <a:gd name="connsiteY5" fmla="*/ 2160405 h 2160405"/>
                    <a:gd name="connsiteX6" fmla="*/ 0 w 2013072"/>
                    <a:gd name="connsiteY6" fmla="*/ 583713 h 2160405"/>
                    <a:gd name="connsiteX7" fmla="*/ 513170 w 2013072"/>
                    <a:gd name="connsiteY7" fmla="*/ 647561 h 2160405"/>
                    <a:gd name="connsiteX8" fmla="*/ 196121 w 2013072"/>
                    <a:gd name="connsiteY8" fmla="*/ 333235 h 2160405"/>
                    <a:gd name="connsiteX0" fmla="*/ 196121 w 2013072"/>
                    <a:gd name="connsiteY0" fmla="*/ 333235 h 2160405"/>
                    <a:gd name="connsiteX1" fmla="*/ 482213 w 2013072"/>
                    <a:gd name="connsiteY1" fmla="*/ 57011 h 2160405"/>
                    <a:gd name="connsiteX2" fmla="*/ 1915724 w 2013072"/>
                    <a:gd name="connsiteY2" fmla="*/ 1590536 h 2160405"/>
                    <a:gd name="connsiteX3" fmla="*/ 1641540 w 2013072"/>
                    <a:gd name="connsiteY3" fmla="*/ 1985824 h 2160405"/>
                    <a:gd name="connsiteX4" fmla="*/ 1353750 w 2013072"/>
                    <a:gd name="connsiteY4" fmla="*/ 1590537 h 2160405"/>
                    <a:gd name="connsiteX5" fmla="*/ 1407173 w 2013072"/>
                    <a:gd name="connsiteY5" fmla="*/ 2160405 h 2160405"/>
                    <a:gd name="connsiteX6" fmla="*/ 0 w 2013072"/>
                    <a:gd name="connsiteY6" fmla="*/ 583713 h 2160405"/>
                    <a:gd name="connsiteX7" fmla="*/ 513170 w 2013072"/>
                    <a:gd name="connsiteY7" fmla="*/ 647561 h 2160405"/>
                    <a:gd name="connsiteX8" fmla="*/ 196121 w 2013072"/>
                    <a:gd name="connsiteY8" fmla="*/ 333235 h 216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3072" h="2160405">
                      <a:moveTo>
                        <a:pt x="196121" y="333235"/>
                      </a:moveTo>
                      <a:cubicBezTo>
                        <a:pt x="67647" y="114160"/>
                        <a:pt x="220162" y="-107294"/>
                        <a:pt x="482213" y="57011"/>
                      </a:cubicBezTo>
                      <a:cubicBezTo>
                        <a:pt x="917244" y="320138"/>
                        <a:pt x="1548672" y="933311"/>
                        <a:pt x="1915724" y="1590536"/>
                      </a:cubicBezTo>
                      <a:cubicBezTo>
                        <a:pt x="2109285" y="1907242"/>
                        <a:pt x="2012334" y="2307293"/>
                        <a:pt x="1641540" y="1985824"/>
                      </a:cubicBezTo>
                      <a:cubicBezTo>
                        <a:pt x="1542718" y="1891368"/>
                        <a:pt x="1473549" y="1754843"/>
                        <a:pt x="1353750" y="1590537"/>
                      </a:cubicBezTo>
                      <a:cubicBezTo>
                        <a:pt x="1408575" y="1688565"/>
                        <a:pt x="1494736" y="2062824"/>
                        <a:pt x="1407173" y="2160405"/>
                      </a:cubicBezTo>
                      <a:cubicBezTo>
                        <a:pt x="1274220" y="1479765"/>
                        <a:pt x="576263" y="811916"/>
                        <a:pt x="0" y="583713"/>
                      </a:cubicBezTo>
                      <a:cubicBezTo>
                        <a:pt x="176608" y="528943"/>
                        <a:pt x="414404" y="608666"/>
                        <a:pt x="513170" y="647561"/>
                      </a:cubicBezTo>
                      <a:cubicBezTo>
                        <a:pt x="431413" y="566598"/>
                        <a:pt x="232634" y="436424"/>
                        <a:pt x="196121"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8" name="Rectangle 4">
                  <a:extLst>
                    <a:ext uri="{FF2B5EF4-FFF2-40B4-BE49-F238E27FC236}">
                      <a16:creationId xmlns:a16="http://schemas.microsoft.com/office/drawing/2014/main" id="{99E237D6-EB58-470A-97C6-A27187FB1CF4}"/>
                    </a:ext>
                  </a:extLst>
                </p:cNvPr>
                <p:cNvSpPr/>
                <p:nvPr/>
              </p:nvSpPr>
              <p:spPr>
                <a:xfrm>
                  <a:off x="5628141" y="1665371"/>
                  <a:ext cx="272435" cy="22725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9" name="Rectangle 4">
                  <a:extLst>
                    <a:ext uri="{FF2B5EF4-FFF2-40B4-BE49-F238E27FC236}">
                      <a16:creationId xmlns:a16="http://schemas.microsoft.com/office/drawing/2014/main" id="{58F87234-BD35-4CD4-B519-885B3D726458}"/>
                    </a:ext>
                  </a:extLst>
                </p:cNvPr>
                <p:cNvSpPr/>
                <p:nvPr/>
              </p:nvSpPr>
              <p:spPr>
                <a:xfrm>
                  <a:off x="6290842" y="2470544"/>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66" name="Group 165">
                <a:extLst>
                  <a:ext uri="{FF2B5EF4-FFF2-40B4-BE49-F238E27FC236}">
                    <a16:creationId xmlns:a16="http://schemas.microsoft.com/office/drawing/2014/main" id="{8CF1880F-CA3C-4FB7-A26F-24651EBA5AC3}"/>
                  </a:ext>
                </a:extLst>
              </p:cNvPr>
              <p:cNvGrpSpPr/>
              <p:nvPr/>
            </p:nvGrpSpPr>
            <p:grpSpPr>
              <a:xfrm>
                <a:off x="5159752" y="1770663"/>
                <a:ext cx="1338697" cy="1266984"/>
                <a:chOff x="5159752" y="1770663"/>
                <a:chExt cx="1338697" cy="1266984"/>
              </a:xfrm>
            </p:grpSpPr>
            <p:grpSp>
              <p:nvGrpSpPr>
                <p:cNvPr id="167" name="Group 166">
                  <a:extLst>
                    <a:ext uri="{FF2B5EF4-FFF2-40B4-BE49-F238E27FC236}">
                      <a16:creationId xmlns:a16="http://schemas.microsoft.com/office/drawing/2014/main" id="{28C0C029-12F6-4ECC-AF3E-3BC35680A5E8}"/>
                    </a:ext>
                  </a:extLst>
                </p:cNvPr>
                <p:cNvGrpSpPr/>
                <p:nvPr/>
              </p:nvGrpSpPr>
              <p:grpSpPr>
                <a:xfrm>
                  <a:off x="5159752" y="1770663"/>
                  <a:ext cx="1338697" cy="1266984"/>
                  <a:chOff x="5159752" y="1770663"/>
                  <a:chExt cx="1338697" cy="1266984"/>
                </a:xfrm>
              </p:grpSpPr>
              <p:sp>
                <p:nvSpPr>
                  <p:cNvPr id="172" name="Rectangle 2">
                    <a:extLst>
                      <a:ext uri="{FF2B5EF4-FFF2-40B4-BE49-F238E27FC236}">
                        <a16:creationId xmlns:a16="http://schemas.microsoft.com/office/drawing/2014/main" id="{767BC10B-34CC-42EC-BD5C-79D8ED046AE3}"/>
                      </a:ext>
                    </a:extLst>
                  </p:cNvPr>
                  <p:cNvSpPr/>
                  <p:nvPr/>
                </p:nvSpPr>
                <p:spPr>
                  <a:xfrm rot="19122423" flipV="1">
                    <a:off x="5159752" y="2293965"/>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3" name="Rectangle 2">
                    <a:extLst>
                      <a:ext uri="{FF2B5EF4-FFF2-40B4-BE49-F238E27FC236}">
                        <a16:creationId xmlns:a16="http://schemas.microsoft.com/office/drawing/2014/main" id="{0CD926A4-0B12-4181-9BA2-A69E70534831}"/>
                      </a:ext>
                    </a:extLst>
                  </p:cNvPr>
                  <p:cNvSpPr/>
                  <p:nvPr/>
                </p:nvSpPr>
                <p:spPr>
                  <a:xfrm rot="8567535" flipH="1" flipV="1">
                    <a:off x="5431844" y="2804885"/>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D1B14AB2-0BE8-48C7-9B64-581844739E64}"/>
                      </a:ext>
                    </a:extLst>
                  </p:cNvPr>
                  <p:cNvSpPr/>
                  <p:nvPr/>
                </p:nvSpPr>
                <p:spPr>
                  <a:xfrm rot="931662">
                    <a:off x="5240728" y="2274310"/>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5" name="Rectangle 174">
                    <a:extLst>
                      <a:ext uri="{FF2B5EF4-FFF2-40B4-BE49-F238E27FC236}">
                        <a16:creationId xmlns:a16="http://schemas.microsoft.com/office/drawing/2014/main" id="{72CA9595-9832-42DA-B065-1273EE7F47F1}"/>
                      </a:ext>
                    </a:extLst>
                  </p:cNvPr>
                  <p:cNvSpPr/>
                  <p:nvPr/>
                </p:nvSpPr>
                <p:spPr>
                  <a:xfrm rot="15788985">
                    <a:off x="5606779" y="2902617"/>
                    <a:ext cx="150702"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6" name="Rectangle 8">
                    <a:extLst>
                      <a:ext uri="{FF2B5EF4-FFF2-40B4-BE49-F238E27FC236}">
                        <a16:creationId xmlns:a16="http://schemas.microsoft.com/office/drawing/2014/main" id="{D6F6D38E-B6D9-4588-953C-A02C3F4F9071}"/>
                      </a:ext>
                    </a:extLst>
                  </p:cNvPr>
                  <p:cNvSpPr/>
                  <p:nvPr/>
                </p:nvSpPr>
                <p:spPr>
                  <a:xfrm>
                    <a:off x="5239722" y="1770663"/>
                    <a:ext cx="1258727" cy="1228999"/>
                  </a:xfrm>
                  <a:custGeom>
                    <a:avLst/>
                    <a:gdLst>
                      <a:gd name="connsiteX0" fmla="*/ 0 w 1243013"/>
                      <a:gd name="connsiteY0" fmla="*/ 0 h 1193006"/>
                      <a:gd name="connsiteX1" fmla="*/ 1243013 w 1243013"/>
                      <a:gd name="connsiteY1" fmla="*/ 0 h 1193006"/>
                      <a:gd name="connsiteX2" fmla="*/ 1243013 w 1243013"/>
                      <a:gd name="connsiteY2" fmla="*/ 1193006 h 1193006"/>
                      <a:gd name="connsiteX3" fmla="*/ 0 w 1243013"/>
                      <a:gd name="connsiteY3" fmla="*/ 1193006 h 1193006"/>
                      <a:gd name="connsiteX4" fmla="*/ 0 w 1243013"/>
                      <a:gd name="connsiteY4" fmla="*/ 0 h 1193006"/>
                      <a:gd name="connsiteX0" fmla="*/ 26194 w 1243013"/>
                      <a:gd name="connsiteY0" fmla="*/ 42862 h 1193006"/>
                      <a:gd name="connsiteX1" fmla="*/ 1243013 w 1243013"/>
                      <a:gd name="connsiteY1" fmla="*/ 0 h 1193006"/>
                      <a:gd name="connsiteX2" fmla="*/ 1243013 w 1243013"/>
                      <a:gd name="connsiteY2" fmla="*/ 1193006 h 1193006"/>
                      <a:gd name="connsiteX3" fmla="*/ 0 w 1243013"/>
                      <a:gd name="connsiteY3" fmla="*/ 1193006 h 1193006"/>
                      <a:gd name="connsiteX4" fmla="*/ 26194 w 1243013"/>
                      <a:gd name="connsiteY4" fmla="*/ 42862 h 1193006"/>
                      <a:gd name="connsiteX0" fmla="*/ 26194 w 1243013"/>
                      <a:gd name="connsiteY0" fmla="*/ 123825 h 1273969"/>
                      <a:gd name="connsiteX1" fmla="*/ 581025 w 1243013"/>
                      <a:gd name="connsiteY1" fmla="*/ 0 h 1273969"/>
                      <a:gd name="connsiteX2" fmla="*/ 1243013 w 1243013"/>
                      <a:gd name="connsiteY2" fmla="*/ 1273969 h 1273969"/>
                      <a:gd name="connsiteX3" fmla="*/ 0 w 1243013"/>
                      <a:gd name="connsiteY3" fmla="*/ 1273969 h 1273969"/>
                      <a:gd name="connsiteX4" fmla="*/ 26194 w 1243013"/>
                      <a:gd name="connsiteY4" fmla="*/ 123825 h 1273969"/>
                      <a:gd name="connsiteX0" fmla="*/ 26194 w 1243013"/>
                      <a:gd name="connsiteY0" fmla="*/ 138750 h 1288894"/>
                      <a:gd name="connsiteX1" fmla="*/ 581025 w 1243013"/>
                      <a:gd name="connsiteY1" fmla="*/ 14925 h 1288894"/>
                      <a:gd name="connsiteX2" fmla="*/ 1243013 w 1243013"/>
                      <a:gd name="connsiteY2" fmla="*/ 1288894 h 1288894"/>
                      <a:gd name="connsiteX3" fmla="*/ 0 w 1243013"/>
                      <a:gd name="connsiteY3" fmla="*/ 1288894 h 1288894"/>
                      <a:gd name="connsiteX4" fmla="*/ 26194 w 1243013"/>
                      <a:gd name="connsiteY4" fmla="*/ 138750 h 1288894"/>
                      <a:gd name="connsiteX0" fmla="*/ 26194 w 1243013"/>
                      <a:gd name="connsiteY0" fmla="*/ 139595 h 1289739"/>
                      <a:gd name="connsiteX1" fmla="*/ 581025 w 1243013"/>
                      <a:gd name="connsiteY1" fmla="*/ 15770 h 1289739"/>
                      <a:gd name="connsiteX2" fmla="*/ 1243013 w 1243013"/>
                      <a:gd name="connsiteY2" fmla="*/ 1289739 h 1289739"/>
                      <a:gd name="connsiteX3" fmla="*/ 0 w 1243013"/>
                      <a:gd name="connsiteY3" fmla="*/ 1289739 h 1289739"/>
                      <a:gd name="connsiteX4" fmla="*/ 26194 w 1243013"/>
                      <a:gd name="connsiteY4" fmla="*/ 139595 h 1289739"/>
                      <a:gd name="connsiteX0" fmla="*/ 35719 w 1243013"/>
                      <a:gd name="connsiteY0" fmla="*/ 128708 h 1290758"/>
                      <a:gd name="connsiteX1" fmla="*/ 581025 w 1243013"/>
                      <a:gd name="connsiteY1" fmla="*/ 16789 h 1290758"/>
                      <a:gd name="connsiteX2" fmla="*/ 1243013 w 1243013"/>
                      <a:gd name="connsiteY2" fmla="*/ 1290758 h 1290758"/>
                      <a:gd name="connsiteX3" fmla="*/ 0 w 1243013"/>
                      <a:gd name="connsiteY3" fmla="*/ 1290758 h 1290758"/>
                      <a:gd name="connsiteX4" fmla="*/ 35719 w 1243013"/>
                      <a:gd name="connsiteY4" fmla="*/ 128708 h 1290758"/>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35719 w 1243013"/>
                      <a:gd name="connsiteY4" fmla="*/ 128124 h 1290174"/>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14288 w 1243013"/>
                      <a:gd name="connsiteY4" fmla="*/ 573420 h 1290174"/>
                      <a:gd name="connsiteX5" fmla="*/ 35719 w 1243013"/>
                      <a:gd name="connsiteY5" fmla="*/ 128124 h 1290174"/>
                      <a:gd name="connsiteX0" fmla="*/ 50006 w 1257300"/>
                      <a:gd name="connsiteY0" fmla="*/ 128124 h 1290174"/>
                      <a:gd name="connsiteX1" fmla="*/ 595312 w 1257300"/>
                      <a:gd name="connsiteY1" fmla="*/ 16205 h 1290174"/>
                      <a:gd name="connsiteX2" fmla="*/ 1257300 w 1257300"/>
                      <a:gd name="connsiteY2" fmla="*/ 1290174 h 1290174"/>
                      <a:gd name="connsiteX3" fmla="*/ 14287 w 1257300"/>
                      <a:gd name="connsiteY3" fmla="*/ 1290174 h 1290174"/>
                      <a:gd name="connsiteX4" fmla="*/ 0 w 1257300"/>
                      <a:gd name="connsiteY4" fmla="*/ 213851 h 1290174"/>
                      <a:gd name="connsiteX5" fmla="*/ 50006 w 1257300"/>
                      <a:gd name="connsiteY5" fmla="*/ 128124 h 1290174"/>
                      <a:gd name="connsiteX0" fmla="*/ 50119 w 1257413"/>
                      <a:gd name="connsiteY0" fmla="*/ 128124 h 1290174"/>
                      <a:gd name="connsiteX1" fmla="*/ 595425 w 1257413"/>
                      <a:gd name="connsiteY1" fmla="*/ 16205 h 1290174"/>
                      <a:gd name="connsiteX2" fmla="*/ 1257413 w 1257413"/>
                      <a:gd name="connsiteY2" fmla="*/ 1290174 h 1290174"/>
                      <a:gd name="connsiteX3" fmla="*/ 14400 w 1257413"/>
                      <a:gd name="connsiteY3" fmla="*/ 1290174 h 1290174"/>
                      <a:gd name="connsiteX4" fmla="*/ 113 w 1257413"/>
                      <a:gd name="connsiteY4" fmla="*/ 213851 h 1290174"/>
                      <a:gd name="connsiteX5" fmla="*/ 50119 w 1257413"/>
                      <a:gd name="connsiteY5" fmla="*/ 128124 h 1290174"/>
                      <a:gd name="connsiteX0" fmla="*/ 50611 w 1257905"/>
                      <a:gd name="connsiteY0" fmla="*/ 128124 h 1290174"/>
                      <a:gd name="connsiteX1" fmla="*/ 595917 w 1257905"/>
                      <a:gd name="connsiteY1" fmla="*/ 16205 h 1290174"/>
                      <a:gd name="connsiteX2" fmla="*/ 1257905 w 1257905"/>
                      <a:gd name="connsiteY2" fmla="*/ 1290174 h 1290174"/>
                      <a:gd name="connsiteX3" fmla="*/ 14892 w 1257905"/>
                      <a:gd name="connsiteY3" fmla="*/ 1290174 h 1290174"/>
                      <a:gd name="connsiteX4" fmla="*/ 605 w 1257905"/>
                      <a:gd name="connsiteY4" fmla="*/ 213851 h 1290174"/>
                      <a:gd name="connsiteX5" fmla="*/ 50611 w 1257905"/>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2 w 1260592"/>
                      <a:gd name="connsiteY4" fmla="*/ 213851 h 1290174"/>
                      <a:gd name="connsiteX5" fmla="*/ 53298 w 1260592"/>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3 w 1260592"/>
                      <a:gd name="connsiteY4" fmla="*/ 654382 h 1290174"/>
                      <a:gd name="connsiteX5" fmla="*/ 3292 w 1260592"/>
                      <a:gd name="connsiteY5" fmla="*/ 213851 h 1290174"/>
                      <a:gd name="connsiteX6" fmla="*/ 53298 w 1260592"/>
                      <a:gd name="connsiteY6" fmla="*/ 128124 h 1290174"/>
                      <a:gd name="connsiteX0" fmla="*/ 142874 w 1350168"/>
                      <a:gd name="connsiteY0" fmla="*/ 128124 h 1290174"/>
                      <a:gd name="connsiteX1" fmla="*/ 688180 w 1350168"/>
                      <a:gd name="connsiteY1" fmla="*/ 16205 h 1290174"/>
                      <a:gd name="connsiteX2" fmla="*/ 1350168 w 1350168"/>
                      <a:gd name="connsiteY2" fmla="*/ 1290174 h 1290174"/>
                      <a:gd name="connsiteX3" fmla="*/ 107155 w 1350168"/>
                      <a:gd name="connsiteY3" fmla="*/ 1290174 h 1290174"/>
                      <a:gd name="connsiteX4" fmla="*/ 0 w 1350168"/>
                      <a:gd name="connsiteY4" fmla="*/ 528175 h 1290174"/>
                      <a:gd name="connsiteX5" fmla="*/ 92868 w 1350168"/>
                      <a:gd name="connsiteY5" fmla="*/ 213851 h 1290174"/>
                      <a:gd name="connsiteX6" fmla="*/ 142874 w 1350168"/>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4773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2387 w 1366836"/>
                      <a:gd name="connsiteY4" fmla="*/ 871076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7700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52399 w 1366836"/>
                      <a:gd name="connsiteY4" fmla="*/ 871076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80975 w 1366836"/>
                      <a:gd name="connsiteY5" fmla="*/ 590088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07168 w 1366836"/>
                      <a:gd name="connsiteY4" fmla="*/ 778207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71499 w 1366836"/>
                      <a:gd name="connsiteY4" fmla="*/ 266238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61476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402430 w 1366836"/>
                      <a:gd name="connsiteY4" fmla="*/ 659145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2461 w 1366836"/>
                      <a:gd name="connsiteY4" fmla="*/ 409114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957262 w 1366836"/>
                      <a:gd name="connsiteY2" fmla="*/ 492457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31093 w 1366836"/>
                      <a:gd name="connsiteY2" fmla="*/ 278144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16525 h 1278575"/>
                      <a:gd name="connsiteX1" fmla="*/ 704848 w 1366836"/>
                      <a:gd name="connsiteY1" fmla="*/ 4606 h 1278575"/>
                      <a:gd name="connsiteX2" fmla="*/ 1152524 w 1366836"/>
                      <a:gd name="connsiteY2" fmla="*/ 264164 h 1278575"/>
                      <a:gd name="connsiteX3" fmla="*/ 1366836 w 1366836"/>
                      <a:gd name="connsiteY3" fmla="*/ 1278575 h 1278575"/>
                      <a:gd name="connsiteX4" fmla="*/ 123823 w 1366836"/>
                      <a:gd name="connsiteY4" fmla="*/ 1278575 h 1278575"/>
                      <a:gd name="connsiteX5" fmla="*/ 652461 w 1366836"/>
                      <a:gd name="connsiteY5" fmla="*/ 397515 h 1278575"/>
                      <a:gd name="connsiteX6" fmla="*/ 573880 w 1366836"/>
                      <a:gd name="connsiteY6" fmla="*/ 252258 h 1278575"/>
                      <a:gd name="connsiteX7" fmla="*/ 276223 w 1366836"/>
                      <a:gd name="connsiteY7" fmla="*/ 290359 h 1278575"/>
                      <a:gd name="connsiteX8" fmla="*/ 180975 w 1366836"/>
                      <a:gd name="connsiteY8" fmla="*/ 578489 h 1278575"/>
                      <a:gd name="connsiteX9" fmla="*/ 0 w 1366836"/>
                      <a:gd name="connsiteY9" fmla="*/ 526101 h 1278575"/>
                      <a:gd name="connsiteX10" fmla="*/ 104773 w 1366836"/>
                      <a:gd name="connsiteY10" fmla="*/ 202252 h 1278575"/>
                      <a:gd name="connsiteX11" fmla="*/ 159542 w 1366836"/>
                      <a:gd name="connsiteY11" fmla="*/ 116525 h 1278575"/>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4676 h 1286726"/>
                      <a:gd name="connsiteX1" fmla="*/ 688179 w 1366836"/>
                      <a:gd name="connsiteY1" fmla="*/ 851 h 1286726"/>
                      <a:gd name="connsiteX2" fmla="*/ 1152524 w 1366836"/>
                      <a:gd name="connsiteY2" fmla="*/ 272315 h 1286726"/>
                      <a:gd name="connsiteX3" fmla="*/ 1366836 w 1366836"/>
                      <a:gd name="connsiteY3" fmla="*/ 1286726 h 1286726"/>
                      <a:gd name="connsiteX4" fmla="*/ 123823 w 1366836"/>
                      <a:gd name="connsiteY4" fmla="*/ 1286726 h 1286726"/>
                      <a:gd name="connsiteX5" fmla="*/ 652461 w 1366836"/>
                      <a:gd name="connsiteY5" fmla="*/ 405666 h 1286726"/>
                      <a:gd name="connsiteX6" fmla="*/ 573880 w 1366836"/>
                      <a:gd name="connsiteY6" fmla="*/ 260409 h 1286726"/>
                      <a:gd name="connsiteX7" fmla="*/ 276223 w 1366836"/>
                      <a:gd name="connsiteY7" fmla="*/ 298510 h 1286726"/>
                      <a:gd name="connsiteX8" fmla="*/ 180975 w 1366836"/>
                      <a:gd name="connsiteY8" fmla="*/ 586640 h 1286726"/>
                      <a:gd name="connsiteX9" fmla="*/ 0 w 1366836"/>
                      <a:gd name="connsiteY9" fmla="*/ 534252 h 1286726"/>
                      <a:gd name="connsiteX10" fmla="*/ 104773 w 1366836"/>
                      <a:gd name="connsiteY10" fmla="*/ 210403 h 1286726"/>
                      <a:gd name="connsiteX11" fmla="*/ 159542 w 1366836"/>
                      <a:gd name="connsiteY11" fmla="*/ 124676 h 1286726"/>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30574 h 1292624"/>
                      <a:gd name="connsiteX1" fmla="*/ 678654 w 1366836"/>
                      <a:gd name="connsiteY1" fmla="*/ 1986 h 1292624"/>
                      <a:gd name="connsiteX2" fmla="*/ 1152524 w 1366836"/>
                      <a:gd name="connsiteY2" fmla="*/ 278213 h 1292624"/>
                      <a:gd name="connsiteX3" fmla="*/ 1366836 w 1366836"/>
                      <a:gd name="connsiteY3" fmla="*/ 1292624 h 1292624"/>
                      <a:gd name="connsiteX4" fmla="*/ 123823 w 1366836"/>
                      <a:gd name="connsiteY4" fmla="*/ 1292624 h 1292624"/>
                      <a:gd name="connsiteX5" fmla="*/ 652461 w 1366836"/>
                      <a:gd name="connsiteY5" fmla="*/ 411564 h 1292624"/>
                      <a:gd name="connsiteX6" fmla="*/ 573880 w 1366836"/>
                      <a:gd name="connsiteY6" fmla="*/ 266307 h 1292624"/>
                      <a:gd name="connsiteX7" fmla="*/ 276223 w 1366836"/>
                      <a:gd name="connsiteY7" fmla="*/ 304408 h 1292624"/>
                      <a:gd name="connsiteX8" fmla="*/ 180975 w 1366836"/>
                      <a:gd name="connsiteY8" fmla="*/ 592538 h 1292624"/>
                      <a:gd name="connsiteX9" fmla="*/ 0 w 1366836"/>
                      <a:gd name="connsiteY9" fmla="*/ 540150 h 1292624"/>
                      <a:gd name="connsiteX10" fmla="*/ 104773 w 1366836"/>
                      <a:gd name="connsiteY10" fmla="*/ 216301 h 1292624"/>
                      <a:gd name="connsiteX11" fmla="*/ 159542 w 1366836"/>
                      <a:gd name="connsiteY11" fmla="*/ 130574 h 1292624"/>
                      <a:gd name="connsiteX0" fmla="*/ 159542 w 1366836"/>
                      <a:gd name="connsiteY0" fmla="*/ 121211 h 1283261"/>
                      <a:gd name="connsiteX1" fmla="*/ 683417 w 1366836"/>
                      <a:gd name="connsiteY1" fmla="*/ 2148 h 1283261"/>
                      <a:gd name="connsiteX2" fmla="*/ 1152524 w 1366836"/>
                      <a:gd name="connsiteY2" fmla="*/ 268850 h 1283261"/>
                      <a:gd name="connsiteX3" fmla="*/ 1366836 w 1366836"/>
                      <a:gd name="connsiteY3" fmla="*/ 1283261 h 1283261"/>
                      <a:gd name="connsiteX4" fmla="*/ 123823 w 1366836"/>
                      <a:gd name="connsiteY4" fmla="*/ 1283261 h 1283261"/>
                      <a:gd name="connsiteX5" fmla="*/ 652461 w 1366836"/>
                      <a:gd name="connsiteY5" fmla="*/ 402201 h 1283261"/>
                      <a:gd name="connsiteX6" fmla="*/ 573880 w 1366836"/>
                      <a:gd name="connsiteY6" fmla="*/ 256944 h 1283261"/>
                      <a:gd name="connsiteX7" fmla="*/ 276223 w 1366836"/>
                      <a:gd name="connsiteY7" fmla="*/ 295045 h 1283261"/>
                      <a:gd name="connsiteX8" fmla="*/ 180975 w 1366836"/>
                      <a:gd name="connsiteY8" fmla="*/ 583175 h 1283261"/>
                      <a:gd name="connsiteX9" fmla="*/ 0 w 1366836"/>
                      <a:gd name="connsiteY9" fmla="*/ 530787 h 1283261"/>
                      <a:gd name="connsiteX10" fmla="*/ 104773 w 1366836"/>
                      <a:gd name="connsiteY10" fmla="*/ 206938 h 1283261"/>
                      <a:gd name="connsiteX11" fmla="*/ 159542 w 1366836"/>
                      <a:gd name="connsiteY11" fmla="*/ 121211 h 1283261"/>
                      <a:gd name="connsiteX0" fmla="*/ 159542 w 1366836"/>
                      <a:gd name="connsiteY0" fmla="*/ 126780 h 1288830"/>
                      <a:gd name="connsiteX1" fmla="*/ 683417 w 1366836"/>
                      <a:gd name="connsiteY1" fmla="*/ 7717 h 1288830"/>
                      <a:gd name="connsiteX2" fmla="*/ 1152524 w 1366836"/>
                      <a:gd name="connsiteY2" fmla="*/ 274419 h 1288830"/>
                      <a:gd name="connsiteX3" fmla="*/ 1366836 w 1366836"/>
                      <a:gd name="connsiteY3" fmla="*/ 1288830 h 1288830"/>
                      <a:gd name="connsiteX4" fmla="*/ 123823 w 1366836"/>
                      <a:gd name="connsiteY4" fmla="*/ 1288830 h 1288830"/>
                      <a:gd name="connsiteX5" fmla="*/ 652461 w 1366836"/>
                      <a:gd name="connsiteY5" fmla="*/ 407770 h 1288830"/>
                      <a:gd name="connsiteX6" fmla="*/ 573880 w 1366836"/>
                      <a:gd name="connsiteY6" fmla="*/ 262513 h 1288830"/>
                      <a:gd name="connsiteX7" fmla="*/ 276223 w 1366836"/>
                      <a:gd name="connsiteY7" fmla="*/ 300614 h 1288830"/>
                      <a:gd name="connsiteX8" fmla="*/ 180975 w 1366836"/>
                      <a:gd name="connsiteY8" fmla="*/ 588744 h 1288830"/>
                      <a:gd name="connsiteX9" fmla="*/ 0 w 1366836"/>
                      <a:gd name="connsiteY9" fmla="*/ 536356 h 1288830"/>
                      <a:gd name="connsiteX10" fmla="*/ 104773 w 1366836"/>
                      <a:gd name="connsiteY10" fmla="*/ 212507 h 1288830"/>
                      <a:gd name="connsiteX11" fmla="*/ 159542 w 1366836"/>
                      <a:gd name="connsiteY11" fmla="*/ 126780 h 1288830"/>
                      <a:gd name="connsiteX0" fmla="*/ 159542 w 1366836"/>
                      <a:gd name="connsiteY0" fmla="*/ 119379 h 1281429"/>
                      <a:gd name="connsiteX1" fmla="*/ 683417 w 1366836"/>
                      <a:gd name="connsiteY1" fmla="*/ 316 h 1281429"/>
                      <a:gd name="connsiteX2" fmla="*/ 1152524 w 1366836"/>
                      <a:gd name="connsiteY2" fmla="*/ 267018 h 1281429"/>
                      <a:gd name="connsiteX3" fmla="*/ 1366836 w 1366836"/>
                      <a:gd name="connsiteY3" fmla="*/ 1281429 h 1281429"/>
                      <a:gd name="connsiteX4" fmla="*/ 123823 w 1366836"/>
                      <a:gd name="connsiteY4" fmla="*/ 1281429 h 1281429"/>
                      <a:gd name="connsiteX5" fmla="*/ 652461 w 1366836"/>
                      <a:gd name="connsiteY5" fmla="*/ 400369 h 1281429"/>
                      <a:gd name="connsiteX6" fmla="*/ 573880 w 1366836"/>
                      <a:gd name="connsiteY6" fmla="*/ 255112 h 1281429"/>
                      <a:gd name="connsiteX7" fmla="*/ 276223 w 1366836"/>
                      <a:gd name="connsiteY7" fmla="*/ 293213 h 1281429"/>
                      <a:gd name="connsiteX8" fmla="*/ 180975 w 1366836"/>
                      <a:gd name="connsiteY8" fmla="*/ 581343 h 1281429"/>
                      <a:gd name="connsiteX9" fmla="*/ 0 w 1366836"/>
                      <a:gd name="connsiteY9" fmla="*/ 528955 h 1281429"/>
                      <a:gd name="connsiteX10" fmla="*/ 104773 w 1366836"/>
                      <a:gd name="connsiteY10" fmla="*/ 205106 h 1281429"/>
                      <a:gd name="connsiteX11" fmla="*/ 159542 w 1366836"/>
                      <a:gd name="connsiteY11" fmla="*/ 119379 h 1281429"/>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288255 w 1366836"/>
                      <a:gd name="connsiteY3" fmla="*/ 905172 h 1288550"/>
                      <a:gd name="connsiteX4" fmla="*/ 1366836 w 1366836"/>
                      <a:gd name="connsiteY4" fmla="*/ 1288550 h 1288550"/>
                      <a:gd name="connsiteX5" fmla="*/ 123823 w 1366836"/>
                      <a:gd name="connsiteY5" fmla="*/ 1288550 h 1288550"/>
                      <a:gd name="connsiteX6" fmla="*/ 652461 w 1366836"/>
                      <a:gd name="connsiteY6" fmla="*/ 407490 h 1288550"/>
                      <a:gd name="connsiteX7" fmla="*/ 573880 w 1366836"/>
                      <a:gd name="connsiteY7" fmla="*/ 262233 h 1288550"/>
                      <a:gd name="connsiteX8" fmla="*/ 276223 w 1366836"/>
                      <a:gd name="connsiteY8" fmla="*/ 300334 h 1288550"/>
                      <a:gd name="connsiteX9" fmla="*/ 180975 w 1366836"/>
                      <a:gd name="connsiteY9" fmla="*/ 588464 h 1288550"/>
                      <a:gd name="connsiteX10" fmla="*/ 0 w 1366836"/>
                      <a:gd name="connsiteY10" fmla="*/ 536076 h 1288550"/>
                      <a:gd name="connsiteX11" fmla="*/ 104773 w 1366836"/>
                      <a:gd name="connsiteY11" fmla="*/ 212227 h 1288550"/>
                      <a:gd name="connsiteX12" fmla="*/ 159542 w 1366836"/>
                      <a:gd name="connsiteY12" fmla="*/ 126500 h 1288550"/>
                      <a:gd name="connsiteX0" fmla="*/ 159542 w 1369217"/>
                      <a:gd name="connsiteY0" fmla="*/ 126500 h 1288550"/>
                      <a:gd name="connsiteX1" fmla="*/ 683417 w 1369217"/>
                      <a:gd name="connsiteY1" fmla="*/ 293 h 1288550"/>
                      <a:gd name="connsiteX2" fmla="*/ 1152524 w 1369217"/>
                      <a:gd name="connsiteY2" fmla="*/ 274139 h 1288550"/>
                      <a:gd name="connsiteX3" fmla="*/ 1369217 w 1369217"/>
                      <a:gd name="connsiteY3" fmla="*/ 959941 h 1288550"/>
                      <a:gd name="connsiteX4" fmla="*/ 1366836 w 1369217"/>
                      <a:gd name="connsiteY4" fmla="*/ 1288550 h 1288550"/>
                      <a:gd name="connsiteX5" fmla="*/ 123823 w 1369217"/>
                      <a:gd name="connsiteY5" fmla="*/ 1288550 h 1288550"/>
                      <a:gd name="connsiteX6" fmla="*/ 652461 w 1369217"/>
                      <a:gd name="connsiteY6" fmla="*/ 407490 h 1288550"/>
                      <a:gd name="connsiteX7" fmla="*/ 573880 w 1369217"/>
                      <a:gd name="connsiteY7" fmla="*/ 262233 h 1288550"/>
                      <a:gd name="connsiteX8" fmla="*/ 276223 w 1369217"/>
                      <a:gd name="connsiteY8" fmla="*/ 300334 h 1288550"/>
                      <a:gd name="connsiteX9" fmla="*/ 180975 w 1369217"/>
                      <a:gd name="connsiteY9" fmla="*/ 588464 h 1288550"/>
                      <a:gd name="connsiteX10" fmla="*/ 0 w 1369217"/>
                      <a:gd name="connsiteY10" fmla="*/ 536076 h 1288550"/>
                      <a:gd name="connsiteX11" fmla="*/ 104773 w 1369217"/>
                      <a:gd name="connsiteY11" fmla="*/ 212227 h 1288550"/>
                      <a:gd name="connsiteX12" fmla="*/ 159542 w 1369217"/>
                      <a:gd name="connsiteY12" fmla="*/ 126500 h 1288550"/>
                      <a:gd name="connsiteX0" fmla="*/ 159542 w 1366941"/>
                      <a:gd name="connsiteY0" fmla="*/ 126500 h 1288550"/>
                      <a:gd name="connsiteX1" fmla="*/ 683417 w 1366941"/>
                      <a:gd name="connsiteY1" fmla="*/ 293 h 1288550"/>
                      <a:gd name="connsiteX2" fmla="*/ 1152524 w 1366941"/>
                      <a:gd name="connsiteY2" fmla="*/ 274139 h 1288550"/>
                      <a:gd name="connsiteX3" fmla="*/ 1364454 w 1366941"/>
                      <a:gd name="connsiteY3" fmla="*/ 952797 h 1288550"/>
                      <a:gd name="connsiteX4" fmla="*/ 1366836 w 1366941"/>
                      <a:gd name="connsiteY4" fmla="*/ 1288550 h 1288550"/>
                      <a:gd name="connsiteX5" fmla="*/ 123823 w 1366941"/>
                      <a:gd name="connsiteY5" fmla="*/ 1288550 h 1288550"/>
                      <a:gd name="connsiteX6" fmla="*/ 652461 w 1366941"/>
                      <a:gd name="connsiteY6" fmla="*/ 407490 h 1288550"/>
                      <a:gd name="connsiteX7" fmla="*/ 573880 w 1366941"/>
                      <a:gd name="connsiteY7" fmla="*/ 262233 h 1288550"/>
                      <a:gd name="connsiteX8" fmla="*/ 276223 w 1366941"/>
                      <a:gd name="connsiteY8" fmla="*/ 300334 h 1288550"/>
                      <a:gd name="connsiteX9" fmla="*/ 180975 w 1366941"/>
                      <a:gd name="connsiteY9" fmla="*/ 588464 h 1288550"/>
                      <a:gd name="connsiteX10" fmla="*/ 0 w 1366941"/>
                      <a:gd name="connsiteY10" fmla="*/ 536076 h 1288550"/>
                      <a:gd name="connsiteX11" fmla="*/ 104773 w 1366941"/>
                      <a:gd name="connsiteY11" fmla="*/ 212227 h 1288550"/>
                      <a:gd name="connsiteX12" fmla="*/ 159542 w 1366941"/>
                      <a:gd name="connsiteY12" fmla="*/ 126500 h 1288550"/>
                      <a:gd name="connsiteX0" fmla="*/ 159542 w 1370457"/>
                      <a:gd name="connsiteY0" fmla="*/ 126500 h 1288550"/>
                      <a:gd name="connsiteX1" fmla="*/ 683417 w 1370457"/>
                      <a:gd name="connsiteY1" fmla="*/ 293 h 1288550"/>
                      <a:gd name="connsiteX2" fmla="*/ 1152524 w 1370457"/>
                      <a:gd name="connsiteY2" fmla="*/ 274139 h 1288550"/>
                      <a:gd name="connsiteX3" fmla="*/ 1364454 w 1370457"/>
                      <a:gd name="connsiteY3" fmla="*/ 952797 h 1288550"/>
                      <a:gd name="connsiteX4" fmla="*/ 1366836 w 1370457"/>
                      <a:gd name="connsiteY4" fmla="*/ 1288550 h 1288550"/>
                      <a:gd name="connsiteX5" fmla="*/ 123823 w 1370457"/>
                      <a:gd name="connsiteY5" fmla="*/ 1288550 h 1288550"/>
                      <a:gd name="connsiteX6" fmla="*/ 652461 w 1370457"/>
                      <a:gd name="connsiteY6" fmla="*/ 407490 h 1288550"/>
                      <a:gd name="connsiteX7" fmla="*/ 573880 w 1370457"/>
                      <a:gd name="connsiteY7" fmla="*/ 262233 h 1288550"/>
                      <a:gd name="connsiteX8" fmla="*/ 276223 w 1370457"/>
                      <a:gd name="connsiteY8" fmla="*/ 300334 h 1288550"/>
                      <a:gd name="connsiteX9" fmla="*/ 180975 w 1370457"/>
                      <a:gd name="connsiteY9" fmla="*/ 588464 h 1288550"/>
                      <a:gd name="connsiteX10" fmla="*/ 0 w 1370457"/>
                      <a:gd name="connsiteY10" fmla="*/ 536076 h 1288550"/>
                      <a:gd name="connsiteX11" fmla="*/ 104773 w 1370457"/>
                      <a:gd name="connsiteY11" fmla="*/ 212227 h 1288550"/>
                      <a:gd name="connsiteX12" fmla="*/ 159542 w 1370457"/>
                      <a:gd name="connsiteY12" fmla="*/ 126500 h 1288550"/>
                      <a:gd name="connsiteX0" fmla="*/ 159542 w 1376708"/>
                      <a:gd name="connsiteY0" fmla="*/ 126500 h 1288550"/>
                      <a:gd name="connsiteX1" fmla="*/ 683417 w 1376708"/>
                      <a:gd name="connsiteY1" fmla="*/ 293 h 1288550"/>
                      <a:gd name="connsiteX2" fmla="*/ 1152524 w 1376708"/>
                      <a:gd name="connsiteY2" fmla="*/ 274139 h 1288550"/>
                      <a:gd name="connsiteX3" fmla="*/ 1364454 w 1376708"/>
                      <a:gd name="connsiteY3" fmla="*/ 952797 h 1288550"/>
                      <a:gd name="connsiteX4" fmla="*/ 1366836 w 1376708"/>
                      <a:gd name="connsiteY4" fmla="*/ 1288550 h 1288550"/>
                      <a:gd name="connsiteX5" fmla="*/ 123823 w 1376708"/>
                      <a:gd name="connsiteY5" fmla="*/ 1288550 h 1288550"/>
                      <a:gd name="connsiteX6" fmla="*/ 652461 w 1376708"/>
                      <a:gd name="connsiteY6" fmla="*/ 407490 h 1288550"/>
                      <a:gd name="connsiteX7" fmla="*/ 573880 w 1376708"/>
                      <a:gd name="connsiteY7" fmla="*/ 262233 h 1288550"/>
                      <a:gd name="connsiteX8" fmla="*/ 276223 w 1376708"/>
                      <a:gd name="connsiteY8" fmla="*/ 300334 h 1288550"/>
                      <a:gd name="connsiteX9" fmla="*/ 180975 w 1376708"/>
                      <a:gd name="connsiteY9" fmla="*/ 588464 h 1288550"/>
                      <a:gd name="connsiteX10" fmla="*/ 0 w 1376708"/>
                      <a:gd name="connsiteY10" fmla="*/ 536076 h 1288550"/>
                      <a:gd name="connsiteX11" fmla="*/ 104773 w 1376708"/>
                      <a:gd name="connsiteY11" fmla="*/ 212227 h 1288550"/>
                      <a:gd name="connsiteX12" fmla="*/ 159542 w 1376708"/>
                      <a:gd name="connsiteY12" fmla="*/ 126500 h 1288550"/>
                      <a:gd name="connsiteX0" fmla="*/ 159542 w 1392922"/>
                      <a:gd name="connsiteY0" fmla="*/ 126500 h 1288550"/>
                      <a:gd name="connsiteX1" fmla="*/ 683417 w 1392922"/>
                      <a:gd name="connsiteY1" fmla="*/ 293 h 1288550"/>
                      <a:gd name="connsiteX2" fmla="*/ 1152524 w 1392922"/>
                      <a:gd name="connsiteY2" fmla="*/ 274139 h 1288550"/>
                      <a:gd name="connsiteX3" fmla="*/ 1364454 w 1392922"/>
                      <a:gd name="connsiteY3" fmla="*/ 952797 h 1288550"/>
                      <a:gd name="connsiteX4" fmla="*/ 1366836 w 1392922"/>
                      <a:gd name="connsiteY4" fmla="*/ 1288550 h 1288550"/>
                      <a:gd name="connsiteX5" fmla="*/ 123823 w 1392922"/>
                      <a:gd name="connsiteY5" fmla="*/ 1288550 h 1288550"/>
                      <a:gd name="connsiteX6" fmla="*/ 652461 w 1392922"/>
                      <a:gd name="connsiteY6" fmla="*/ 407490 h 1288550"/>
                      <a:gd name="connsiteX7" fmla="*/ 573880 w 1392922"/>
                      <a:gd name="connsiteY7" fmla="*/ 262233 h 1288550"/>
                      <a:gd name="connsiteX8" fmla="*/ 276223 w 1392922"/>
                      <a:gd name="connsiteY8" fmla="*/ 300334 h 1288550"/>
                      <a:gd name="connsiteX9" fmla="*/ 180975 w 1392922"/>
                      <a:gd name="connsiteY9" fmla="*/ 588464 h 1288550"/>
                      <a:gd name="connsiteX10" fmla="*/ 0 w 1392922"/>
                      <a:gd name="connsiteY10" fmla="*/ 536076 h 1288550"/>
                      <a:gd name="connsiteX11" fmla="*/ 104773 w 1392922"/>
                      <a:gd name="connsiteY11" fmla="*/ 212227 h 1288550"/>
                      <a:gd name="connsiteX12" fmla="*/ 159542 w 1392922"/>
                      <a:gd name="connsiteY12" fmla="*/ 126500 h 1288550"/>
                      <a:gd name="connsiteX0" fmla="*/ 159542 w 1399879"/>
                      <a:gd name="connsiteY0" fmla="*/ 126500 h 1288550"/>
                      <a:gd name="connsiteX1" fmla="*/ 683417 w 1399879"/>
                      <a:gd name="connsiteY1" fmla="*/ 293 h 1288550"/>
                      <a:gd name="connsiteX2" fmla="*/ 1152524 w 1399879"/>
                      <a:gd name="connsiteY2" fmla="*/ 274139 h 1288550"/>
                      <a:gd name="connsiteX3" fmla="*/ 1364454 w 1399879"/>
                      <a:gd name="connsiteY3" fmla="*/ 952797 h 1288550"/>
                      <a:gd name="connsiteX4" fmla="*/ 1366836 w 1399879"/>
                      <a:gd name="connsiteY4" fmla="*/ 1288550 h 1288550"/>
                      <a:gd name="connsiteX5" fmla="*/ 123823 w 1399879"/>
                      <a:gd name="connsiteY5" fmla="*/ 1288550 h 1288550"/>
                      <a:gd name="connsiteX6" fmla="*/ 652461 w 1399879"/>
                      <a:gd name="connsiteY6" fmla="*/ 407490 h 1288550"/>
                      <a:gd name="connsiteX7" fmla="*/ 573880 w 1399879"/>
                      <a:gd name="connsiteY7" fmla="*/ 262233 h 1288550"/>
                      <a:gd name="connsiteX8" fmla="*/ 276223 w 1399879"/>
                      <a:gd name="connsiteY8" fmla="*/ 300334 h 1288550"/>
                      <a:gd name="connsiteX9" fmla="*/ 180975 w 1399879"/>
                      <a:gd name="connsiteY9" fmla="*/ 588464 h 1288550"/>
                      <a:gd name="connsiteX10" fmla="*/ 0 w 1399879"/>
                      <a:gd name="connsiteY10" fmla="*/ 536076 h 1288550"/>
                      <a:gd name="connsiteX11" fmla="*/ 104773 w 1399879"/>
                      <a:gd name="connsiteY11" fmla="*/ 212227 h 1288550"/>
                      <a:gd name="connsiteX12" fmla="*/ 159542 w 1399879"/>
                      <a:gd name="connsiteY12" fmla="*/ 126500 h 1288550"/>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547686 w 1399879"/>
                      <a:gd name="connsiteY5" fmla="*/ 1298078 h 1305219"/>
                      <a:gd name="connsiteX6" fmla="*/ 123823 w 1399879"/>
                      <a:gd name="connsiteY6" fmla="*/ 1288550 h 1305219"/>
                      <a:gd name="connsiteX7" fmla="*/ 652461 w 1399879"/>
                      <a:gd name="connsiteY7" fmla="*/ 407490 h 1305219"/>
                      <a:gd name="connsiteX8" fmla="*/ 573880 w 1399879"/>
                      <a:gd name="connsiteY8" fmla="*/ 262233 h 1305219"/>
                      <a:gd name="connsiteX9" fmla="*/ 276223 w 1399879"/>
                      <a:gd name="connsiteY9" fmla="*/ 300334 h 1305219"/>
                      <a:gd name="connsiteX10" fmla="*/ 180975 w 1399879"/>
                      <a:gd name="connsiteY10" fmla="*/ 588464 h 1305219"/>
                      <a:gd name="connsiteX11" fmla="*/ 0 w 1399879"/>
                      <a:gd name="connsiteY11" fmla="*/ 536076 h 1305219"/>
                      <a:gd name="connsiteX12" fmla="*/ 104773 w 1399879"/>
                      <a:gd name="connsiteY12" fmla="*/ 212227 h 1305219"/>
                      <a:gd name="connsiteX13" fmla="*/ 159542 w 1399879"/>
                      <a:gd name="connsiteY13" fmla="*/ 126500 h 1305219"/>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2924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123823 w 1399879"/>
                      <a:gd name="connsiteY6" fmla="*/ 1288550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581023 w 1399879"/>
                      <a:gd name="connsiteY7" fmla="*/ 781347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509586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795336 w 1399879"/>
                      <a:gd name="connsiteY8" fmla="*/ 71467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888204 w 1399879"/>
                      <a:gd name="connsiteY9" fmla="*/ 655141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2979 w 1399879"/>
                      <a:gd name="connsiteY9" fmla="*/ 793253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400204"/>
                      <a:gd name="connsiteY0" fmla="*/ 126500 h 1367135"/>
                      <a:gd name="connsiteX1" fmla="*/ 683417 w 1400204"/>
                      <a:gd name="connsiteY1" fmla="*/ 293 h 1367135"/>
                      <a:gd name="connsiteX2" fmla="*/ 1152524 w 1400204"/>
                      <a:gd name="connsiteY2" fmla="*/ 274139 h 1367135"/>
                      <a:gd name="connsiteX3" fmla="*/ 1364454 w 1400204"/>
                      <a:gd name="connsiteY3" fmla="*/ 952797 h 1367135"/>
                      <a:gd name="connsiteX4" fmla="*/ 1090612 w 1400204"/>
                      <a:gd name="connsiteY4" fmla="*/ 1298075 h 1367135"/>
                      <a:gd name="connsiteX5" fmla="*/ 521492 w 1400204"/>
                      <a:gd name="connsiteY5" fmla="*/ 1367135 h 1367135"/>
                      <a:gd name="connsiteX6" fmla="*/ 495298 w 1400204"/>
                      <a:gd name="connsiteY6" fmla="*/ 1171869 h 1367135"/>
                      <a:gd name="connsiteX7" fmla="*/ 985835 w 1400204"/>
                      <a:gd name="connsiteY7" fmla="*/ 1112341 h 1367135"/>
                      <a:gd name="connsiteX8" fmla="*/ 1116805 w 1400204"/>
                      <a:gd name="connsiteY8" fmla="*/ 886122 h 1367135"/>
                      <a:gd name="connsiteX9" fmla="*/ 990598 w 1400204"/>
                      <a:gd name="connsiteY9" fmla="*/ 786110 h 1367135"/>
                      <a:gd name="connsiteX10" fmla="*/ 652461 w 1400204"/>
                      <a:gd name="connsiteY10" fmla="*/ 407490 h 1367135"/>
                      <a:gd name="connsiteX11" fmla="*/ 573880 w 1400204"/>
                      <a:gd name="connsiteY11" fmla="*/ 262233 h 1367135"/>
                      <a:gd name="connsiteX12" fmla="*/ 276223 w 1400204"/>
                      <a:gd name="connsiteY12" fmla="*/ 300334 h 1367135"/>
                      <a:gd name="connsiteX13" fmla="*/ 180975 w 1400204"/>
                      <a:gd name="connsiteY13" fmla="*/ 588464 h 1367135"/>
                      <a:gd name="connsiteX14" fmla="*/ 0 w 1400204"/>
                      <a:gd name="connsiteY14" fmla="*/ 536076 h 1367135"/>
                      <a:gd name="connsiteX15" fmla="*/ 104773 w 1400204"/>
                      <a:gd name="connsiteY15" fmla="*/ 212227 h 1367135"/>
                      <a:gd name="connsiteX16" fmla="*/ 159542 w 1400204"/>
                      <a:gd name="connsiteY16" fmla="*/ 126500 h 136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0204" h="1367135">
                        <a:moveTo>
                          <a:pt x="159542" y="126500"/>
                        </a:moveTo>
                        <a:cubicBezTo>
                          <a:pt x="354011" y="92369"/>
                          <a:pt x="586580" y="-6057"/>
                          <a:pt x="683417" y="293"/>
                        </a:cubicBezTo>
                        <a:cubicBezTo>
                          <a:pt x="825498" y="17755"/>
                          <a:pt x="992494" y="78591"/>
                          <a:pt x="1152524" y="274139"/>
                        </a:cubicBezTo>
                        <a:cubicBezTo>
                          <a:pt x="1346950" y="492791"/>
                          <a:pt x="1462880" y="717053"/>
                          <a:pt x="1364454" y="952797"/>
                        </a:cubicBezTo>
                        <a:cubicBezTo>
                          <a:pt x="1270791" y="1083764"/>
                          <a:pt x="1141413" y="1264739"/>
                          <a:pt x="1090612" y="1298075"/>
                        </a:cubicBezTo>
                        <a:cubicBezTo>
                          <a:pt x="977106" y="1339352"/>
                          <a:pt x="704055" y="1347290"/>
                          <a:pt x="521492" y="1367135"/>
                        </a:cubicBezTo>
                        <a:lnTo>
                          <a:pt x="495298" y="1171869"/>
                        </a:lnTo>
                        <a:lnTo>
                          <a:pt x="985835" y="1112341"/>
                        </a:lnTo>
                        <a:lnTo>
                          <a:pt x="1116805" y="886122"/>
                        </a:lnTo>
                        <a:lnTo>
                          <a:pt x="990598" y="786110"/>
                        </a:lnTo>
                        <a:lnTo>
                          <a:pt x="652461" y="407490"/>
                        </a:lnTo>
                        <a:lnTo>
                          <a:pt x="573880" y="262233"/>
                        </a:lnTo>
                        <a:cubicBezTo>
                          <a:pt x="469898" y="282077"/>
                          <a:pt x="375442" y="297159"/>
                          <a:pt x="276223" y="300334"/>
                        </a:cubicBezTo>
                        <a:lnTo>
                          <a:pt x="180975" y="588464"/>
                        </a:lnTo>
                        <a:lnTo>
                          <a:pt x="0" y="536076"/>
                        </a:lnTo>
                        <a:cubicBezTo>
                          <a:pt x="45243" y="393994"/>
                          <a:pt x="71435" y="318590"/>
                          <a:pt x="104773" y="212227"/>
                        </a:cubicBezTo>
                        <a:cubicBezTo>
                          <a:pt x="104773" y="166982"/>
                          <a:pt x="123823" y="145551"/>
                          <a:pt x="159542" y="126500"/>
                        </a:cubicBezTo>
                        <a:close/>
                      </a:path>
                    </a:pathLst>
                  </a:custGeom>
                  <a:solidFill>
                    <a:srgbClr val="7AAD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68" name="Group 167">
                  <a:extLst>
                    <a:ext uri="{FF2B5EF4-FFF2-40B4-BE49-F238E27FC236}">
                      <a16:creationId xmlns:a16="http://schemas.microsoft.com/office/drawing/2014/main" id="{6F258509-8834-4994-9377-BFE8DA24CAB6}"/>
                    </a:ext>
                  </a:extLst>
                </p:cNvPr>
                <p:cNvGrpSpPr/>
                <p:nvPr/>
              </p:nvGrpSpPr>
              <p:grpSpPr>
                <a:xfrm>
                  <a:off x="5782521" y="2023573"/>
                  <a:ext cx="489064" cy="487737"/>
                  <a:chOff x="5432986" y="1669308"/>
                  <a:chExt cx="544034" cy="542557"/>
                </a:xfrm>
              </p:grpSpPr>
              <p:sp>
                <p:nvSpPr>
                  <p:cNvPr id="169" name="Rectangle 5">
                    <a:extLst>
                      <a:ext uri="{FF2B5EF4-FFF2-40B4-BE49-F238E27FC236}">
                        <a16:creationId xmlns:a16="http://schemas.microsoft.com/office/drawing/2014/main" id="{DAD23E96-1703-4967-83FF-881A863756C0}"/>
                      </a:ext>
                    </a:extLst>
                  </p:cNvPr>
                  <p:cNvSpPr/>
                  <p:nvPr/>
                </p:nvSpPr>
                <p:spPr>
                  <a:xfrm>
                    <a:off x="5865018" y="2040732"/>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0" name="Rectangle 5">
                    <a:extLst>
                      <a:ext uri="{FF2B5EF4-FFF2-40B4-BE49-F238E27FC236}">
                        <a16:creationId xmlns:a16="http://schemas.microsoft.com/office/drawing/2014/main" id="{9E453FEE-8E7C-461D-A219-D37FF2FC0EE2}"/>
                      </a:ext>
                    </a:extLst>
                  </p:cNvPr>
                  <p:cNvSpPr/>
                  <p:nvPr/>
                </p:nvSpPr>
                <p:spPr>
                  <a:xfrm rot="11838720">
                    <a:off x="5519739" y="1669308"/>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1" name="Rectangle 1">
                    <a:extLst>
                      <a:ext uri="{FF2B5EF4-FFF2-40B4-BE49-F238E27FC236}">
                        <a16:creationId xmlns:a16="http://schemas.microsoft.com/office/drawing/2014/main" id="{82E09620-62D1-469D-ADE4-A721A93ECB0C}"/>
                      </a:ext>
                    </a:extLst>
                  </p:cNvPr>
                  <p:cNvSpPr/>
                  <p:nvPr/>
                </p:nvSpPr>
                <p:spPr>
                  <a:xfrm>
                    <a:off x="5432986" y="1681711"/>
                    <a:ext cx="544034" cy="530154"/>
                  </a:xfrm>
                  <a:custGeom>
                    <a:avLst/>
                    <a:gdLst>
                      <a:gd name="connsiteX0" fmla="*/ 0 w 573882"/>
                      <a:gd name="connsiteY0" fmla="*/ 0 h 561975"/>
                      <a:gd name="connsiteX1" fmla="*/ 573882 w 573882"/>
                      <a:gd name="connsiteY1" fmla="*/ 0 h 561975"/>
                      <a:gd name="connsiteX2" fmla="*/ 573882 w 573882"/>
                      <a:gd name="connsiteY2" fmla="*/ 561975 h 561975"/>
                      <a:gd name="connsiteX3" fmla="*/ 0 w 573882"/>
                      <a:gd name="connsiteY3" fmla="*/ 561975 h 561975"/>
                      <a:gd name="connsiteX4" fmla="*/ 0 w 573882"/>
                      <a:gd name="connsiteY4" fmla="*/ 0 h 561975"/>
                      <a:gd name="connsiteX0" fmla="*/ 333375 w 573882"/>
                      <a:gd name="connsiteY0" fmla="*/ 0 h 590550"/>
                      <a:gd name="connsiteX1" fmla="*/ 573882 w 573882"/>
                      <a:gd name="connsiteY1" fmla="*/ 28575 h 590550"/>
                      <a:gd name="connsiteX2" fmla="*/ 573882 w 573882"/>
                      <a:gd name="connsiteY2" fmla="*/ 590550 h 590550"/>
                      <a:gd name="connsiteX3" fmla="*/ 0 w 573882"/>
                      <a:gd name="connsiteY3" fmla="*/ 590550 h 590550"/>
                      <a:gd name="connsiteX4" fmla="*/ 333375 w 573882"/>
                      <a:gd name="connsiteY4" fmla="*/ 0 h 590550"/>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507206 w 573882"/>
                      <a:gd name="connsiteY4"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261938 w 573882"/>
                      <a:gd name="connsiteY4" fmla="*/ 283369 h 561975"/>
                      <a:gd name="connsiteX5" fmla="*/ 507206 w 573882"/>
                      <a:gd name="connsiteY5"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35719 w 573882"/>
                      <a:gd name="connsiteY4" fmla="*/ 333375 h 561975"/>
                      <a:gd name="connsiteX5" fmla="*/ 507206 w 573882"/>
                      <a:gd name="connsiteY5" fmla="*/ 16669 h 561975"/>
                      <a:gd name="connsiteX0" fmla="*/ 507206 w 573882"/>
                      <a:gd name="connsiteY0" fmla="*/ 16669 h 561975"/>
                      <a:gd name="connsiteX1" fmla="*/ 573882 w 573882"/>
                      <a:gd name="connsiteY1" fmla="*/ 0 h 561975"/>
                      <a:gd name="connsiteX2" fmla="*/ 573882 w 573882"/>
                      <a:gd name="connsiteY2" fmla="*/ 561975 h 561975"/>
                      <a:gd name="connsiteX3" fmla="*/ 0 w 573882"/>
                      <a:gd name="connsiteY3" fmla="*/ 561975 h 561975"/>
                      <a:gd name="connsiteX4" fmla="*/ 35719 w 573882"/>
                      <a:gd name="connsiteY4" fmla="*/ 333375 h 561975"/>
                      <a:gd name="connsiteX5" fmla="*/ 507206 w 573882"/>
                      <a:gd name="connsiteY5" fmla="*/ 16669 h 561975"/>
                      <a:gd name="connsiteX0" fmla="*/ 507206 w 573882"/>
                      <a:gd name="connsiteY0" fmla="*/ 21804 h 567110"/>
                      <a:gd name="connsiteX1" fmla="*/ 573882 w 573882"/>
                      <a:gd name="connsiteY1" fmla="*/ 5135 h 567110"/>
                      <a:gd name="connsiteX2" fmla="*/ 573882 w 573882"/>
                      <a:gd name="connsiteY2" fmla="*/ 567110 h 567110"/>
                      <a:gd name="connsiteX3" fmla="*/ 0 w 573882"/>
                      <a:gd name="connsiteY3" fmla="*/ 567110 h 567110"/>
                      <a:gd name="connsiteX4" fmla="*/ 35719 w 573882"/>
                      <a:gd name="connsiteY4" fmla="*/ 338510 h 567110"/>
                      <a:gd name="connsiteX5" fmla="*/ 507206 w 573882"/>
                      <a:gd name="connsiteY5" fmla="*/ 21804 h 567110"/>
                      <a:gd name="connsiteX0" fmla="*/ 507206 w 573882"/>
                      <a:gd name="connsiteY0" fmla="*/ 24438 h 569744"/>
                      <a:gd name="connsiteX1" fmla="*/ 573882 w 573882"/>
                      <a:gd name="connsiteY1" fmla="*/ 7769 h 569744"/>
                      <a:gd name="connsiteX2" fmla="*/ 573882 w 573882"/>
                      <a:gd name="connsiteY2" fmla="*/ 569744 h 569744"/>
                      <a:gd name="connsiteX3" fmla="*/ 0 w 573882"/>
                      <a:gd name="connsiteY3" fmla="*/ 569744 h 569744"/>
                      <a:gd name="connsiteX4" fmla="*/ 35719 w 573882"/>
                      <a:gd name="connsiteY4" fmla="*/ 341144 h 569744"/>
                      <a:gd name="connsiteX5" fmla="*/ 507206 w 573882"/>
                      <a:gd name="connsiteY5" fmla="*/ 24438 h 569744"/>
                      <a:gd name="connsiteX0" fmla="*/ 511401 w 578077"/>
                      <a:gd name="connsiteY0" fmla="*/ 23503 h 568809"/>
                      <a:gd name="connsiteX1" fmla="*/ 578077 w 578077"/>
                      <a:gd name="connsiteY1" fmla="*/ 6834 h 568809"/>
                      <a:gd name="connsiteX2" fmla="*/ 578077 w 578077"/>
                      <a:gd name="connsiteY2" fmla="*/ 568809 h 568809"/>
                      <a:gd name="connsiteX3" fmla="*/ 4195 w 578077"/>
                      <a:gd name="connsiteY3" fmla="*/ 568809 h 568809"/>
                      <a:gd name="connsiteX4" fmla="*/ 39914 w 578077"/>
                      <a:gd name="connsiteY4" fmla="*/ 340209 h 568809"/>
                      <a:gd name="connsiteX5" fmla="*/ 511401 w 578077"/>
                      <a:gd name="connsiteY5" fmla="*/ 23503 h 568809"/>
                      <a:gd name="connsiteX0" fmla="*/ 518016 w 584692"/>
                      <a:gd name="connsiteY0" fmla="*/ 52691 h 597997"/>
                      <a:gd name="connsiteX1" fmla="*/ 584692 w 584692"/>
                      <a:gd name="connsiteY1" fmla="*/ 36022 h 597997"/>
                      <a:gd name="connsiteX2" fmla="*/ 584692 w 584692"/>
                      <a:gd name="connsiteY2" fmla="*/ 597997 h 597997"/>
                      <a:gd name="connsiteX3" fmla="*/ 10810 w 584692"/>
                      <a:gd name="connsiteY3" fmla="*/ 597997 h 597997"/>
                      <a:gd name="connsiteX4" fmla="*/ 46529 w 584692"/>
                      <a:gd name="connsiteY4" fmla="*/ 369397 h 597997"/>
                      <a:gd name="connsiteX5" fmla="*/ 518016 w 584692"/>
                      <a:gd name="connsiteY5" fmla="*/ 52691 h 597997"/>
                      <a:gd name="connsiteX0" fmla="*/ 517322 w 583998"/>
                      <a:gd name="connsiteY0" fmla="*/ 55562 h 600868"/>
                      <a:gd name="connsiteX1" fmla="*/ 583998 w 583998"/>
                      <a:gd name="connsiteY1" fmla="*/ 38893 h 600868"/>
                      <a:gd name="connsiteX2" fmla="*/ 583998 w 583998"/>
                      <a:gd name="connsiteY2" fmla="*/ 600868 h 600868"/>
                      <a:gd name="connsiteX3" fmla="*/ 10116 w 583998"/>
                      <a:gd name="connsiteY3" fmla="*/ 600868 h 600868"/>
                      <a:gd name="connsiteX4" fmla="*/ 45835 w 583998"/>
                      <a:gd name="connsiteY4" fmla="*/ 372268 h 600868"/>
                      <a:gd name="connsiteX5" fmla="*/ 517322 w 583998"/>
                      <a:gd name="connsiteY5" fmla="*/ 55562 h 600868"/>
                      <a:gd name="connsiteX0" fmla="*/ 509196 w 575872"/>
                      <a:gd name="connsiteY0" fmla="*/ 51456 h 596762"/>
                      <a:gd name="connsiteX1" fmla="*/ 575872 w 575872"/>
                      <a:gd name="connsiteY1" fmla="*/ 34787 h 596762"/>
                      <a:gd name="connsiteX2" fmla="*/ 575872 w 575872"/>
                      <a:gd name="connsiteY2" fmla="*/ 596762 h 596762"/>
                      <a:gd name="connsiteX3" fmla="*/ 1990 w 575872"/>
                      <a:gd name="connsiteY3" fmla="*/ 596762 h 596762"/>
                      <a:gd name="connsiteX4" fmla="*/ 37709 w 575872"/>
                      <a:gd name="connsiteY4" fmla="*/ 368162 h 596762"/>
                      <a:gd name="connsiteX5" fmla="*/ 509196 w 575872"/>
                      <a:gd name="connsiteY5" fmla="*/ 51456 h 596762"/>
                      <a:gd name="connsiteX0" fmla="*/ 507206 w 573882"/>
                      <a:gd name="connsiteY0" fmla="*/ 50045 h 595351"/>
                      <a:gd name="connsiteX1" fmla="*/ 573882 w 573882"/>
                      <a:gd name="connsiteY1" fmla="*/ 33376 h 595351"/>
                      <a:gd name="connsiteX2" fmla="*/ 573882 w 573882"/>
                      <a:gd name="connsiteY2" fmla="*/ 595351 h 595351"/>
                      <a:gd name="connsiteX3" fmla="*/ 0 w 573882"/>
                      <a:gd name="connsiteY3" fmla="*/ 595351 h 595351"/>
                      <a:gd name="connsiteX4" fmla="*/ 35719 w 573882"/>
                      <a:gd name="connsiteY4" fmla="*/ 366751 h 595351"/>
                      <a:gd name="connsiteX5" fmla="*/ 507206 w 573882"/>
                      <a:gd name="connsiteY5" fmla="*/ 50045 h 595351"/>
                      <a:gd name="connsiteX0" fmla="*/ 510875 w 577551"/>
                      <a:gd name="connsiteY0" fmla="*/ 49798 h 595104"/>
                      <a:gd name="connsiteX1" fmla="*/ 577551 w 577551"/>
                      <a:gd name="connsiteY1" fmla="*/ 33129 h 595104"/>
                      <a:gd name="connsiteX2" fmla="*/ 577551 w 577551"/>
                      <a:gd name="connsiteY2" fmla="*/ 595104 h 595104"/>
                      <a:gd name="connsiteX3" fmla="*/ 3669 w 577551"/>
                      <a:gd name="connsiteY3" fmla="*/ 595104 h 595104"/>
                      <a:gd name="connsiteX4" fmla="*/ 34625 w 577551"/>
                      <a:gd name="connsiteY4" fmla="*/ 368885 h 595104"/>
                      <a:gd name="connsiteX5" fmla="*/ 510875 w 577551"/>
                      <a:gd name="connsiteY5" fmla="*/ 49798 h 595104"/>
                      <a:gd name="connsiteX0" fmla="*/ 511677 w 578353"/>
                      <a:gd name="connsiteY0" fmla="*/ 50711 h 596017"/>
                      <a:gd name="connsiteX1" fmla="*/ 578353 w 578353"/>
                      <a:gd name="connsiteY1" fmla="*/ 34042 h 596017"/>
                      <a:gd name="connsiteX2" fmla="*/ 578353 w 578353"/>
                      <a:gd name="connsiteY2" fmla="*/ 596017 h 596017"/>
                      <a:gd name="connsiteX3" fmla="*/ 4471 w 578353"/>
                      <a:gd name="connsiteY3" fmla="*/ 596017 h 596017"/>
                      <a:gd name="connsiteX4" fmla="*/ 35427 w 578353"/>
                      <a:gd name="connsiteY4" fmla="*/ 369798 h 596017"/>
                      <a:gd name="connsiteX5" fmla="*/ 511677 w 578353"/>
                      <a:gd name="connsiteY5" fmla="*/ 50711 h 596017"/>
                      <a:gd name="connsiteX0" fmla="*/ 511677 w 578353"/>
                      <a:gd name="connsiteY0" fmla="*/ 50711 h 596017"/>
                      <a:gd name="connsiteX1" fmla="*/ 435478 w 578353"/>
                      <a:gd name="connsiteY1" fmla="*/ 448379 h 596017"/>
                      <a:gd name="connsiteX2" fmla="*/ 578353 w 578353"/>
                      <a:gd name="connsiteY2" fmla="*/ 596017 h 596017"/>
                      <a:gd name="connsiteX3" fmla="*/ 4471 w 578353"/>
                      <a:gd name="connsiteY3" fmla="*/ 596017 h 596017"/>
                      <a:gd name="connsiteX4" fmla="*/ 35427 w 578353"/>
                      <a:gd name="connsiteY4" fmla="*/ 369798 h 596017"/>
                      <a:gd name="connsiteX5" fmla="*/ 511677 w 578353"/>
                      <a:gd name="connsiteY5" fmla="*/ 50711 h 59601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50218 h 600287"/>
                      <a:gd name="connsiteX1" fmla="*/ 435478 w 578353"/>
                      <a:gd name="connsiteY1" fmla="*/ 452649 h 600287"/>
                      <a:gd name="connsiteX2" fmla="*/ 578353 w 578353"/>
                      <a:gd name="connsiteY2" fmla="*/ 600287 h 600287"/>
                      <a:gd name="connsiteX3" fmla="*/ 4471 w 578353"/>
                      <a:gd name="connsiteY3" fmla="*/ 600287 h 600287"/>
                      <a:gd name="connsiteX4" fmla="*/ 35427 w 578353"/>
                      <a:gd name="connsiteY4" fmla="*/ 374068 h 600287"/>
                      <a:gd name="connsiteX5" fmla="*/ 511677 w 578353"/>
                      <a:gd name="connsiteY5" fmla="*/ 50218 h 600287"/>
                      <a:gd name="connsiteX0" fmla="*/ 511677 w 578353"/>
                      <a:gd name="connsiteY0" fmla="*/ 49975 h 602426"/>
                      <a:gd name="connsiteX1" fmla="*/ 435478 w 578353"/>
                      <a:gd name="connsiteY1" fmla="*/ 454788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975 h 602426"/>
                      <a:gd name="connsiteX1" fmla="*/ 435478 w 578353"/>
                      <a:gd name="connsiteY1" fmla="*/ 454788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975 h 602426"/>
                      <a:gd name="connsiteX1" fmla="*/ 445003 w 578353"/>
                      <a:gd name="connsiteY1" fmla="*/ 461931 h 602426"/>
                      <a:gd name="connsiteX2" fmla="*/ 578353 w 578353"/>
                      <a:gd name="connsiteY2" fmla="*/ 602426 h 602426"/>
                      <a:gd name="connsiteX3" fmla="*/ 4471 w 578353"/>
                      <a:gd name="connsiteY3" fmla="*/ 602426 h 602426"/>
                      <a:gd name="connsiteX4" fmla="*/ 35427 w 578353"/>
                      <a:gd name="connsiteY4" fmla="*/ 376207 h 602426"/>
                      <a:gd name="connsiteX5" fmla="*/ 511677 w 578353"/>
                      <a:gd name="connsiteY5" fmla="*/ 49975 h 602426"/>
                      <a:gd name="connsiteX0" fmla="*/ 511677 w 578353"/>
                      <a:gd name="connsiteY0" fmla="*/ 49735 h 604567"/>
                      <a:gd name="connsiteX1" fmla="*/ 445003 w 578353"/>
                      <a:gd name="connsiteY1" fmla="*/ 464072 h 604567"/>
                      <a:gd name="connsiteX2" fmla="*/ 578353 w 578353"/>
                      <a:gd name="connsiteY2" fmla="*/ 604567 h 604567"/>
                      <a:gd name="connsiteX3" fmla="*/ 4471 w 578353"/>
                      <a:gd name="connsiteY3" fmla="*/ 604567 h 604567"/>
                      <a:gd name="connsiteX4" fmla="*/ 35427 w 578353"/>
                      <a:gd name="connsiteY4" fmla="*/ 378348 h 604567"/>
                      <a:gd name="connsiteX5" fmla="*/ 511677 w 578353"/>
                      <a:gd name="connsiteY5" fmla="*/ 49735 h 604567"/>
                      <a:gd name="connsiteX0" fmla="*/ 511677 w 578353"/>
                      <a:gd name="connsiteY0" fmla="*/ 49735 h 604567"/>
                      <a:gd name="connsiteX1" fmla="*/ 445003 w 578353"/>
                      <a:gd name="connsiteY1" fmla="*/ 464072 h 604567"/>
                      <a:gd name="connsiteX2" fmla="*/ 578353 w 578353"/>
                      <a:gd name="connsiteY2" fmla="*/ 604567 h 604567"/>
                      <a:gd name="connsiteX3" fmla="*/ 35427 w 578353"/>
                      <a:gd name="connsiteY3" fmla="*/ 378348 h 604567"/>
                      <a:gd name="connsiteX4" fmla="*/ 511677 w 578353"/>
                      <a:gd name="connsiteY4" fmla="*/ 49735 h 604567"/>
                      <a:gd name="connsiteX0" fmla="*/ 511677 w 545930"/>
                      <a:gd name="connsiteY0" fmla="*/ 49735 h 464072"/>
                      <a:gd name="connsiteX1" fmla="*/ 445003 w 545930"/>
                      <a:gd name="connsiteY1" fmla="*/ 464072 h 464072"/>
                      <a:gd name="connsiteX2" fmla="*/ 35427 w 545930"/>
                      <a:gd name="connsiteY2" fmla="*/ 378348 h 464072"/>
                      <a:gd name="connsiteX3" fmla="*/ 511677 w 545930"/>
                      <a:gd name="connsiteY3" fmla="*/ 49735 h 464072"/>
                      <a:gd name="connsiteX0" fmla="*/ 511677 w 545930"/>
                      <a:gd name="connsiteY0" fmla="*/ 49735 h 466789"/>
                      <a:gd name="connsiteX1" fmla="*/ 445003 w 545930"/>
                      <a:gd name="connsiteY1" fmla="*/ 464072 h 466789"/>
                      <a:gd name="connsiteX2" fmla="*/ 35427 w 545930"/>
                      <a:gd name="connsiteY2" fmla="*/ 378348 h 466789"/>
                      <a:gd name="connsiteX3" fmla="*/ 511677 w 545930"/>
                      <a:gd name="connsiteY3" fmla="*/ 49735 h 466789"/>
                      <a:gd name="connsiteX0" fmla="*/ 511677 w 545930"/>
                      <a:gd name="connsiteY0" fmla="*/ 49735 h 533017"/>
                      <a:gd name="connsiteX1" fmla="*/ 445003 w 545930"/>
                      <a:gd name="connsiteY1" fmla="*/ 464072 h 533017"/>
                      <a:gd name="connsiteX2" fmla="*/ 35427 w 545930"/>
                      <a:gd name="connsiteY2" fmla="*/ 378348 h 533017"/>
                      <a:gd name="connsiteX3" fmla="*/ 511677 w 545930"/>
                      <a:gd name="connsiteY3" fmla="*/ 49735 h 533017"/>
                      <a:gd name="connsiteX0" fmla="*/ 494470 w 528723"/>
                      <a:gd name="connsiteY0" fmla="*/ 49261 h 534052"/>
                      <a:gd name="connsiteX1" fmla="*/ 427796 w 528723"/>
                      <a:gd name="connsiteY1" fmla="*/ 463598 h 534052"/>
                      <a:gd name="connsiteX2" fmla="*/ 37270 w 528723"/>
                      <a:gd name="connsiteY2" fmla="*/ 382637 h 534052"/>
                      <a:gd name="connsiteX3" fmla="*/ 494470 w 528723"/>
                      <a:gd name="connsiteY3" fmla="*/ 49261 h 534052"/>
                      <a:gd name="connsiteX0" fmla="*/ 515022 w 549275"/>
                      <a:gd name="connsiteY0" fmla="*/ 45033 h 529824"/>
                      <a:gd name="connsiteX1" fmla="*/ 448348 w 549275"/>
                      <a:gd name="connsiteY1" fmla="*/ 459370 h 529824"/>
                      <a:gd name="connsiteX2" fmla="*/ 57822 w 549275"/>
                      <a:gd name="connsiteY2" fmla="*/ 378409 h 529824"/>
                      <a:gd name="connsiteX3" fmla="*/ 515022 w 549275"/>
                      <a:gd name="connsiteY3" fmla="*/ 45033 h 529824"/>
                      <a:gd name="connsiteX0" fmla="*/ 517528 w 551781"/>
                      <a:gd name="connsiteY0" fmla="*/ 47622 h 532413"/>
                      <a:gd name="connsiteX1" fmla="*/ 450854 w 551781"/>
                      <a:gd name="connsiteY1" fmla="*/ 461959 h 532413"/>
                      <a:gd name="connsiteX2" fmla="*/ 60328 w 551781"/>
                      <a:gd name="connsiteY2" fmla="*/ 380998 h 532413"/>
                      <a:gd name="connsiteX3" fmla="*/ 517528 w 551781"/>
                      <a:gd name="connsiteY3" fmla="*/ 47622 h 532413"/>
                      <a:gd name="connsiteX0" fmla="*/ 517528 w 551781"/>
                      <a:gd name="connsiteY0" fmla="*/ 54646 h 539437"/>
                      <a:gd name="connsiteX1" fmla="*/ 450854 w 551781"/>
                      <a:gd name="connsiteY1" fmla="*/ 468983 h 539437"/>
                      <a:gd name="connsiteX2" fmla="*/ 60328 w 551781"/>
                      <a:gd name="connsiteY2" fmla="*/ 388022 h 539437"/>
                      <a:gd name="connsiteX3" fmla="*/ 517528 w 551781"/>
                      <a:gd name="connsiteY3" fmla="*/ 54646 h 539437"/>
                      <a:gd name="connsiteX0" fmla="*/ 521454 w 555707"/>
                      <a:gd name="connsiteY0" fmla="*/ 45893 h 530684"/>
                      <a:gd name="connsiteX1" fmla="*/ 454780 w 555707"/>
                      <a:gd name="connsiteY1" fmla="*/ 460230 h 530684"/>
                      <a:gd name="connsiteX2" fmla="*/ 64254 w 555707"/>
                      <a:gd name="connsiteY2" fmla="*/ 379269 h 530684"/>
                      <a:gd name="connsiteX3" fmla="*/ 521454 w 555707"/>
                      <a:gd name="connsiteY3" fmla="*/ 45893 h 530684"/>
                      <a:gd name="connsiteX0" fmla="*/ 521454 w 555707"/>
                      <a:gd name="connsiteY0" fmla="*/ 45893 h 530684"/>
                      <a:gd name="connsiteX1" fmla="*/ 454780 w 555707"/>
                      <a:gd name="connsiteY1" fmla="*/ 460230 h 530684"/>
                      <a:gd name="connsiteX2" fmla="*/ 64254 w 555707"/>
                      <a:gd name="connsiteY2" fmla="*/ 379269 h 530684"/>
                      <a:gd name="connsiteX3" fmla="*/ 521454 w 555707"/>
                      <a:gd name="connsiteY3" fmla="*/ 45893 h 530684"/>
                      <a:gd name="connsiteX0" fmla="*/ 507672 w 541925"/>
                      <a:gd name="connsiteY0" fmla="*/ 45152 h 529943"/>
                      <a:gd name="connsiteX1" fmla="*/ 440998 w 541925"/>
                      <a:gd name="connsiteY1" fmla="*/ 459489 h 529943"/>
                      <a:gd name="connsiteX2" fmla="*/ 50472 w 541925"/>
                      <a:gd name="connsiteY2" fmla="*/ 378528 h 529943"/>
                      <a:gd name="connsiteX3" fmla="*/ 507672 w 541925"/>
                      <a:gd name="connsiteY3" fmla="*/ 45152 h 529943"/>
                      <a:gd name="connsiteX0" fmla="*/ 508558 w 542811"/>
                      <a:gd name="connsiteY0" fmla="*/ 49457 h 534248"/>
                      <a:gd name="connsiteX1" fmla="*/ 441884 w 542811"/>
                      <a:gd name="connsiteY1" fmla="*/ 463794 h 534248"/>
                      <a:gd name="connsiteX2" fmla="*/ 51358 w 542811"/>
                      <a:gd name="connsiteY2" fmla="*/ 382833 h 534248"/>
                      <a:gd name="connsiteX3" fmla="*/ 508558 w 542811"/>
                      <a:gd name="connsiteY3" fmla="*/ 49457 h 534248"/>
                      <a:gd name="connsiteX0" fmla="*/ 508558 w 542811"/>
                      <a:gd name="connsiteY0" fmla="*/ 49457 h 525924"/>
                      <a:gd name="connsiteX1" fmla="*/ 441884 w 542811"/>
                      <a:gd name="connsiteY1" fmla="*/ 463794 h 525924"/>
                      <a:gd name="connsiteX2" fmla="*/ 51358 w 542811"/>
                      <a:gd name="connsiteY2" fmla="*/ 382833 h 525924"/>
                      <a:gd name="connsiteX3" fmla="*/ 508558 w 542811"/>
                      <a:gd name="connsiteY3" fmla="*/ 49457 h 525924"/>
                      <a:gd name="connsiteX0" fmla="*/ 508558 w 542811"/>
                      <a:gd name="connsiteY0" fmla="*/ 49457 h 525924"/>
                      <a:gd name="connsiteX1" fmla="*/ 441884 w 542811"/>
                      <a:gd name="connsiteY1" fmla="*/ 463794 h 525924"/>
                      <a:gd name="connsiteX2" fmla="*/ 51358 w 542811"/>
                      <a:gd name="connsiteY2" fmla="*/ 382833 h 525924"/>
                      <a:gd name="connsiteX3" fmla="*/ 508558 w 542811"/>
                      <a:gd name="connsiteY3" fmla="*/ 49457 h 525924"/>
                      <a:gd name="connsiteX0" fmla="*/ 508558 w 542811"/>
                      <a:gd name="connsiteY0" fmla="*/ 49457 h 530154"/>
                      <a:gd name="connsiteX1" fmla="*/ 441884 w 542811"/>
                      <a:gd name="connsiteY1" fmla="*/ 463794 h 530154"/>
                      <a:gd name="connsiteX2" fmla="*/ 51358 w 542811"/>
                      <a:gd name="connsiteY2" fmla="*/ 382833 h 530154"/>
                      <a:gd name="connsiteX3" fmla="*/ 508558 w 542811"/>
                      <a:gd name="connsiteY3" fmla="*/ 49457 h 530154"/>
                      <a:gd name="connsiteX0" fmla="*/ 510612 w 544034"/>
                      <a:gd name="connsiteY0" fmla="*/ 49457 h 530154"/>
                      <a:gd name="connsiteX1" fmla="*/ 441557 w 544034"/>
                      <a:gd name="connsiteY1" fmla="*/ 463794 h 530154"/>
                      <a:gd name="connsiteX2" fmla="*/ 51031 w 544034"/>
                      <a:gd name="connsiteY2" fmla="*/ 382833 h 530154"/>
                      <a:gd name="connsiteX3" fmla="*/ 510612 w 544034"/>
                      <a:gd name="connsiteY3" fmla="*/ 49457 h 530154"/>
                    </a:gdLst>
                    <a:ahLst/>
                    <a:cxnLst>
                      <a:cxn ang="0">
                        <a:pos x="connsiteX0" y="connsiteY0"/>
                      </a:cxn>
                      <a:cxn ang="0">
                        <a:pos x="connsiteX1" y="connsiteY1"/>
                      </a:cxn>
                      <a:cxn ang="0">
                        <a:pos x="connsiteX2" y="connsiteY2"/>
                      </a:cxn>
                      <a:cxn ang="0">
                        <a:pos x="connsiteX3" y="connsiteY3"/>
                      </a:cxn>
                    </a:cxnLst>
                    <a:rect l="l" t="t" r="r" b="b"/>
                    <a:pathLst>
                      <a:path w="544034" h="530154">
                        <a:moveTo>
                          <a:pt x="510612" y="49457"/>
                        </a:moveTo>
                        <a:cubicBezTo>
                          <a:pt x="563794" y="259802"/>
                          <a:pt x="562207" y="336794"/>
                          <a:pt x="441557" y="463794"/>
                        </a:cubicBezTo>
                        <a:cubicBezTo>
                          <a:pt x="257406" y="601906"/>
                          <a:pt x="6581" y="499514"/>
                          <a:pt x="51031" y="382833"/>
                        </a:cubicBezTo>
                        <a:cubicBezTo>
                          <a:pt x="-96607" y="279646"/>
                          <a:pt x="81988" y="-142632"/>
                          <a:pt x="510612" y="49457"/>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78" name="Group 77">
              <a:extLst>
                <a:ext uri="{FF2B5EF4-FFF2-40B4-BE49-F238E27FC236}">
                  <a16:creationId xmlns:a16="http://schemas.microsoft.com/office/drawing/2014/main" id="{60085138-CDDC-49B7-96DC-0A7EF9DE4D00}"/>
                </a:ext>
              </a:extLst>
            </p:cNvPr>
            <p:cNvGrpSpPr/>
            <p:nvPr/>
          </p:nvGrpSpPr>
          <p:grpSpPr>
            <a:xfrm>
              <a:off x="2020192" y="2085222"/>
              <a:ext cx="1741528" cy="1353231"/>
              <a:chOff x="2059772" y="2232128"/>
              <a:chExt cx="1741528" cy="1353231"/>
            </a:xfrm>
          </p:grpSpPr>
          <p:grpSp>
            <p:nvGrpSpPr>
              <p:cNvPr id="150" name="Group 149">
                <a:extLst>
                  <a:ext uri="{FF2B5EF4-FFF2-40B4-BE49-F238E27FC236}">
                    <a16:creationId xmlns:a16="http://schemas.microsoft.com/office/drawing/2014/main" id="{3ABF69E0-B7AB-4CE7-9071-D6789DF37C78}"/>
                  </a:ext>
                </a:extLst>
              </p:cNvPr>
              <p:cNvGrpSpPr/>
              <p:nvPr/>
            </p:nvGrpSpPr>
            <p:grpSpPr>
              <a:xfrm>
                <a:off x="2059772" y="2232128"/>
                <a:ext cx="1008826" cy="1353231"/>
                <a:chOff x="2059772" y="2232128"/>
                <a:chExt cx="1008826" cy="1353231"/>
              </a:xfrm>
            </p:grpSpPr>
            <p:sp>
              <p:nvSpPr>
                <p:cNvPr id="162" name="Rectangle 2">
                  <a:extLst>
                    <a:ext uri="{FF2B5EF4-FFF2-40B4-BE49-F238E27FC236}">
                      <a16:creationId xmlns:a16="http://schemas.microsoft.com/office/drawing/2014/main" id="{73A078E8-D420-4314-A119-65DAD7151651}"/>
                    </a:ext>
                  </a:extLst>
                </p:cNvPr>
                <p:cNvSpPr/>
                <p:nvPr/>
              </p:nvSpPr>
              <p:spPr>
                <a:xfrm rot="14303698">
                  <a:off x="2091255" y="2384404"/>
                  <a:ext cx="795597" cy="858564"/>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9733"/>
                    <a:gd name="connsiteX1" fmla="*/ 440534 w 1971393"/>
                    <a:gd name="connsiteY1" fmla="*/ 57011 h 2129733"/>
                    <a:gd name="connsiteX2" fmla="*/ 1874045 w 1971393"/>
                    <a:gd name="connsiteY2" fmla="*/ 1590536 h 2129733"/>
                    <a:gd name="connsiteX3" fmla="*/ 1599861 w 1971393"/>
                    <a:gd name="connsiteY3" fmla="*/ 1985824 h 2129733"/>
                    <a:gd name="connsiteX4" fmla="*/ 1312071 w 1971393"/>
                    <a:gd name="connsiteY4" fmla="*/ 1590537 h 2129733"/>
                    <a:gd name="connsiteX5" fmla="*/ 1356772 w 1971393"/>
                    <a:gd name="connsiteY5" fmla="*/ 2129732 h 2129733"/>
                    <a:gd name="connsiteX6" fmla="*/ 0 w 1971393"/>
                    <a:gd name="connsiteY6" fmla="*/ 578504 h 2129733"/>
                    <a:gd name="connsiteX7" fmla="*/ 471491 w 1971393"/>
                    <a:gd name="connsiteY7" fmla="*/ 647561 h 2129733"/>
                    <a:gd name="connsiteX8" fmla="*/ 154442 w 1971393"/>
                    <a:gd name="connsiteY8" fmla="*/ 333235 h 2129733"/>
                    <a:gd name="connsiteX0" fmla="*/ 154442 w 1971393"/>
                    <a:gd name="connsiteY0" fmla="*/ 333235 h 2127416"/>
                    <a:gd name="connsiteX1" fmla="*/ 440534 w 1971393"/>
                    <a:gd name="connsiteY1" fmla="*/ 57011 h 2127416"/>
                    <a:gd name="connsiteX2" fmla="*/ 1874045 w 1971393"/>
                    <a:gd name="connsiteY2" fmla="*/ 1590536 h 2127416"/>
                    <a:gd name="connsiteX3" fmla="*/ 1599861 w 1971393"/>
                    <a:gd name="connsiteY3" fmla="*/ 1985824 h 2127416"/>
                    <a:gd name="connsiteX4" fmla="*/ 1312071 w 1971393"/>
                    <a:gd name="connsiteY4" fmla="*/ 1590537 h 2127416"/>
                    <a:gd name="connsiteX5" fmla="*/ 1330489 w 1971393"/>
                    <a:gd name="connsiteY5" fmla="*/ 2127415 h 2127416"/>
                    <a:gd name="connsiteX6" fmla="*/ 0 w 1971393"/>
                    <a:gd name="connsiteY6" fmla="*/ 578504 h 2127416"/>
                    <a:gd name="connsiteX7" fmla="*/ 471491 w 1971393"/>
                    <a:gd name="connsiteY7" fmla="*/ 647561 h 2127416"/>
                    <a:gd name="connsiteX8" fmla="*/ 154442 w 1971393"/>
                    <a:gd name="connsiteY8" fmla="*/ 333235 h 2127416"/>
                    <a:gd name="connsiteX0" fmla="*/ 154442 w 1971393"/>
                    <a:gd name="connsiteY0" fmla="*/ 333235 h 2127416"/>
                    <a:gd name="connsiteX1" fmla="*/ 440534 w 1971393"/>
                    <a:gd name="connsiteY1" fmla="*/ 57011 h 2127416"/>
                    <a:gd name="connsiteX2" fmla="*/ 1874045 w 1971393"/>
                    <a:gd name="connsiteY2" fmla="*/ 1590536 h 2127416"/>
                    <a:gd name="connsiteX3" fmla="*/ 1599861 w 1971393"/>
                    <a:gd name="connsiteY3" fmla="*/ 1985824 h 2127416"/>
                    <a:gd name="connsiteX4" fmla="*/ 1312071 w 1971393"/>
                    <a:gd name="connsiteY4" fmla="*/ 1590537 h 2127416"/>
                    <a:gd name="connsiteX5" fmla="*/ 1330489 w 1971393"/>
                    <a:gd name="connsiteY5" fmla="*/ 2127415 h 2127416"/>
                    <a:gd name="connsiteX6" fmla="*/ 0 w 1971393"/>
                    <a:gd name="connsiteY6" fmla="*/ 578504 h 2127416"/>
                    <a:gd name="connsiteX7" fmla="*/ 471491 w 1971393"/>
                    <a:gd name="connsiteY7" fmla="*/ 647561 h 2127416"/>
                    <a:gd name="connsiteX8" fmla="*/ 154442 w 1971393"/>
                    <a:gd name="connsiteY8" fmla="*/ 333235 h 212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93" h="2127416">
                      <a:moveTo>
                        <a:pt x="154442" y="333235"/>
                      </a:moveTo>
                      <a:cubicBezTo>
                        <a:pt x="25968" y="114160"/>
                        <a:pt x="178483" y="-107294"/>
                        <a:pt x="440534" y="57011"/>
                      </a:cubicBezTo>
                      <a:cubicBezTo>
                        <a:pt x="875565" y="320138"/>
                        <a:pt x="1506993" y="933311"/>
                        <a:pt x="1874045" y="1590536"/>
                      </a:cubicBezTo>
                      <a:cubicBezTo>
                        <a:pt x="2067606" y="1907242"/>
                        <a:pt x="1970655" y="2307293"/>
                        <a:pt x="1599861" y="1985824"/>
                      </a:cubicBezTo>
                      <a:cubicBezTo>
                        <a:pt x="1501039" y="1891368"/>
                        <a:pt x="1431870" y="1754843"/>
                        <a:pt x="1312071" y="1590537"/>
                      </a:cubicBezTo>
                      <a:cubicBezTo>
                        <a:pt x="1366896" y="1688565"/>
                        <a:pt x="1434526" y="2023075"/>
                        <a:pt x="1330489" y="2127415"/>
                      </a:cubicBezTo>
                      <a:cubicBezTo>
                        <a:pt x="1197536" y="1446775"/>
                        <a:pt x="576263" y="806707"/>
                        <a:pt x="0" y="578504"/>
                      </a:cubicBezTo>
                      <a:cubicBezTo>
                        <a:pt x="176608" y="523734"/>
                        <a:pt x="372725" y="608666"/>
                        <a:pt x="471491" y="647561"/>
                      </a:cubicBezTo>
                      <a:cubicBezTo>
                        <a:pt x="389734" y="566598"/>
                        <a:pt x="190955" y="436424"/>
                        <a:pt x="154442"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3" name="Rectangle 4">
                  <a:extLst>
                    <a:ext uri="{FF2B5EF4-FFF2-40B4-BE49-F238E27FC236}">
                      <a16:creationId xmlns:a16="http://schemas.microsoft.com/office/drawing/2014/main" id="{361E16A5-B33E-4347-A204-756D19B2EF95}"/>
                    </a:ext>
                  </a:extLst>
                </p:cNvPr>
                <p:cNvSpPr/>
                <p:nvPr/>
              </p:nvSpPr>
              <p:spPr>
                <a:xfrm rot="13844897">
                  <a:off x="2785613" y="2259786"/>
                  <a:ext cx="310643" cy="25532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4" name="Rectangle 4">
                  <a:extLst>
                    <a:ext uri="{FF2B5EF4-FFF2-40B4-BE49-F238E27FC236}">
                      <a16:creationId xmlns:a16="http://schemas.microsoft.com/office/drawing/2014/main" id="{8C314E50-FCA9-4CFE-9656-C9CEC5C9105A}"/>
                    </a:ext>
                  </a:extLst>
                </p:cNvPr>
                <p:cNvSpPr/>
                <p:nvPr/>
              </p:nvSpPr>
              <p:spPr>
                <a:xfrm rot="14581757">
                  <a:off x="2506619" y="3272201"/>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51" name="Group 150">
                <a:extLst>
                  <a:ext uri="{FF2B5EF4-FFF2-40B4-BE49-F238E27FC236}">
                    <a16:creationId xmlns:a16="http://schemas.microsoft.com/office/drawing/2014/main" id="{73B3F7B9-9F52-46D5-B970-F249C61D8AD5}"/>
                  </a:ext>
                </a:extLst>
              </p:cNvPr>
              <p:cNvGrpSpPr/>
              <p:nvPr/>
            </p:nvGrpSpPr>
            <p:grpSpPr>
              <a:xfrm>
                <a:off x="2504077" y="2366980"/>
                <a:ext cx="1297223" cy="1208730"/>
                <a:chOff x="2504077" y="2366980"/>
                <a:chExt cx="1297223" cy="1208730"/>
              </a:xfrm>
            </p:grpSpPr>
            <p:grpSp>
              <p:nvGrpSpPr>
                <p:cNvPr id="152" name="Group 151">
                  <a:extLst>
                    <a:ext uri="{FF2B5EF4-FFF2-40B4-BE49-F238E27FC236}">
                      <a16:creationId xmlns:a16="http://schemas.microsoft.com/office/drawing/2014/main" id="{A5C89AF0-CAB3-4F9D-A19E-AE669006A1E2}"/>
                    </a:ext>
                  </a:extLst>
                </p:cNvPr>
                <p:cNvGrpSpPr/>
                <p:nvPr/>
              </p:nvGrpSpPr>
              <p:grpSpPr>
                <a:xfrm>
                  <a:off x="2504077" y="2366980"/>
                  <a:ext cx="1297223" cy="1208730"/>
                  <a:chOff x="2504077" y="2366980"/>
                  <a:chExt cx="1297223" cy="1208730"/>
                </a:xfrm>
              </p:grpSpPr>
              <p:sp>
                <p:nvSpPr>
                  <p:cNvPr id="157" name="Rectangle 2">
                    <a:extLst>
                      <a:ext uri="{FF2B5EF4-FFF2-40B4-BE49-F238E27FC236}">
                        <a16:creationId xmlns:a16="http://schemas.microsoft.com/office/drawing/2014/main" id="{EB1985AA-42D0-4C6C-8D61-77AFC3027207}"/>
                      </a:ext>
                    </a:extLst>
                  </p:cNvPr>
                  <p:cNvSpPr/>
                  <p:nvPr/>
                </p:nvSpPr>
                <p:spPr>
                  <a:xfrm rot="1178742" flipH="1" flipV="1">
                    <a:off x="3503530" y="2824479"/>
                    <a:ext cx="248550" cy="243665"/>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656236"/>
                      <a:gd name="connsiteX1" fmla="*/ 1163309 w 8752649"/>
                      <a:gd name="connsiteY1" fmla="*/ 3368184 h 9656236"/>
                      <a:gd name="connsiteX2" fmla="*/ 2967723 w 8752649"/>
                      <a:gd name="connsiteY2" fmla="*/ 5196984 h 9656236"/>
                      <a:gd name="connsiteX3" fmla="*/ 108411 w 8752649"/>
                      <a:gd name="connsiteY3" fmla="*/ 2221554 h 9656236"/>
                      <a:gd name="connsiteX4" fmla="*/ 1008296 w 8752649"/>
                      <a:gd name="connsiteY4" fmla="*/ 1510355 h 9656236"/>
                      <a:gd name="connsiteX5" fmla="*/ 3432182 w 8752649"/>
                      <a:gd name="connsiteY5" fmla="*/ 3948755 h 9656236"/>
                      <a:gd name="connsiteX6" fmla="*/ 718011 w 8752649"/>
                      <a:gd name="connsiteY6" fmla="*/ 1191041 h 9656236"/>
                      <a:gd name="connsiteX7" fmla="*/ 1719497 w 8752649"/>
                      <a:gd name="connsiteY7" fmla="*/ 494356 h 9656236"/>
                      <a:gd name="connsiteX8" fmla="*/ 4085326 w 8752649"/>
                      <a:gd name="connsiteY8" fmla="*/ 2976299 h 9656236"/>
                      <a:gd name="connsiteX9" fmla="*/ 2133444 w 8752649"/>
                      <a:gd name="connsiteY9" fmla="*/ 867083 h 9656236"/>
                      <a:gd name="connsiteX10" fmla="*/ 3170925 w 8752649"/>
                      <a:gd name="connsiteY10" fmla="*/ 276642 h 9656236"/>
                      <a:gd name="connsiteX11" fmla="*/ 6538239 w 8752649"/>
                      <a:gd name="connsiteY11" fmla="*/ 3731040 h 9656236"/>
                      <a:gd name="connsiteX12" fmla="*/ 6090619 w 8752649"/>
                      <a:gd name="connsiteY12" fmla="*/ 2238393 h 9656236"/>
                      <a:gd name="connsiteX13" fmla="*/ 6639839 w 8752649"/>
                      <a:gd name="connsiteY13" fmla="*/ 1031385 h 9656236"/>
                      <a:gd name="connsiteX14" fmla="*/ 7757440 w 8752649"/>
                      <a:gd name="connsiteY14" fmla="*/ 2976297 h 9656236"/>
                      <a:gd name="connsiteX15" fmla="*/ 7989669 w 8752649"/>
                      <a:gd name="connsiteY15" fmla="*/ 4340640 h 9656236"/>
                      <a:gd name="connsiteX16" fmla="*/ 8752654 w 8752649"/>
                      <a:gd name="connsiteY16" fmla="*/ 6193162 h 9656236"/>
                      <a:gd name="connsiteX17" fmla="*/ 6613540 w 8752649"/>
                      <a:gd name="connsiteY17" fmla="*/ 9656230 h 9656236"/>
                      <a:gd name="connsiteX18" fmla="*/ 5057784 w 8752649"/>
                      <a:gd name="connsiteY18" fmla="*/ 8462696 h 9656236"/>
                      <a:gd name="connsiteX19" fmla="*/ 541518 w 8752649"/>
                      <a:gd name="connsiteY19" fmla="*/ 4050353 h 9656236"/>
                      <a:gd name="connsiteX0" fmla="*/ 541518 w 8455483"/>
                      <a:gd name="connsiteY0" fmla="*/ 4050353 h 9656236"/>
                      <a:gd name="connsiteX1" fmla="*/ 1163309 w 8455483"/>
                      <a:gd name="connsiteY1" fmla="*/ 3368184 h 9656236"/>
                      <a:gd name="connsiteX2" fmla="*/ 2967723 w 8455483"/>
                      <a:gd name="connsiteY2" fmla="*/ 5196984 h 9656236"/>
                      <a:gd name="connsiteX3" fmla="*/ 108411 w 8455483"/>
                      <a:gd name="connsiteY3" fmla="*/ 2221554 h 9656236"/>
                      <a:gd name="connsiteX4" fmla="*/ 1008296 w 8455483"/>
                      <a:gd name="connsiteY4" fmla="*/ 1510355 h 9656236"/>
                      <a:gd name="connsiteX5" fmla="*/ 3432182 w 8455483"/>
                      <a:gd name="connsiteY5" fmla="*/ 3948755 h 9656236"/>
                      <a:gd name="connsiteX6" fmla="*/ 718011 w 8455483"/>
                      <a:gd name="connsiteY6" fmla="*/ 1191041 h 9656236"/>
                      <a:gd name="connsiteX7" fmla="*/ 1719497 w 8455483"/>
                      <a:gd name="connsiteY7" fmla="*/ 494356 h 9656236"/>
                      <a:gd name="connsiteX8" fmla="*/ 4085326 w 8455483"/>
                      <a:gd name="connsiteY8" fmla="*/ 2976299 h 9656236"/>
                      <a:gd name="connsiteX9" fmla="*/ 2133444 w 8455483"/>
                      <a:gd name="connsiteY9" fmla="*/ 867083 h 9656236"/>
                      <a:gd name="connsiteX10" fmla="*/ 3170925 w 8455483"/>
                      <a:gd name="connsiteY10" fmla="*/ 276642 h 9656236"/>
                      <a:gd name="connsiteX11" fmla="*/ 6538239 w 8455483"/>
                      <a:gd name="connsiteY11" fmla="*/ 3731040 h 9656236"/>
                      <a:gd name="connsiteX12" fmla="*/ 6090619 w 8455483"/>
                      <a:gd name="connsiteY12" fmla="*/ 2238393 h 9656236"/>
                      <a:gd name="connsiteX13" fmla="*/ 6639839 w 8455483"/>
                      <a:gd name="connsiteY13" fmla="*/ 1031385 h 9656236"/>
                      <a:gd name="connsiteX14" fmla="*/ 7757440 w 8455483"/>
                      <a:gd name="connsiteY14" fmla="*/ 2976297 h 9656236"/>
                      <a:gd name="connsiteX15" fmla="*/ 7989669 w 8455483"/>
                      <a:gd name="connsiteY15" fmla="*/ 4340640 h 9656236"/>
                      <a:gd name="connsiteX16" fmla="*/ 8455477 w 8455483"/>
                      <a:gd name="connsiteY16" fmla="*/ 6151461 h 9656236"/>
                      <a:gd name="connsiteX17" fmla="*/ 6613540 w 8455483"/>
                      <a:gd name="connsiteY17" fmla="*/ 9656230 h 9656236"/>
                      <a:gd name="connsiteX18" fmla="*/ 5057784 w 8455483"/>
                      <a:gd name="connsiteY18" fmla="*/ 8462696 h 9656236"/>
                      <a:gd name="connsiteX19" fmla="*/ 541518 w 8455483"/>
                      <a:gd name="connsiteY19" fmla="*/ 4050353 h 9656236"/>
                      <a:gd name="connsiteX0" fmla="*/ 541518 w 8520757"/>
                      <a:gd name="connsiteY0" fmla="*/ 4050353 h 9656236"/>
                      <a:gd name="connsiteX1" fmla="*/ 1163309 w 8520757"/>
                      <a:gd name="connsiteY1" fmla="*/ 3368184 h 9656236"/>
                      <a:gd name="connsiteX2" fmla="*/ 2967723 w 8520757"/>
                      <a:gd name="connsiteY2" fmla="*/ 5196984 h 9656236"/>
                      <a:gd name="connsiteX3" fmla="*/ 108411 w 8520757"/>
                      <a:gd name="connsiteY3" fmla="*/ 2221554 h 9656236"/>
                      <a:gd name="connsiteX4" fmla="*/ 1008296 w 8520757"/>
                      <a:gd name="connsiteY4" fmla="*/ 1510355 h 9656236"/>
                      <a:gd name="connsiteX5" fmla="*/ 3432182 w 8520757"/>
                      <a:gd name="connsiteY5" fmla="*/ 3948755 h 9656236"/>
                      <a:gd name="connsiteX6" fmla="*/ 718011 w 8520757"/>
                      <a:gd name="connsiteY6" fmla="*/ 1191041 h 9656236"/>
                      <a:gd name="connsiteX7" fmla="*/ 1719497 w 8520757"/>
                      <a:gd name="connsiteY7" fmla="*/ 494356 h 9656236"/>
                      <a:gd name="connsiteX8" fmla="*/ 4085326 w 8520757"/>
                      <a:gd name="connsiteY8" fmla="*/ 2976299 h 9656236"/>
                      <a:gd name="connsiteX9" fmla="*/ 2133444 w 8520757"/>
                      <a:gd name="connsiteY9" fmla="*/ 867083 h 9656236"/>
                      <a:gd name="connsiteX10" fmla="*/ 3170925 w 8520757"/>
                      <a:gd name="connsiteY10" fmla="*/ 276642 h 9656236"/>
                      <a:gd name="connsiteX11" fmla="*/ 6538239 w 8520757"/>
                      <a:gd name="connsiteY11" fmla="*/ 3731040 h 9656236"/>
                      <a:gd name="connsiteX12" fmla="*/ 6090619 w 8520757"/>
                      <a:gd name="connsiteY12" fmla="*/ 2238393 h 9656236"/>
                      <a:gd name="connsiteX13" fmla="*/ 6639839 w 8520757"/>
                      <a:gd name="connsiteY13" fmla="*/ 1031385 h 9656236"/>
                      <a:gd name="connsiteX14" fmla="*/ 7757440 w 8520757"/>
                      <a:gd name="connsiteY14" fmla="*/ 2976297 h 9656236"/>
                      <a:gd name="connsiteX15" fmla="*/ 7989669 w 8520757"/>
                      <a:gd name="connsiteY15" fmla="*/ 4340640 h 9656236"/>
                      <a:gd name="connsiteX16" fmla="*/ 8520755 w 8520757"/>
                      <a:gd name="connsiteY16" fmla="*/ 6247765 h 9656236"/>
                      <a:gd name="connsiteX17" fmla="*/ 6613540 w 8520757"/>
                      <a:gd name="connsiteY17" fmla="*/ 9656230 h 9656236"/>
                      <a:gd name="connsiteX18" fmla="*/ 5057784 w 8520757"/>
                      <a:gd name="connsiteY18" fmla="*/ 8462696 h 9656236"/>
                      <a:gd name="connsiteX19" fmla="*/ 541518 w 8520757"/>
                      <a:gd name="connsiteY19" fmla="*/ 4050353 h 96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20757" h="9656236">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362938" y="6104719"/>
                          <a:pt x="8520755" y="6247765"/>
                        </a:cubicBezTo>
                        <a:cubicBezTo>
                          <a:pt x="7745476" y="7492361"/>
                          <a:pt x="7354037" y="8365842"/>
                          <a:pt x="6613540" y="9656230"/>
                        </a:cubicBezTo>
                        <a:cubicBezTo>
                          <a:pt x="6475654" y="9629619"/>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8" name="Rectangle 2">
                    <a:extLst>
                      <a:ext uri="{FF2B5EF4-FFF2-40B4-BE49-F238E27FC236}">
                        <a16:creationId xmlns:a16="http://schemas.microsoft.com/office/drawing/2014/main" id="{CDED3964-9205-4B6A-BC24-D5E46089A6EE}"/>
                      </a:ext>
                    </a:extLst>
                  </p:cNvPr>
                  <p:cNvSpPr/>
                  <p:nvPr/>
                </p:nvSpPr>
                <p:spPr>
                  <a:xfrm rot="1070647" flipH="1">
                    <a:off x="3552750" y="3230127"/>
                    <a:ext cx="248550" cy="243665"/>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656236"/>
                      <a:gd name="connsiteX1" fmla="*/ 1163309 w 8752649"/>
                      <a:gd name="connsiteY1" fmla="*/ 3368184 h 9656236"/>
                      <a:gd name="connsiteX2" fmla="*/ 2967723 w 8752649"/>
                      <a:gd name="connsiteY2" fmla="*/ 5196984 h 9656236"/>
                      <a:gd name="connsiteX3" fmla="*/ 108411 w 8752649"/>
                      <a:gd name="connsiteY3" fmla="*/ 2221554 h 9656236"/>
                      <a:gd name="connsiteX4" fmla="*/ 1008296 w 8752649"/>
                      <a:gd name="connsiteY4" fmla="*/ 1510355 h 9656236"/>
                      <a:gd name="connsiteX5" fmla="*/ 3432182 w 8752649"/>
                      <a:gd name="connsiteY5" fmla="*/ 3948755 h 9656236"/>
                      <a:gd name="connsiteX6" fmla="*/ 718011 w 8752649"/>
                      <a:gd name="connsiteY6" fmla="*/ 1191041 h 9656236"/>
                      <a:gd name="connsiteX7" fmla="*/ 1719497 w 8752649"/>
                      <a:gd name="connsiteY7" fmla="*/ 494356 h 9656236"/>
                      <a:gd name="connsiteX8" fmla="*/ 4085326 w 8752649"/>
                      <a:gd name="connsiteY8" fmla="*/ 2976299 h 9656236"/>
                      <a:gd name="connsiteX9" fmla="*/ 2133444 w 8752649"/>
                      <a:gd name="connsiteY9" fmla="*/ 867083 h 9656236"/>
                      <a:gd name="connsiteX10" fmla="*/ 3170925 w 8752649"/>
                      <a:gd name="connsiteY10" fmla="*/ 276642 h 9656236"/>
                      <a:gd name="connsiteX11" fmla="*/ 6538239 w 8752649"/>
                      <a:gd name="connsiteY11" fmla="*/ 3731040 h 9656236"/>
                      <a:gd name="connsiteX12" fmla="*/ 6090619 w 8752649"/>
                      <a:gd name="connsiteY12" fmla="*/ 2238393 h 9656236"/>
                      <a:gd name="connsiteX13" fmla="*/ 6639839 w 8752649"/>
                      <a:gd name="connsiteY13" fmla="*/ 1031385 h 9656236"/>
                      <a:gd name="connsiteX14" fmla="*/ 7757440 w 8752649"/>
                      <a:gd name="connsiteY14" fmla="*/ 2976297 h 9656236"/>
                      <a:gd name="connsiteX15" fmla="*/ 7989669 w 8752649"/>
                      <a:gd name="connsiteY15" fmla="*/ 4340640 h 9656236"/>
                      <a:gd name="connsiteX16" fmla="*/ 8752654 w 8752649"/>
                      <a:gd name="connsiteY16" fmla="*/ 6193162 h 9656236"/>
                      <a:gd name="connsiteX17" fmla="*/ 6613540 w 8752649"/>
                      <a:gd name="connsiteY17" fmla="*/ 9656230 h 9656236"/>
                      <a:gd name="connsiteX18" fmla="*/ 5057784 w 8752649"/>
                      <a:gd name="connsiteY18" fmla="*/ 8462696 h 9656236"/>
                      <a:gd name="connsiteX19" fmla="*/ 541518 w 8752649"/>
                      <a:gd name="connsiteY19" fmla="*/ 4050353 h 9656236"/>
                      <a:gd name="connsiteX0" fmla="*/ 541518 w 8455483"/>
                      <a:gd name="connsiteY0" fmla="*/ 4050353 h 9656236"/>
                      <a:gd name="connsiteX1" fmla="*/ 1163309 w 8455483"/>
                      <a:gd name="connsiteY1" fmla="*/ 3368184 h 9656236"/>
                      <a:gd name="connsiteX2" fmla="*/ 2967723 w 8455483"/>
                      <a:gd name="connsiteY2" fmla="*/ 5196984 h 9656236"/>
                      <a:gd name="connsiteX3" fmla="*/ 108411 w 8455483"/>
                      <a:gd name="connsiteY3" fmla="*/ 2221554 h 9656236"/>
                      <a:gd name="connsiteX4" fmla="*/ 1008296 w 8455483"/>
                      <a:gd name="connsiteY4" fmla="*/ 1510355 h 9656236"/>
                      <a:gd name="connsiteX5" fmla="*/ 3432182 w 8455483"/>
                      <a:gd name="connsiteY5" fmla="*/ 3948755 h 9656236"/>
                      <a:gd name="connsiteX6" fmla="*/ 718011 w 8455483"/>
                      <a:gd name="connsiteY6" fmla="*/ 1191041 h 9656236"/>
                      <a:gd name="connsiteX7" fmla="*/ 1719497 w 8455483"/>
                      <a:gd name="connsiteY7" fmla="*/ 494356 h 9656236"/>
                      <a:gd name="connsiteX8" fmla="*/ 4085326 w 8455483"/>
                      <a:gd name="connsiteY8" fmla="*/ 2976299 h 9656236"/>
                      <a:gd name="connsiteX9" fmla="*/ 2133444 w 8455483"/>
                      <a:gd name="connsiteY9" fmla="*/ 867083 h 9656236"/>
                      <a:gd name="connsiteX10" fmla="*/ 3170925 w 8455483"/>
                      <a:gd name="connsiteY10" fmla="*/ 276642 h 9656236"/>
                      <a:gd name="connsiteX11" fmla="*/ 6538239 w 8455483"/>
                      <a:gd name="connsiteY11" fmla="*/ 3731040 h 9656236"/>
                      <a:gd name="connsiteX12" fmla="*/ 6090619 w 8455483"/>
                      <a:gd name="connsiteY12" fmla="*/ 2238393 h 9656236"/>
                      <a:gd name="connsiteX13" fmla="*/ 6639839 w 8455483"/>
                      <a:gd name="connsiteY13" fmla="*/ 1031385 h 9656236"/>
                      <a:gd name="connsiteX14" fmla="*/ 7757440 w 8455483"/>
                      <a:gd name="connsiteY14" fmla="*/ 2976297 h 9656236"/>
                      <a:gd name="connsiteX15" fmla="*/ 7989669 w 8455483"/>
                      <a:gd name="connsiteY15" fmla="*/ 4340640 h 9656236"/>
                      <a:gd name="connsiteX16" fmla="*/ 8455477 w 8455483"/>
                      <a:gd name="connsiteY16" fmla="*/ 6151461 h 9656236"/>
                      <a:gd name="connsiteX17" fmla="*/ 6613540 w 8455483"/>
                      <a:gd name="connsiteY17" fmla="*/ 9656230 h 9656236"/>
                      <a:gd name="connsiteX18" fmla="*/ 5057784 w 8455483"/>
                      <a:gd name="connsiteY18" fmla="*/ 8462696 h 9656236"/>
                      <a:gd name="connsiteX19" fmla="*/ 541518 w 8455483"/>
                      <a:gd name="connsiteY19" fmla="*/ 4050353 h 9656236"/>
                      <a:gd name="connsiteX0" fmla="*/ 541518 w 8520757"/>
                      <a:gd name="connsiteY0" fmla="*/ 4050353 h 9656236"/>
                      <a:gd name="connsiteX1" fmla="*/ 1163309 w 8520757"/>
                      <a:gd name="connsiteY1" fmla="*/ 3368184 h 9656236"/>
                      <a:gd name="connsiteX2" fmla="*/ 2967723 w 8520757"/>
                      <a:gd name="connsiteY2" fmla="*/ 5196984 h 9656236"/>
                      <a:gd name="connsiteX3" fmla="*/ 108411 w 8520757"/>
                      <a:gd name="connsiteY3" fmla="*/ 2221554 h 9656236"/>
                      <a:gd name="connsiteX4" fmla="*/ 1008296 w 8520757"/>
                      <a:gd name="connsiteY4" fmla="*/ 1510355 h 9656236"/>
                      <a:gd name="connsiteX5" fmla="*/ 3432182 w 8520757"/>
                      <a:gd name="connsiteY5" fmla="*/ 3948755 h 9656236"/>
                      <a:gd name="connsiteX6" fmla="*/ 718011 w 8520757"/>
                      <a:gd name="connsiteY6" fmla="*/ 1191041 h 9656236"/>
                      <a:gd name="connsiteX7" fmla="*/ 1719497 w 8520757"/>
                      <a:gd name="connsiteY7" fmla="*/ 494356 h 9656236"/>
                      <a:gd name="connsiteX8" fmla="*/ 4085326 w 8520757"/>
                      <a:gd name="connsiteY8" fmla="*/ 2976299 h 9656236"/>
                      <a:gd name="connsiteX9" fmla="*/ 2133444 w 8520757"/>
                      <a:gd name="connsiteY9" fmla="*/ 867083 h 9656236"/>
                      <a:gd name="connsiteX10" fmla="*/ 3170925 w 8520757"/>
                      <a:gd name="connsiteY10" fmla="*/ 276642 h 9656236"/>
                      <a:gd name="connsiteX11" fmla="*/ 6538239 w 8520757"/>
                      <a:gd name="connsiteY11" fmla="*/ 3731040 h 9656236"/>
                      <a:gd name="connsiteX12" fmla="*/ 6090619 w 8520757"/>
                      <a:gd name="connsiteY12" fmla="*/ 2238393 h 9656236"/>
                      <a:gd name="connsiteX13" fmla="*/ 6639839 w 8520757"/>
                      <a:gd name="connsiteY13" fmla="*/ 1031385 h 9656236"/>
                      <a:gd name="connsiteX14" fmla="*/ 7757440 w 8520757"/>
                      <a:gd name="connsiteY14" fmla="*/ 2976297 h 9656236"/>
                      <a:gd name="connsiteX15" fmla="*/ 7989669 w 8520757"/>
                      <a:gd name="connsiteY15" fmla="*/ 4340640 h 9656236"/>
                      <a:gd name="connsiteX16" fmla="*/ 8520755 w 8520757"/>
                      <a:gd name="connsiteY16" fmla="*/ 6247765 h 9656236"/>
                      <a:gd name="connsiteX17" fmla="*/ 6613540 w 8520757"/>
                      <a:gd name="connsiteY17" fmla="*/ 9656230 h 9656236"/>
                      <a:gd name="connsiteX18" fmla="*/ 5057784 w 8520757"/>
                      <a:gd name="connsiteY18" fmla="*/ 8462696 h 9656236"/>
                      <a:gd name="connsiteX19" fmla="*/ 541518 w 8520757"/>
                      <a:gd name="connsiteY19" fmla="*/ 4050353 h 96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20757" h="9656236">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362938" y="6104719"/>
                          <a:pt x="8520755" y="6247765"/>
                        </a:cubicBezTo>
                        <a:cubicBezTo>
                          <a:pt x="7745476" y="7492361"/>
                          <a:pt x="7354037" y="8365842"/>
                          <a:pt x="6613540" y="9656230"/>
                        </a:cubicBezTo>
                        <a:cubicBezTo>
                          <a:pt x="6475654" y="9629619"/>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531FB6C4-255B-41DF-B9F0-BD56C74B43A8}"/>
                      </a:ext>
                    </a:extLst>
                  </p:cNvPr>
                  <p:cNvSpPr/>
                  <p:nvPr/>
                </p:nvSpPr>
                <p:spPr>
                  <a:xfrm rot="19130068">
                    <a:off x="3477036" y="2820955"/>
                    <a:ext cx="150702"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C9E20C0E-3771-4946-8ABE-6DCD6CAB0711}"/>
                      </a:ext>
                    </a:extLst>
                  </p:cNvPr>
                  <p:cNvSpPr/>
                  <p:nvPr/>
                </p:nvSpPr>
                <p:spPr>
                  <a:xfrm rot="4559419" flipV="1">
                    <a:off x="3475425" y="3390864"/>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1" name="Rectangle 119">
                    <a:extLst>
                      <a:ext uri="{FF2B5EF4-FFF2-40B4-BE49-F238E27FC236}">
                        <a16:creationId xmlns:a16="http://schemas.microsoft.com/office/drawing/2014/main" id="{BD68AFBD-438D-498B-97B9-E8B5036E3895}"/>
                      </a:ext>
                    </a:extLst>
                  </p:cNvPr>
                  <p:cNvSpPr/>
                  <p:nvPr/>
                </p:nvSpPr>
                <p:spPr>
                  <a:xfrm>
                    <a:off x="2504077" y="2366980"/>
                    <a:ext cx="1108710" cy="1208730"/>
                  </a:xfrm>
                  <a:custGeom>
                    <a:avLst/>
                    <a:gdLst>
                      <a:gd name="connsiteX0" fmla="*/ 0 w 1149532"/>
                      <a:gd name="connsiteY0" fmla="*/ 0 h 1291398"/>
                      <a:gd name="connsiteX1" fmla="*/ 1149532 w 1149532"/>
                      <a:gd name="connsiteY1" fmla="*/ 0 h 1291398"/>
                      <a:gd name="connsiteX2" fmla="*/ 1149532 w 1149532"/>
                      <a:gd name="connsiteY2" fmla="*/ 1291398 h 1291398"/>
                      <a:gd name="connsiteX3" fmla="*/ 0 w 1149532"/>
                      <a:gd name="connsiteY3" fmla="*/ 1291398 h 1291398"/>
                      <a:gd name="connsiteX4" fmla="*/ 0 w 1149532"/>
                      <a:gd name="connsiteY4" fmla="*/ 0 h 1291398"/>
                      <a:gd name="connsiteX0" fmla="*/ 0 w 1324126"/>
                      <a:gd name="connsiteY0" fmla="*/ 665825 h 1291398"/>
                      <a:gd name="connsiteX1" fmla="*/ 1324126 w 1324126"/>
                      <a:gd name="connsiteY1" fmla="*/ 0 h 1291398"/>
                      <a:gd name="connsiteX2" fmla="*/ 1324126 w 1324126"/>
                      <a:gd name="connsiteY2" fmla="*/ 1291398 h 1291398"/>
                      <a:gd name="connsiteX3" fmla="*/ 174594 w 1324126"/>
                      <a:gd name="connsiteY3" fmla="*/ 1291398 h 1291398"/>
                      <a:gd name="connsiteX4" fmla="*/ 0 w 1324126"/>
                      <a:gd name="connsiteY4" fmla="*/ 665825 h 129139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09095 h 1634668"/>
                      <a:gd name="connsiteX1" fmla="*/ 1229431 w 1324126"/>
                      <a:gd name="connsiteY1" fmla="*/ 0 h 1634668"/>
                      <a:gd name="connsiteX2" fmla="*/ 1324126 w 1324126"/>
                      <a:gd name="connsiteY2" fmla="*/ 1634668 h 1634668"/>
                      <a:gd name="connsiteX3" fmla="*/ 174594 w 1324126"/>
                      <a:gd name="connsiteY3" fmla="*/ 1634668 h 1634668"/>
                      <a:gd name="connsiteX4" fmla="*/ 0 w 1324126"/>
                      <a:gd name="connsiteY4" fmla="*/ 1009095 h 1634668"/>
                      <a:gd name="connsiteX0" fmla="*/ 0 w 1324126"/>
                      <a:gd name="connsiteY0" fmla="*/ 1090537 h 1716110"/>
                      <a:gd name="connsiteX1" fmla="*/ 1229431 w 1324126"/>
                      <a:gd name="connsiteY1" fmla="*/ 81442 h 1716110"/>
                      <a:gd name="connsiteX2" fmla="*/ 1324126 w 1324126"/>
                      <a:gd name="connsiteY2" fmla="*/ 1716110 h 1716110"/>
                      <a:gd name="connsiteX3" fmla="*/ 174594 w 1324126"/>
                      <a:gd name="connsiteY3" fmla="*/ 1716110 h 1716110"/>
                      <a:gd name="connsiteX4" fmla="*/ 0 w 1324126"/>
                      <a:gd name="connsiteY4" fmla="*/ 1090537 h 1716110"/>
                      <a:gd name="connsiteX0" fmla="*/ 0 w 1324126"/>
                      <a:gd name="connsiteY0" fmla="*/ 1085218 h 1710791"/>
                      <a:gd name="connsiteX1" fmla="*/ 1232390 w 1324126"/>
                      <a:gd name="connsiteY1" fmla="*/ 82042 h 1710791"/>
                      <a:gd name="connsiteX2" fmla="*/ 1324126 w 1324126"/>
                      <a:gd name="connsiteY2" fmla="*/ 1710791 h 1710791"/>
                      <a:gd name="connsiteX3" fmla="*/ 174594 w 1324126"/>
                      <a:gd name="connsiteY3" fmla="*/ 1710791 h 1710791"/>
                      <a:gd name="connsiteX4" fmla="*/ 0 w 1324126"/>
                      <a:gd name="connsiteY4" fmla="*/ 1085218 h 1710791"/>
                      <a:gd name="connsiteX0" fmla="*/ 0 w 1324126"/>
                      <a:gd name="connsiteY0" fmla="*/ 1093173 h 1718746"/>
                      <a:gd name="connsiteX1" fmla="*/ 1232390 w 1324126"/>
                      <a:gd name="connsiteY1" fmla="*/ 89997 h 1718746"/>
                      <a:gd name="connsiteX2" fmla="*/ 1324126 w 1324126"/>
                      <a:gd name="connsiteY2" fmla="*/ 1718746 h 1718746"/>
                      <a:gd name="connsiteX3" fmla="*/ 174594 w 1324126"/>
                      <a:gd name="connsiteY3" fmla="*/ 1718746 h 1718746"/>
                      <a:gd name="connsiteX4" fmla="*/ 0 w 1324126"/>
                      <a:gd name="connsiteY4" fmla="*/ 1093173 h 1718746"/>
                      <a:gd name="connsiteX0" fmla="*/ 0 w 1324126"/>
                      <a:gd name="connsiteY0" fmla="*/ 1093173 h 1718746"/>
                      <a:gd name="connsiteX1" fmla="*/ 1232390 w 1324126"/>
                      <a:gd name="connsiteY1" fmla="*/ 89997 h 1718746"/>
                      <a:gd name="connsiteX2" fmla="*/ 1268904 w 1324126"/>
                      <a:gd name="connsiteY2" fmla="*/ 806575 h 1718746"/>
                      <a:gd name="connsiteX3" fmla="*/ 1324126 w 1324126"/>
                      <a:gd name="connsiteY3" fmla="*/ 1718746 h 1718746"/>
                      <a:gd name="connsiteX4" fmla="*/ 174594 w 1324126"/>
                      <a:gd name="connsiteY4" fmla="*/ 1718746 h 1718746"/>
                      <a:gd name="connsiteX5" fmla="*/ 0 w 1324126"/>
                      <a:gd name="connsiteY5" fmla="*/ 1093173 h 1718746"/>
                      <a:gd name="connsiteX0" fmla="*/ 0 w 1914015"/>
                      <a:gd name="connsiteY0" fmla="*/ 1093173 h 1718746"/>
                      <a:gd name="connsiteX1" fmla="*/ 1232390 w 1914015"/>
                      <a:gd name="connsiteY1" fmla="*/ 89997 h 1718746"/>
                      <a:gd name="connsiteX2" fmla="*/ 1914015 w 1914015"/>
                      <a:gd name="connsiteY2" fmla="*/ 241363 h 1718746"/>
                      <a:gd name="connsiteX3" fmla="*/ 1324126 w 1914015"/>
                      <a:gd name="connsiteY3" fmla="*/ 1718746 h 1718746"/>
                      <a:gd name="connsiteX4" fmla="*/ 174594 w 1914015"/>
                      <a:gd name="connsiteY4" fmla="*/ 1718746 h 1718746"/>
                      <a:gd name="connsiteX5" fmla="*/ 0 w 1914015"/>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324126 w 1905137"/>
                      <a:gd name="connsiteY3" fmla="*/ 1718746 h 1718746"/>
                      <a:gd name="connsiteX4" fmla="*/ 174594 w 1905137"/>
                      <a:gd name="connsiteY4" fmla="*/ 1718746 h 1718746"/>
                      <a:gd name="connsiteX5" fmla="*/ 0 w 1905137"/>
                      <a:gd name="connsiteY5" fmla="*/ 1093173 h 1718746"/>
                      <a:gd name="connsiteX0" fmla="*/ 0 w 1905137"/>
                      <a:gd name="connsiteY0" fmla="*/ 1093173 h 1718746"/>
                      <a:gd name="connsiteX1" fmla="*/ 1232390 w 1905137"/>
                      <a:gd name="connsiteY1" fmla="*/ 89997 h 1718746"/>
                      <a:gd name="connsiteX2" fmla="*/ 1905137 w 1905137"/>
                      <a:gd name="connsiteY2" fmla="*/ 223607 h 1718746"/>
                      <a:gd name="connsiteX3" fmla="*/ 1730543 w 1905137"/>
                      <a:gd name="connsiteY3" fmla="*/ 670451 h 1718746"/>
                      <a:gd name="connsiteX4" fmla="*/ 1324126 w 1905137"/>
                      <a:gd name="connsiteY4" fmla="*/ 1718746 h 1718746"/>
                      <a:gd name="connsiteX5" fmla="*/ 174594 w 1905137"/>
                      <a:gd name="connsiteY5" fmla="*/ 1718746 h 1718746"/>
                      <a:gd name="connsiteX6" fmla="*/ 0 w 1905137"/>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9732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0854 h 1718746"/>
                      <a:gd name="connsiteX4" fmla="*/ 1324126 w 2050140"/>
                      <a:gd name="connsiteY4" fmla="*/ 1718746 h 1718746"/>
                      <a:gd name="connsiteX5" fmla="*/ 174594 w 2050140"/>
                      <a:gd name="connsiteY5" fmla="*/ 1718746 h 1718746"/>
                      <a:gd name="connsiteX6" fmla="*/ 0 w 2050140"/>
                      <a:gd name="connsiteY6" fmla="*/ 1093173 h 1718746"/>
                      <a:gd name="connsiteX0" fmla="*/ 0 w 2050140"/>
                      <a:gd name="connsiteY0" fmla="*/ 1093173 h 1718746"/>
                      <a:gd name="connsiteX1" fmla="*/ 1232390 w 2050140"/>
                      <a:gd name="connsiteY1" fmla="*/ 89997 h 1718746"/>
                      <a:gd name="connsiteX2" fmla="*/ 1905137 w 2050140"/>
                      <a:gd name="connsiteY2" fmla="*/ 223607 h 1718746"/>
                      <a:gd name="connsiteX3" fmla="*/ 2050140 w 2050140"/>
                      <a:gd name="connsiteY3" fmla="*/ 350854 h 1718746"/>
                      <a:gd name="connsiteX4" fmla="*/ 1763093 w 2050140"/>
                      <a:gd name="connsiteY4" fmla="*/ 895352 h 1718746"/>
                      <a:gd name="connsiteX5" fmla="*/ 1324126 w 2050140"/>
                      <a:gd name="connsiteY5" fmla="*/ 1718746 h 1718746"/>
                      <a:gd name="connsiteX6" fmla="*/ 174594 w 2050140"/>
                      <a:gd name="connsiteY6" fmla="*/ 1718746 h 1718746"/>
                      <a:gd name="connsiteX7" fmla="*/ 0 w 2050140"/>
                      <a:gd name="connsiteY7"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1324126 w 2582798"/>
                      <a:gd name="connsiteY5" fmla="*/ 1718746 h 1718746"/>
                      <a:gd name="connsiteX6" fmla="*/ 174594 w 2582798"/>
                      <a:gd name="connsiteY6" fmla="*/ 1718746 h 1718746"/>
                      <a:gd name="connsiteX7" fmla="*/ 0 w 2582798"/>
                      <a:gd name="connsiteY7"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067893 w 2582798"/>
                      <a:gd name="connsiteY5" fmla="*/ 1277092 h 1718746"/>
                      <a:gd name="connsiteX6" fmla="*/ 1324126 w 2582798"/>
                      <a:gd name="connsiteY6" fmla="*/ 1718746 h 1718746"/>
                      <a:gd name="connsiteX7" fmla="*/ 174594 w 2582798"/>
                      <a:gd name="connsiteY7" fmla="*/ 1718746 h 1718746"/>
                      <a:gd name="connsiteX8" fmla="*/ 0 w 2582798"/>
                      <a:gd name="connsiteY8"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324126 w 2582798"/>
                      <a:gd name="connsiteY6" fmla="*/ 1718746 h 1718746"/>
                      <a:gd name="connsiteX7" fmla="*/ 174594 w 2582798"/>
                      <a:gd name="connsiteY7" fmla="*/ 1718746 h 1718746"/>
                      <a:gd name="connsiteX8" fmla="*/ 0 w 2582798"/>
                      <a:gd name="connsiteY8"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804522 w 2582798"/>
                      <a:gd name="connsiteY6" fmla="*/ 148423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5446 w 2582798"/>
                      <a:gd name="connsiteY5" fmla="*/ 1262296 h 1718746"/>
                      <a:gd name="connsiteX6" fmla="*/ 1757174 w 2582798"/>
                      <a:gd name="connsiteY6" fmla="*/ 64677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7174 w 2582798"/>
                      <a:gd name="connsiteY6" fmla="*/ 646777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324126 w 2582798"/>
                      <a:gd name="connsiteY7" fmla="*/ 1718746 h 1718746"/>
                      <a:gd name="connsiteX8" fmla="*/ 174594 w 2582798"/>
                      <a:gd name="connsiteY8" fmla="*/ 1718746 h 1718746"/>
                      <a:gd name="connsiteX9" fmla="*/ 0 w 2582798"/>
                      <a:gd name="connsiteY9"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526355 w 2582798"/>
                      <a:gd name="connsiteY7" fmla="*/ 1211989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3900 w 2582798"/>
                      <a:gd name="connsiteY7" fmla="*/ 566878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324126 w 2582798"/>
                      <a:gd name="connsiteY8" fmla="*/ 1718746 h 1718746"/>
                      <a:gd name="connsiteX9" fmla="*/ 174594 w 2582798"/>
                      <a:gd name="connsiteY9" fmla="*/ 1718746 h 1718746"/>
                      <a:gd name="connsiteX10" fmla="*/ 0 w 2582798"/>
                      <a:gd name="connsiteY10"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200841 w 2582798"/>
                      <a:gd name="connsiteY8" fmla="*/ 1037395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26860 w 2582798"/>
                      <a:gd name="connsiteY7" fmla="*/ 587593 h 1718746"/>
                      <a:gd name="connsiteX8" fmla="*/ 1109106 w 2582798"/>
                      <a:gd name="connsiteY8" fmla="*/ 969332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718746"/>
                      <a:gd name="connsiteX1" fmla="*/ 1232390 w 2582798"/>
                      <a:gd name="connsiteY1" fmla="*/ 89997 h 1718746"/>
                      <a:gd name="connsiteX2" fmla="*/ 1905137 w 2582798"/>
                      <a:gd name="connsiteY2" fmla="*/ 223607 h 1718746"/>
                      <a:gd name="connsiteX3" fmla="*/ 2050140 w 2582798"/>
                      <a:gd name="connsiteY3" fmla="*/ 350854 h 1718746"/>
                      <a:gd name="connsiteX4" fmla="*/ 2582798 w 2582798"/>
                      <a:gd name="connsiteY4" fmla="*/ 984129 h 1718746"/>
                      <a:gd name="connsiteX5" fmla="*/ 2248405 w 2582798"/>
                      <a:gd name="connsiteY5" fmla="*/ 1277092 h 1718746"/>
                      <a:gd name="connsiteX6" fmla="*/ 1754215 w 2582798"/>
                      <a:gd name="connsiteY6" fmla="*/ 655654 h 1718746"/>
                      <a:gd name="connsiteX7" fmla="*/ 1112064 w 2582798"/>
                      <a:gd name="connsiteY7" fmla="*/ 578716 h 1718746"/>
                      <a:gd name="connsiteX8" fmla="*/ 1109106 w 2582798"/>
                      <a:gd name="connsiteY8" fmla="*/ 969332 h 1718746"/>
                      <a:gd name="connsiteX9" fmla="*/ 1324126 w 2582798"/>
                      <a:gd name="connsiteY9" fmla="*/ 1718746 h 1718746"/>
                      <a:gd name="connsiteX10" fmla="*/ 174594 w 2582798"/>
                      <a:gd name="connsiteY10" fmla="*/ 1718746 h 1718746"/>
                      <a:gd name="connsiteX11" fmla="*/ 0 w 2582798"/>
                      <a:gd name="connsiteY11" fmla="*/ 1093173 h 1718746"/>
                      <a:gd name="connsiteX0" fmla="*/ 0 w 2582798"/>
                      <a:gd name="connsiteY0" fmla="*/ 1093173 h 1982117"/>
                      <a:gd name="connsiteX1" fmla="*/ 1232390 w 2582798"/>
                      <a:gd name="connsiteY1" fmla="*/ 89997 h 1982117"/>
                      <a:gd name="connsiteX2" fmla="*/ 1905137 w 2582798"/>
                      <a:gd name="connsiteY2" fmla="*/ 223607 h 1982117"/>
                      <a:gd name="connsiteX3" fmla="*/ 2050140 w 2582798"/>
                      <a:gd name="connsiteY3" fmla="*/ 350854 h 1982117"/>
                      <a:gd name="connsiteX4" fmla="*/ 2582798 w 2582798"/>
                      <a:gd name="connsiteY4" fmla="*/ 984129 h 1982117"/>
                      <a:gd name="connsiteX5" fmla="*/ 2248405 w 2582798"/>
                      <a:gd name="connsiteY5" fmla="*/ 1277092 h 1982117"/>
                      <a:gd name="connsiteX6" fmla="*/ 1754215 w 2582798"/>
                      <a:gd name="connsiteY6" fmla="*/ 655654 h 1982117"/>
                      <a:gd name="connsiteX7" fmla="*/ 1112064 w 2582798"/>
                      <a:gd name="connsiteY7" fmla="*/ 578716 h 1982117"/>
                      <a:gd name="connsiteX8" fmla="*/ 1109106 w 2582798"/>
                      <a:gd name="connsiteY8" fmla="*/ 969332 h 1982117"/>
                      <a:gd name="connsiteX9" fmla="*/ 770751 w 2582798"/>
                      <a:gd name="connsiteY9" fmla="*/ 1982117 h 1982117"/>
                      <a:gd name="connsiteX10" fmla="*/ 174594 w 2582798"/>
                      <a:gd name="connsiteY10" fmla="*/ 1718746 h 1982117"/>
                      <a:gd name="connsiteX11" fmla="*/ 0 w 2582798"/>
                      <a:gd name="connsiteY11" fmla="*/ 1093173 h 1982117"/>
                      <a:gd name="connsiteX0" fmla="*/ 0 w 2582798"/>
                      <a:gd name="connsiteY0" fmla="*/ 1093173 h 1982117"/>
                      <a:gd name="connsiteX1" fmla="*/ 1232390 w 2582798"/>
                      <a:gd name="connsiteY1" fmla="*/ 89997 h 1982117"/>
                      <a:gd name="connsiteX2" fmla="*/ 1905137 w 2582798"/>
                      <a:gd name="connsiteY2" fmla="*/ 223607 h 1982117"/>
                      <a:gd name="connsiteX3" fmla="*/ 2050140 w 2582798"/>
                      <a:gd name="connsiteY3" fmla="*/ 350854 h 1982117"/>
                      <a:gd name="connsiteX4" fmla="*/ 2582798 w 2582798"/>
                      <a:gd name="connsiteY4" fmla="*/ 984129 h 1982117"/>
                      <a:gd name="connsiteX5" fmla="*/ 2248405 w 2582798"/>
                      <a:gd name="connsiteY5" fmla="*/ 1277092 h 1982117"/>
                      <a:gd name="connsiteX6" fmla="*/ 1754215 w 2582798"/>
                      <a:gd name="connsiteY6" fmla="*/ 655654 h 1982117"/>
                      <a:gd name="connsiteX7" fmla="*/ 1112064 w 2582798"/>
                      <a:gd name="connsiteY7" fmla="*/ 578716 h 1982117"/>
                      <a:gd name="connsiteX8" fmla="*/ 1109106 w 2582798"/>
                      <a:gd name="connsiteY8" fmla="*/ 969332 h 1982117"/>
                      <a:gd name="connsiteX9" fmla="*/ 770751 w 2582798"/>
                      <a:gd name="connsiteY9" fmla="*/ 1982117 h 1982117"/>
                      <a:gd name="connsiteX10" fmla="*/ 458076 w 2582798"/>
                      <a:gd name="connsiteY10" fmla="*/ 1842303 h 1982117"/>
                      <a:gd name="connsiteX11" fmla="*/ 174594 w 2582798"/>
                      <a:gd name="connsiteY11" fmla="*/ 1718746 h 1982117"/>
                      <a:gd name="connsiteX12" fmla="*/ 0 w 2582798"/>
                      <a:gd name="connsiteY12" fmla="*/ 1093173 h 1982117"/>
                      <a:gd name="connsiteX0" fmla="*/ 0 w 2582798"/>
                      <a:gd name="connsiteY0" fmla="*/ 1093173 h 2191491"/>
                      <a:gd name="connsiteX1" fmla="*/ 1232390 w 2582798"/>
                      <a:gd name="connsiteY1" fmla="*/ 89997 h 2191491"/>
                      <a:gd name="connsiteX2" fmla="*/ 1905137 w 2582798"/>
                      <a:gd name="connsiteY2" fmla="*/ 223607 h 2191491"/>
                      <a:gd name="connsiteX3" fmla="*/ 2050140 w 2582798"/>
                      <a:gd name="connsiteY3" fmla="*/ 350854 h 2191491"/>
                      <a:gd name="connsiteX4" fmla="*/ 2582798 w 2582798"/>
                      <a:gd name="connsiteY4" fmla="*/ 984129 h 2191491"/>
                      <a:gd name="connsiteX5" fmla="*/ 2248405 w 2582798"/>
                      <a:gd name="connsiteY5" fmla="*/ 1277092 h 2191491"/>
                      <a:gd name="connsiteX6" fmla="*/ 1754215 w 2582798"/>
                      <a:gd name="connsiteY6" fmla="*/ 655654 h 2191491"/>
                      <a:gd name="connsiteX7" fmla="*/ 1112064 w 2582798"/>
                      <a:gd name="connsiteY7" fmla="*/ 578716 h 2191491"/>
                      <a:gd name="connsiteX8" fmla="*/ 1109106 w 2582798"/>
                      <a:gd name="connsiteY8" fmla="*/ 969332 h 2191491"/>
                      <a:gd name="connsiteX9" fmla="*/ 770751 w 2582798"/>
                      <a:gd name="connsiteY9" fmla="*/ 1982117 h 2191491"/>
                      <a:gd name="connsiteX10" fmla="*/ 674099 w 2582798"/>
                      <a:gd name="connsiteY10" fmla="*/ 2191491 h 2191491"/>
                      <a:gd name="connsiteX11" fmla="*/ 174594 w 2582798"/>
                      <a:gd name="connsiteY11" fmla="*/ 1718746 h 2191491"/>
                      <a:gd name="connsiteX12" fmla="*/ 0 w 2582798"/>
                      <a:gd name="connsiteY12" fmla="*/ 1093173 h 2191491"/>
                      <a:gd name="connsiteX0" fmla="*/ 0 w 2582798"/>
                      <a:gd name="connsiteY0" fmla="*/ 1093173 h 2191491"/>
                      <a:gd name="connsiteX1" fmla="*/ 1232390 w 2582798"/>
                      <a:gd name="connsiteY1" fmla="*/ 89997 h 2191491"/>
                      <a:gd name="connsiteX2" fmla="*/ 1905137 w 2582798"/>
                      <a:gd name="connsiteY2" fmla="*/ 223607 h 2191491"/>
                      <a:gd name="connsiteX3" fmla="*/ 2050140 w 2582798"/>
                      <a:gd name="connsiteY3" fmla="*/ 350854 h 2191491"/>
                      <a:gd name="connsiteX4" fmla="*/ 2582798 w 2582798"/>
                      <a:gd name="connsiteY4" fmla="*/ 984129 h 2191491"/>
                      <a:gd name="connsiteX5" fmla="*/ 2248405 w 2582798"/>
                      <a:gd name="connsiteY5" fmla="*/ 1277092 h 2191491"/>
                      <a:gd name="connsiteX6" fmla="*/ 1754215 w 2582798"/>
                      <a:gd name="connsiteY6" fmla="*/ 655654 h 2191491"/>
                      <a:gd name="connsiteX7" fmla="*/ 1112064 w 2582798"/>
                      <a:gd name="connsiteY7" fmla="*/ 578716 h 2191491"/>
                      <a:gd name="connsiteX8" fmla="*/ 1109106 w 2582798"/>
                      <a:gd name="connsiteY8" fmla="*/ 969332 h 2191491"/>
                      <a:gd name="connsiteX9" fmla="*/ 770751 w 2582798"/>
                      <a:gd name="connsiteY9" fmla="*/ 1982117 h 2191491"/>
                      <a:gd name="connsiteX10" fmla="*/ 674099 w 2582798"/>
                      <a:gd name="connsiteY10" fmla="*/ 2191491 h 2191491"/>
                      <a:gd name="connsiteX11" fmla="*/ 381136 w 2582798"/>
                      <a:gd name="connsiteY11" fmla="*/ 1919243 h 2191491"/>
                      <a:gd name="connsiteX12" fmla="*/ 174594 w 2582798"/>
                      <a:gd name="connsiteY12" fmla="*/ 1718746 h 2191491"/>
                      <a:gd name="connsiteX13" fmla="*/ 0 w 2582798"/>
                      <a:gd name="connsiteY13" fmla="*/ 1093173 h 2191491"/>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174594 w 2582798"/>
                      <a:gd name="connsiteY12" fmla="*/ 1718746 h 2582109"/>
                      <a:gd name="connsiteX13" fmla="*/ 0 w 2582798"/>
                      <a:gd name="connsiteY13"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671140 w 2582798"/>
                      <a:gd name="connsiteY12" fmla="*/ 2055367 h 2582109"/>
                      <a:gd name="connsiteX13" fmla="*/ 174594 w 2582798"/>
                      <a:gd name="connsiteY13" fmla="*/ 1718746 h 2582109"/>
                      <a:gd name="connsiteX14" fmla="*/ 0 w 2582798"/>
                      <a:gd name="connsiteY14"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2346061 w 2582798"/>
                      <a:gd name="connsiteY12" fmla="*/ 2369045 h 2582109"/>
                      <a:gd name="connsiteX13" fmla="*/ 174594 w 2582798"/>
                      <a:gd name="connsiteY13" fmla="*/ 1718746 h 2582109"/>
                      <a:gd name="connsiteX14" fmla="*/ 0 w 2582798"/>
                      <a:gd name="connsiteY14" fmla="*/ 1093173 h 2582109"/>
                      <a:gd name="connsiteX0" fmla="*/ 0 w 2582798"/>
                      <a:gd name="connsiteY0" fmla="*/ 1093173 h 2582109"/>
                      <a:gd name="connsiteX1" fmla="*/ 1232390 w 2582798"/>
                      <a:gd name="connsiteY1" fmla="*/ 89997 h 2582109"/>
                      <a:gd name="connsiteX2" fmla="*/ 1905137 w 2582798"/>
                      <a:gd name="connsiteY2" fmla="*/ 223607 h 2582109"/>
                      <a:gd name="connsiteX3" fmla="*/ 2050140 w 2582798"/>
                      <a:gd name="connsiteY3" fmla="*/ 350854 h 2582109"/>
                      <a:gd name="connsiteX4" fmla="*/ 2582798 w 2582798"/>
                      <a:gd name="connsiteY4" fmla="*/ 984129 h 2582109"/>
                      <a:gd name="connsiteX5" fmla="*/ 2248405 w 2582798"/>
                      <a:gd name="connsiteY5" fmla="*/ 1277092 h 2582109"/>
                      <a:gd name="connsiteX6" fmla="*/ 1754215 w 2582798"/>
                      <a:gd name="connsiteY6" fmla="*/ 655654 h 2582109"/>
                      <a:gd name="connsiteX7" fmla="*/ 1112064 w 2582798"/>
                      <a:gd name="connsiteY7" fmla="*/ 578716 h 2582109"/>
                      <a:gd name="connsiteX8" fmla="*/ 1109106 w 2582798"/>
                      <a:gd name="connsiteY8" fmla="*/ 969332 h 2582109"/>
                      <a:gd name="connsiteX9" fmla="*/ 770751 w 2582798"/>
                      <a:gd name="connsiteY9" fmla="*/ 1982117 h 2582109"/>
                      <a:gd name="connsiteX10" fmla="*/ 674099 w 2582798"/>
                      <a:gd name="connsiteY10" fmla="*/ 2191491 h 2582109"/>
                      <a:gd name="connsiteX11" fmla="*/ 1449416 w 2582798"/>
                      <a:gd name="connsiteY11" fmla="*/ 2582109 h 2582109"/>
                      <a:gd name="connsiteX12" fmla="*/ 2346061 w 2582798"/>
                      <a:gd name="connsiteY12" fmla="*/ 2369045 h 2582109"/>
                      <a:gd name="connsiteX13" fmla="*/ 1262984 w 2582798"/>
                      <a:gd name="connsiteY13" fmla="*/ 2040571 h 2582109"/>
                      <a:gd name="connsiteX14" fmla="*/ 174594 w 2582798"/>
                      <a:gd name="connsiteY14" fmla="*/ 1718746 h 2582109"/>
                      <a:gd name="connsiteX15" fmla="*/ 0 w 2582798"/>
                      <a:gd name="connsiteY15" fmla="*/ 1093173 h 2582109"/>
                      <a:gd name="connsiteX0" fmla="*/ 0 w 2582798"/>
                      <a:gd name="connsiteY0" fmla="*/ 1093173 h 2901705"/>
                      <a:gd name="connsiteX1" fmla="*/ 1232390 w 2582798"/>
                      <a:gd name="connsiteY1" fmla="*/ 89997 h 2901705"/>
                      <a:gd name="connsiteX2" fmla="*/ 1905137 w 2582798"/>
                      <a:gd name="connsiteY2" fmla="*/ 223607 h 2901705"/>
                      <a:gd name="connsiteX3" fmla="*/ 2050140 w 2582798"/>
                      <a:gd name="connsiteY3" fmla="*/ 350854 h 2901705"/>
                      <a:gd name="connsiteX4" fmla="*/ 2582798 w 2582798"/>
                      <a:gd name="connsiteY4" fmla="*/ 984129 h 2901705"/>
                      <a:gd name="connsiteX5" fmla="*/ 2248405 w 2582798"/>
                      <a:gd name="connsiteY5" fmla="*/ 1277092 h 2901705"/>
                      <a:gd name="connsiteX6" fmla="*/ 1754215 w 2582798"/>
                      <a:gd name="connsiteY6" fmla="*/ 655654 h 2901705"/>
                      <a:gd name="connsiteX7" fmla="*/ 1112064 w 2582798"/>
                      <a:gd name="connsiteY7" fmla="*/ 578716 h 2901705"/>
                      <a:gd name="connsiteX8" fmla="*/ 1109106 w 2582798"/>
                      <a:gd name="connsiteY8" fmla="*/ 969332 h 2901705"/>
                      <a:gd name="connsiteX9" fmla="*/ 770751 w 2582798"/>
                      <a:gd name="connsiteY9" fmla="*/ 1982117 h 2901705"/>
                      <a:gd name="connsiteX10" fmla="*/ 674099 w 2582798"/>
                      <a:gd name="connsiteY10" fmla="*/ 2191491 h 2901705"/>
                      <a:gd name="connsiteX11" fmla="*/ 1449416 w 2582798"/>
                      <a:gd name="connsiteY11" fmla="*/ 2582109 h 2901705"/>
                      <a:gd name="connsiteX12" fmla="*/ 2346061 w 2582798"/>
                      <a:gd name="connsiteY12" fmla="*/ 2369045 h 2901705"/>
                      <a:gd name="connsiteX13" fmla="*/ 2449633 w 2582798"/>
                      <a:gd name="connsiteY13" fmla="*/ 2901705 h 2901705"/>
                      <a:gd name="connsiteX14" fmla="*/ 174594 w 2582798"/>
                      <a:gd name="connsiteY14" fmla="*/ 1718746 h 2901705"/>
                      <a:gd name="connsiteX15" fmla="*/ 0 w 2582798"/>
                      <a:gd name="connsiteY15" fmla="*/ 1093173 h 290170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74594 w 2582798"/>
                      <a:gd name="connsiteY14" fmla="*/ 1718746 h 2789255"/>
                      <a:gd name="connsiteX15" fmla="*/ 0 w 2582798"/>
                      <a:gd name="connsiteY15" fmla="*/ 1093173 h 278925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493804 w 2582798"/>
                      <a:gd name="connsiteY14" fmla="*/ 2342412 h 2789255"/>
                      <a:gd name="connsiteX15" fmla="*/ 174594 w 2582798"/>
                      <a:gd name="connsiteY15" fmla="*/ 1718746 h 2789255"/>
                      <a:gd name="connsiteX16" fmla="*/ 0 w 2582798"/>
                      <a:gd name="connsiteY16" fmla="*/ 1093173 h 2789255"/>
                      <a:gd name="connsiteX0" fmla="*/ 0 w 2582798"/>
                      <a:gd name="connsiteY0" fmla="*/ 1093173 h 2789255"/>
                      <a:gd name="connsiteX1" fmla="*/ 1232390 w 2582798"/>
                      <a:gd name="connsiteY1" fmla="*/ 89997 h 2789255"/>
                      <a:gd name="connsiteX2" fmla="*/ 1905137 w 2582798"/>
                      <a:gd name="connsiteY2" fmla="*/ 223607 h 2789255"/>
                      <a:gd name="connsiteX3" fmla="*/ 2050140 w 2582798"/>
                      <a:gd name="connsiteY3" fmla="*/ 350854 h 2789255"/>
                      <a:gd name="connsiteX4" fmla="*/ 2582798 w 2582798"/>
                      <a:gd name="connsiteY4" fmla="*/ 984129 h 2789255"/>
                      <a:gd name="connsiteX5" fmla="*/ 2248405 w 2582798"/>
                      <a:gd name="connsiteY5" fmla="*/ 1277092 h 2789255"/>
                      <a:gd name="connsiteX6" fmla="*/ 1754215 w 2582798"/>
                      <a:gd name="connsiteY6" fmla="*/ 655654 h 2789255"/>
                      <a:gd name="connsiteX7" fmla="*/ 1112064 w 2582798"/>
                      <a:gd name="connsiteY7" fmla="*/ 578716 h 2789255"/>
                      <a:gd name="connsiteX8" fmla="*/ 1109106 w 2582798"/>
                      <a:gd name="connsiteY8" fmla="*/ 969332 h 2789255"/>
                      <a:gd name="connsiteX9" fmla="*/ 770751 w 2582798"/>
                      <a:gd name="connsiteY9" fmla="*/ 1982117 h 2789255"/>
                      <a:gd name="connsiteX10" fmla="*/ 674099 w 2582798"/>
                      <a:gd name="connsiteY10" fmla="*/ 2191491 h 2789255"/>
                      <a:gd name="connsiteX11" fmla="*/ 1449416 w 2582798"/>
                      <a:gd name="connsiteY11" fmla="*/ 2582109 h 2789255"/>
                      <a:gd name="connsiteX12" fmla="*/ 2346061 w 2582798"/>
                      <a:gd name="connsiteY12" fmla="*/ 2369045 h 2789255"/>
                      <a:gd name="connsiteX13" fmla="*/ 2446674 w 2582798"/>
                      <a:gd name="connsiteY13" fmla="*/ 2789255 h 2789255"/>
                      <a:gd name="connsiteX14" fmla="*/ 1493804 w 2582798"/>
                      <a:gd name="connsiteY14" fmla="*/ 2342412 h 2789255"/>
                      <a:gd name="connsiteX15" fmla="*/ 1473089 w 2582798"/>
                      <a:gd name="connsiteY15" fmla="*/ 2333534 h 2789255"/>
                      <a:gd name="connsiteX16" fmla="*/ 174594 w 2582798"/>
                      <a:gd name="connsiteY16" fmla="*/ 1718746 h 2789255"/>
                      <a:gd name="connsiteX17" fmla="*/ 0 w 2582798"/>
                      <a:gd name="connsiteY17" fmla="*/ 1093173 h 2789255"/>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473089 w 2582798"/>
                      <a:gd name="connsiteY15" fmla="*/ 2333534 h 2984563"/>
                      <a:gd name="connsiteX16" fmla="*/ 174594 w 2582798"/>
                      <a:gd name="connsiteY16" fmla="*/ 1718746 h 2984563"/>
                      <a:gd name="connsiteX17" fmla="*/ 0 w 2582798"/>
                      <a:gd name="connsiteY17" fmla="*/ 1093173 h 2984563"/>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271862 w 2582798"/>
                      <a:gd name="connsiteY15" fmla="*/ 2949053 h 2984563"/>
                      <a:gd name="connsiteX16" fmla="*/ 174594 w 2582798"/>
                      <a:gd name="connsiteY16" fmla="*/ 1718746 h 2984563"/>
                      <a:gd name="connsiteX17" fmla="*/ 0 w 2582798"/>
                      <a:gd name="connsiteY17" fmla="*/ 1093173 h 2984563"/>
                      <a:gd name="connsiteX0" fmla="*/ 0 w 2582798"/>
                      <a:gd name="connsiteY0" fmla="*/ 1093173 h 2984563"/>
                      <a:gd name="connsiteX1" fmla="*/ 1232390 w 2582798"/>
                      <a:gd name="connsiteY1" fmla="*/ 89997 h 2984563"/>
                      <a:gd name="connsiteX2" fmla="*/ 1905137 w 2582798"/>
                      <a:gd name="connsiteY2" fmla="*/ 223607 h 2984563"/>
                      <a:gd name="connsiteX3" fmla="*/ 2050140 w 2582798"/>
                      <a:gd name="connsiteY3" fmla="*/ 350854 h 2984563"/>
                      <a:gd name="connsiteX4" fmla="*/ 2582798 w 2582798"/>
                      <a:gd name="connsiteY4" fmla="*/ 984129 h 2984563"/>
                      <a:gd name="connsiteX5" fmla="*/ 2248405 w 2582798"/>
                      <a:gd name="connsiteY5" fmla="*/ 1277092 h 2984563"/>
                      <a:gd name="connsiteX6" fmla="*/ 1754215 w 2582798"/>
                      <a:gd name="connsiteY6" fmla="*/ 655654 h 2984563"/>
                      <a:gd name="connsiteX7" fmla="*/ 1112064 w 2582798"/>
                      <a:gd name="connsiteY7" fmla="*/ 578716 h 2984563"/>
                      <a:gd name="connsiteX8" fmla="*/ 1109106 w 2582798"/>
                      <a:gd name="connsiteY8" fmla="*/ 969332 h 2984563"/>
                      <a:gd name="connsiteX9" fmla="*/ 770751 w 2582798"/>
                      <a:gd name="connsiteY9" fmla="*/ 1982117 h 2984563"/>
                      <a:gd name="connsiteX10" fmla="*/ 674099 w 2582798"/>
                      <a:gd name="connsiteY10" fmla="*/ 2191491 h 2984563"/>
                      <a:gd name="connsiteX11" fmla="*/ 1449416 w 2582798"/>
                      <a:gd name="connsiteY11" fmla="*/ 2582109 h 2984563"/>
                      <a:gd name="connsiteX12" fmla="*/ 2346061 w 2582798"/>
                      <a:gd name="connsiteY12" fmla="*/ 2369045 h 2984563"/>
                      <a:gd name="connsiteX13" fmla="*/ 2446674 w 2582798"/>
                      <a:gd name="connsiteY13" fmla="*/ 2789255 h 2984563"/>
                      <a:gd name="connsiteX14" fmla="*/ 1541151 w 2582798"/>
                      <a:gd name="connsiteY14" fmla="*/ 2984563 h 2984563"/>
                      <a:gd name="connsiteX15" fmla="*/ 1271862 w 2582798"/>
                      <a:gd name="connsiteY15" fmla="*/ 2949053 h 2984563"/>
                      <a:gd name="connsiteX16" fmla="*/ 174594 w 2582798"/>
                      <a:gd name="connsiteY16" fmla="*/ 1718746 h 2984563"/>
                      <a:gd name="connsiteX17" fmla="*/ 0 w 2582798"/>
                      <a:gd name="connsiteY17" fmla="*/ 1093173 h 2984563"/>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174594 w 2582798"/>
                      <a:gd name="connsiteY16" fmla="*/ 1718746 h 2995085"/>
                      <a:gd name="connsiteX17" fmla="*/ 0 w 2582798"/>
                      <a:gd name="connsiteY17"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638588 w 2582798"/>
                      <a:gd name="connsiteY16" fmla="*/ 2227002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38947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27110 h 2995085"/>
                      <a:gd name="connsiteX17" fmla="*/ 174594 w 2582798"/>
                      <a:gd name="connsiteY17" fmla="*/ 1718746 h 2995085"/>
                      <a:gd name="connsiteX18" fmla="*/ 0 w 2582798"/>
                      <a:gd name="connsiteY18" fmla="*/ 1093173 h 2995085"/>
                      <a:gd name="connsiteX0" fmla="*/ 0 w 2582798"/>
                      <a:gd name="connsiteY0" fmla="*/ 1093173 h 2995085"/>
                      <a:gd name="connsiteX1" fmla="*/ 1232390 w 2582798"/>
                      <a:gd name="connsiteY1" fmla="*/ 89997 h 2995085"/>
                      <a:gd name="connsiteX2" fmla="*/ 1905137 w 2582798"/>
                      <a:gd name="connsiteY2" fmla="*/ 223607 h 2995085"/>
                      <a:gd name="connsiteX3" fmla="*/ 2050140 w 2582798"/>
                      <a:gd name="connsiteY3" fmla="*/ 350854 h 2995085"/>
                      <a:gd name="connsiteX4" fmla="*/ 2582798 w 2582798"/>
                      <a:gd name="connsiteY4" fmla="*/ 984129 h 2995085"/>
                      <a:gd name="connsiteX5" fmla="*/ 2248405 w 2582798"/>
                      <a:gd name="connsiteY5" fmla="*/ 1277092 h 2995085"/>
                      <a:gd name="connsiteX6" fmla="*/ 1754215 w 2582798"/>
                      <a:gd name="connsiteY6" fmla="*/ 655654 h 2995085"/>
                      <a:gd name="connsiteX7" fmla="*/ 1112064 w 2582798"/>
                      <a:gd name="connsiteY7" fmla="*/ 578716 h 2995085"/>
                      <a:gd name="connsiteX8" fmla="*/ 1109106 w 2582798"/>
                      <a:gd name="connsiteY8" fmla="*/ 969332 h 2995085"/>
                      <a:gd name="connsiteX9" fmla="*/ 770751 w 2582798"/>
                      <a:gd name="connsiteY9" fmla="*/ 1982117 h 2995085"/>
                      <a:gd name="connsiteX10" fmla="*/ 674099 w 2582798"/>
                      <a:gd name="connsiteY10" fmla="*/ 2191491 h 2995085"/>
                      <a:gd name="connsiteX11" fmla="*/ 1449416 w 2582798"/>
                      <a:gd name="connsiteY11" fmla="*/ 2582109 h 2995085"/>
                      <a:gd name="connsiteX12" fmla="*/ 2346061 w 2582798"/>
                      <a:gd name="connsiteY12" fmla="*/ 2369045 h 2995085"/>
                      <a:gd name="connsiteX13" fmla="*/ 2446674 w 2582798"/>
                      <a:gd name="connsiteY13" fmla="*/ 2789255 h 2995085"/>
                      <a:gd name="connsiteX14" fmla="*/ 1541151 w 2582798"/>
                      <a:gd name="connsiteY14" fmla="*/ 2984563 h 2995085"/>
                      <a:gd name="connsiteX15" fmla="*/ 1271862 w 2582798"/>
                      <a:gd name="connsiteY15" fmla="*/ 2949053 h 2995085"/>
                      <a:gd name="connsiteX16" fmla="*/ 437361 w 2582798"/>
                      <a:gd name="connsiteY16" fmla="*/ 2727110 h 2995085"/>
                      <a:gd name="connsiteX17" fmla="*/ 295318 w 2582798"/>
                      <a:gd name="connsiteY17" fmla="*/ 2182614 h 2995085"/>
                      <a:gd name="connsiteX18" fmla="*/ 174594 w 2582798"/>
                      <a:gd name="connsiteY18" fmla="*/ 1718746 h 2995085"/>
                      <a:gd name="connsiteX19" fmla="*/ 0 w 258279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68171 w 2713608"/>
                      <a:gd name="connsiteY16" fmla="*/ 2727110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305404 w 2713608"/>
                      <a:gd name="connsiteY18" fmla="*/ 1718746 h 2995085"/>
                      <a:gd name="connsiteX19" fmla="*/ 130810 w 2713608"/>
                      <a:gd name="connsiteY19" fmla="*/ 1093173 h 2995085"/>
                      <a:gd name="connsiteX0" fmla="*/ 130810 w 2713608"/>
                      <a:gd name="connsiteY0" fmla="*/ 1093173 h 2995085"/>
                      <a:gd name="connsiteX1" fmla="*/ 1363200 w 2713608"/>
                      <a:gd name="connsiteY1" fmla="*/ 89997 h 2995085"/>
                      <a:gd name="connsiteX2" fmla="*/ 2035947 w 2713608"/>
                      <a:gd name="connsiteY2" fmla="*/ 223607 h 2995085"/>
                      <a:gd name="connsiteX3" fmla="*/ 2180950 w 2713608"/>
                      <a:gd name="connsiteY3" fmla="*/ 350854 h 2995085"/>
                      <a:gd name="connsiteX4" fmla="*/ 2713608 w 2713608"/>
                      <a:gd name="connsiteY4" fmla="*/ 984129 h 2995085"/>
                      <a:gd name="connsiteX5" fmla="*/ 2379215 w 2713608"/>
                      <a:gd name="connsiteY5" fmla="*/ 1277092 h 2995085"/>
                      <a:gd name="connsiteX6" fmla="*/ 1885025 w 2713608"/>
                      <a:gd name="connsiteY6" fmla="*/ 655654 h 2995085"/>
                      <a:gd name="connsiteX7" fmla="*/ 1242874 w 2713608"/>
                      <a:gd name="connsiteY7" fmla="*/ 578716 h 2995085"/>
                      <a:gd name="connsiteX8" fmla="*/ 1239916 w 2713608"/>
                      <a:gd name="connsiteY8" fmla="*/ 969332 h 2995085"/>
                      <a:gd name="connsiteX9" fmla="*/ 901561 w 2713608"/>
                      <a:gd name="connsiteY9" fmla="*/ 1982117 h 2995085"/>
                      <a:gd name="connsiteX10" fmla="*/ 804909 w 2713608"/>
                      <a:gd name="connsiteY10" fmla="*/ 2191491 h 2995085"/>
                      <a:gd name="connsiteX11" fmla="*/ 1580226 w 2713608"/>
                      <a:gd name="connsiteY11" fmla="*/ 2582109 h 2995085"/>
                      <a:gd name="connsiteX12" fmla="*/ 2476871 w 2713608"/>
                      <a:gd name="connsiteY12" fmla="*/ 2369045 h 2995085"/>
                      <a:gd name="connsiteX13" fmla="*/ 2577484 w 2713608"/>
                      <a:gd name="connsiteY13" fmla="*/ 2789255 h 2995085"/>
                      <a:gd name="connsiteX14" fmla="*/ 1671961 w 2713608"/>
                      <a:gd name="connsiteY14" fmla="*/ 2984563 h 2995085"/>
                      <a:gd name="connsiteX15" fmla="*/ 1402672 w 2713608"/>
                      <a:gd name="connsiteY15" fmla="*/ 2949053 h 2995085"/>
                      <a:gd name="connsiteX16" fmla="*/ 585926 w 2713608"/>
                      <a:gd name="connsiteY16" fmla="*/ 2750783 h 2995085"/>
                      <a:gd name="connsiteX17" fmla="*/ 0 w 2713608"/>
                      <a:gd name="connsiteY17" fmla="*/ 2090878 h 2995085"/>
                      <a:gd name="connsiteX18" fmla="*/ 130810 w 2713608"/>
                      <a:gd name="connsiteY18" fmla="*/ 1093173 h 2995085"/>
                      <a:gd name="connsiteX0" fmla="*/ 154662 w 2737460"/>
                      <a:gd name="connsiteY0" fmla="*/ 1093173 h 2995085"/>
                      <a:gd name="connsiteX1" fmla="*/ 1387052 w 2737460"/>
                      <a:gd name="connsiteY1" fmla="*/ 89997 h 2995085"/>
                      <a:gd name="connsiteX2" fmla="*/ 2059799 w 2737460"/>
                      <a:gd name="connsiteY2" fmla="*/ 223607 h 2995085"/>
                      <a:gd name="connsiteX3" fmla="*/ 2204802 w 2737460"/>
                      <a:gd name="connsiteY3" fmla="*/ 350854 h 2995085"/>
                      <a:gd name="connsiteX4" fmla="*/ 2737460 w 2737460"/>
                      <a:gd name="connsiteY4" fmla="*/ 984129 h 2995085"/>
                      <a:gd name="connsiteX5" fmla="*/ 2403067 w 2737460"/>
                      <a:gd name="connsiteY5" fmla="*/ 1277092 h 2995085"/>
                      <a:gd name="connsiteX6" fmla="*/ 1908877 w 2737460"/>
                      <a:gd name="connsiteY6" fmla="*/ 655654 h 2995085"/>
                      <a:gd name="connsiteX7" fmla="*/ 1266726 w 2737460"/>
                      <a:gd name="connsiteY7" fmla="*/ 578716 h 2995085"/>
                      <a:gd name="connsiteX8" fmla="*/ 1263768 w 2737460"/>
                      <a:gd name="connsiteY8" fmla="*/ 969332 h 2995085"/>
                      <a:gd name="connsiteX9" fmla="*/ 925413 w 2737460"/>
                      <a:gd name="connsiteY9" fmla="*/ 1982117 h 2995085"/>
                      <a:gd name="connsiteX10" fmla="*/ 828761 w 2737460"/>
                      <a:gd name="connsiteY10" fmla="*/ 2191491 h 2995085"/>
                      <a:gd name="connsiteX11" fmla="*/ 1604078 w 2737460"/>
                      <a:gd name="connsiteY11" fmla="*/ 2582109 h 2995085"/>
                      <a:gd name="connsiteX12" fmla="*/ 2500723 w 2737460"/>
                      <a:gd name="connsiteY12" fmla="*/ 2369045 h 2995085"/>
                      <a:gd name="connsiteX13" fmla="*/ 2601336 w 2737460"/>
                      <a:gd name="connsiteY13" fmla="*/ 2789255 h 2995085"/>
                      <a:gd name="connsiteX14" fmla="*/ 1695813 w 2737460"/>
                      <a:gd name="connsiteY14" fmla="*/ 2984563 h 2995085"/>
                      <a:gd name="connsiteX15" fmla="*/ 1426524 w 2737460"/>
                      <a:gd name="connsiteY15" fmla="*/ 2949053 h 2995085"/>
                      <a:gd name="connsiteX16" fmla="*/ 609778 w 2737460"/>
                      <a:gd name="connsiteY16" fmla="*/ 2750783 h 2995085"/>
                      <a:gd name="connsiteX17" fmla="*/ 23852 w 2737460"/>
                      <a:gd name="connsiteY17" fmla="*/ 2090878 h 2995085"/>
                      <a:gd name="connsiteX18" fmla="*/ 154662 w 2737460"/>
                      <a:gd name="connsiteY18" fmla="*/ 1093173 h 2995085"/>
                      <a:gd name="connsiteX0" fmla="*/ 165916 w 2748714"/>
                      <a:gd name="connsiteY0" fmla="*/ 1093173 h 2995085"/>
                      <a:gd name="connsiteX1" fmla="*/ 1398306 w 2748714"/>
                      <a:gd name="connsiteY1" fmla="*/ 89997 h 2995085"/>
                      <a:gd name="connsiteX2" fmla="*/ 2071053 w 2748714"/>
                      <a:gd name="connsiteY2" fmla="*/ 223607 h 2995085"/>
                      <a:gd name="connsiteX3" fmla="*/ 2216056 w 2748714"/>
                      <a:gd name="connsiteY3" fmla="*/ 350854 h 2995085"/>
                      <a:gd name="connsiteX4" fmla="*/ 2748714 w 2748714"/>
                      <a:gd name="connsiteY4" fmla="*/ 984129 h 2995085"/>
                      <a:gd name="connsiteX5" fmla="*/ 2414321 w 2748714"/>
                      <a:gd name="connsiteY5" fmla="*/ 1277092 h 2995085"/>
                      <a:gd name="connsiteX6" fmla="*/ 1920131 w 2748714"/>
                      <a:gd name="connsiteY6" fmla="*/ 655654 h 2995085"/>
                      <a:gd name="connsiteX7" fmla="*/ 1277980 w 2748714"/>
                      <a:gd name="connsiteY7" fmla="*/ 578716 h 2995085"/>
                      <a:gd name="connsiteX8" fmla="*/ 1275022 w 2748714"/>
                      <a:gd name="connsiteY8" fmla="*/ 969332 h 2995085"/>
                      <a:gd name="connsiteX9" fmla="*/ 936667 w 2748714"/>
                      <a:gd name="connsiteY9" fmla="*/ 1982117 h 2995085"/>
                      <a:gd name="connsiteX10" fmla="*/ 840015 w 2748714"/>
                      <a:gd name="connsiteY10" fmla="*/ 2191491 h 2995085"/>
                      <a:gd name="connsiteX11" fmla="*/ 1615332 w 2748714"/>
                      <a:gd name="connsiteY11" fmla="*/ 2582109 h 2995085"/>
                      <a:gd name="connsiteX12" fmla="*/ 2511977 w 2748714"/>
                      <a:gd name="connsiteY12" fmla="*/ 2369045 h 2995085"/>
                      <a:gd name="connsiteX13" fmla="*/ 2612590 w 2748714"/>
                      <a:gd name="connsiteY13" fmla="*/ 2789255 h 2995085"/>
                      <a:gd name="connsiteX14" fmla="*/ 1707067 w 2748714"/>
                      <a:gd name="connsiteY14" fmla="*/ 2984563 h 2995085"/>
                      <a:gd name="connsiteX15" fmla="*/ 1437778 w 2748714"/>
                      <a:gd name="connsiteY15" fmla="*/ 2949053 h 2995085"/>
                      <a:gd name="connsiteX16" fmla="*/ 621032 w 2748714"/>
                      <a:gd name="connsiteY16" fmla="*/ 2750783 h 2995085"/>
                      <a:gd name="connsiteX17" fmla="*/ 35106 w 2748714"/>
                      <a:gd name="connsiteY17" fmla="*/ 2090878 h 2995085"/>
                      <a:gd name="connsiteX18" fmla="*/ 165916 w 2748714"/>
                      <a:gd name="connsiteY18" fmla="*/ 1093173 h 2995085"/>
                      <a:gd name="connsiteX0" fmla="*/ 164451 w 2747249"/>
                      <a:gd name="connsiteY0" fmla="*/ 1093173 h 2995085"/>
                      <a:gd name="connsiteX1" fmla="*/ 1396841 w 2747249"/>
                      <a:gd name="connsiteY1" fmla="*/ 89997 h 2995085"/>
                      <a:gd name="connsiteX2" fmla="*/ 2069588 w 2747249"/>
                      <a:gd name="connsiteY2" fmla="*/ 223607 h 2995085"/>
                      <a:gd name="connsiteX3" fmla="*/ 2214591 w 2747249"/>
                      <a:gd name="connsiteY3" fmla="*/ 350854 h 2995085"/>
                      <a:gd name="connsiteX4" fmla="*/ 2747249 w 2747249"/>
                      <a:gd name="connsiteY4" fmla="*/ 984129 h 2995085"/>
                      <a:gd name="connsiteX5" fmla="*/ 2412856 w 2747249"/>
                      <a:gd name="connsiteY5" fmla="*/ 1277092 h 2995085"/>
                      <a:gd name="connsiteX6" fmla="*/ 1918666 w 2747249"/>
                      <a:gd name="connsiteY6" fmla="*/ 655654 h 2995085"/>
                      <a:gd name="connsiteX7" fmla="*/ 1276515 w 2747249"/>
                      <a:gd name="connsiteY7" fmla="*/ 578716 h 2995085"/>
                      <a:gd name="connsiteX8" fmla="*/ 1273557 w 2747249"/>
                      <a:gd name="connsiteY8" fmla="*/ 969332 h 2995085"/>
                      <a:gd name="connsiteX9" fmla="*/ 935202 w 2747249"/>
                      <a:gd name="connsiteY9" fmla="*/ 1982117 h 2995085"/>
                      <a:gd name="connsiteX10" fmla="*/ 838550 w 2747249"/>
                      <a:gd name="connsiteY10" fmla="*/ 2191491 h 2995085"/>
                      <a:gd name="connsiteX11" fmla="*/ 1613867 w 2747249"/>
                      <a:gd name="connsiteY11" fmla="*/ 2582109 h 2995085"/>
                      <a:gd name="connsiteX12" fmla="*/ 2510512 w 2747249"/>
                      <a:gd name="connsiteY12" fmla="*/ 2369045 h 2995085"/>
                      <a:gd name="connsiteX13" fmla="*/ 2611125 w 2747249"/>
                      <a:gd name="connsiteY13" fmla="*/ 2789255 h 2995085"/>
                      <a:gd name="connsiteX14" fmla="*/ 1705602 w 2747249"/>
                      <a:gd name="connsiteY14" fmla="*/ 2984563 h 2995085"/>
                      <a:gd name="connsiteX15" fmla="*/ 1436313 w 2747249"/>
                      <a:gd name="connsiteY15" fmla="*/ 2949053 h 2995085"/>
                      <a:gd name="connsiteX16" fmla="*/ 619567 w 2747249"/>
                      <a:gd name="connsiteY16" fmla="*/ 2750783 h 2995085"/>
                      <a:gd name="connsiteX17" fmla="*/ 33641 w 2747249"/>
                      <a:gd name="connsiteY17" fmla="*/ 2090878 h 2995085"/>
                      <a:gd name="connsiteX18" fmla="*/ 164451 w 2747249"/>
                      <a:gd name="connsiteY18" fmla="*/ 1093173 h 2995085"/>
                      <a:gd name="connsiteX0" fmla="*/ 164451 w 2747249"/>
                      <a:gd name="connsiteY0" fmla="*/ 1093173 h 2995085"/>
                      <a:gd name="connsiteX1" fmla="*/ 1396841 w 2747249"/>
                      <a:gd name="connsiteY1" fmla="*/ 89997 h 2995085"/>
                      <a:gd name="connsiteX2" fmla="*/ 2069588 w 2747249"/>
                      <a:gd name="connsiteY2" fmla="*/ 223607 h 2995085"/>
                      <a:gd name="connsiteX3" fmla="*/ 2214591 w 2747249"/>
                      <a:gd name="connsiteY3" fmla="*/ 350854 h 2995085"/>
                      <a:gd name="connsiteX4" fmla="*/ 2747249 w 2747249"/>
                      <a:gd name="connsiteY4" fmla="*/ 984129 h 2995085"/>
                      <a:gd name="connsiteX5" fmla="*/ 2412856 w 2747249"/>
                      <a:gd name="connsiteY5" fmla="*/ 1277092 h 2995085"/>
                      <a:gd name="connsiteX6" fmla="*/ 1918666 w 2747249"/>
                      <a:gd name="connsiteY6" fmla="*/ 655654 h 2995085"/>
                      <a:gd name="connsiteX7" fmla="*/ 1276515 w 2747249"/>
                      <a:gd name="connsiteY7" fmla="*/ 578716 h 2995085"/>
                      <a:gd name="connsiteX8" fmla="*/ 1273557 w 2747249"/>
                      <a:gd name="connsiteY8" fmla="*/ 969332 h 2995085"/>
                      <a:gd name="connsiteX9" fmla="*/ 935202 w 2747249"/>
                      <a:gd name="connsiteY9" fmla="*/ 1982117 h 2995085"/>
                      <a:gd name="connsiteX10" fmla="*/ 838550 w 2747249"/>
                      <a:gd name="connsiteY10" fmla="*/ 2191491 h 2995085"/>
                      <a:gd name="connsiteX11" fmla="*/ 1613867 w 2747249"/>
                      <a:gd name="connsiteY11" fmla="*/ 2573231 h 2995085"/>
                      <a:gd name="connsiteX12" fmla="*/ 2510512 w 2747249"/>
                      <a:gd name="connsiteY12" fmla="*/ 2369045 h 2995085"/>
                      <a:gd name="connsiteX13" fmla="*/ 2611125 w 2747249"/>
                      <a:gd name="connsiteY13" fmla="*/ 2789255 h 2995085"/>
                      <a:gd name="connsiteX14" fmla="*/ 1705602 w 2747249"/>
                      <a:gd name="connsiteY14" fmla="*/ 2984563 h 2995085"/>
                      <a:gd name="connsiteX15" fmla="*/ 1436313 w 2747249"/>
                      <a:gd name="connsiteY15" fmla="*/ 2949053 h 2995085"/>
                      <a:gd name="connsiteX16" fmla="*/ 619567 w 2747249"/>
                      <a:gd name="connsiteY16" fmla="*/ 2750783 h 2995085"/>
                      <a:gd name="connsiteX17" fmla="*/ 33641 w 2747249"/>
                      <a:gd name="connsiteY17" fmla="*/ 2090878 h 2995085"/>
                      <a:gd name="connsiteX18" fmla="*/ 164451 w 2747249"/>
                      <a:gd name="connsiteY18" fmla="*/ 1093173 h 299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47249" h="2995085">
                        <a:moveTo>
                          <a:pt x="164451" y="1093173"/>
                        </a:moveTo>
                        <a:cubicBezTo>
                          <a:pt x="299053" y="280373"/>
                          <a:pt x="1197136" y="-212831"/>
                          <a:pt x="1396841" y="89997"/>
                        </a:cubicBezTo>
                        <a:cubicBezTo>
                          <a:pt x="1606294" y="119738"/>
                          <a:pt x="1842380" y="164274"/>
                          <a:pt x="2069588" y="223607"/>
                        </a:cubicBezTo>
                        <a:cubicBezTo>
                          <a:pt x="2138637" y="239390"/>
                          <a:pt x="2172176" y="269968"/>
                          <a:pt x="2214591" y="350854"/>
                        </a:cubicBezTo>
                        <a:lnTo>
                          <a:pt x="2747249" y="984129"/>
                        </a:lnTo>
                        <a:lnTo>
                          <a:pt x="2412856" y="1277092"/>
                        </a:lnTo>
                        <a:lnTo>
                          <a:pt x="1918666" y="655654"/>
                        </a:lnTo>
                        <a:lnTo>
                          <a:pt x="1276515" y="578716"/>
                        </a:lnTo>
                        <a:lnTo>
                          <a:pt x="1273557" y="969332"/>
                        </a:lnTo>
                        <a:lnTo>
                          <a:pt x="935202" y="1982117"/>
                        </a:lnTo>
                        <a:lnTo>
                          <a:pt x="838550" y="2191491"/>
                        </a:lnTo>
                        <a:lnTo>
                          <a:pt x="1613867" y="2573231"/>
                        </a:lnTo>
                        <a:lnTo>
                          <a:pt x="2510512" y="2369045"/>
                        </a:lnTo>
                        <a:lnTo>
                          <a:pt x="2611125" y="2789255"/>
                        </a:lnTo>
                        <a:lnTo>
                          <a:pt x="1705602" y="2984563"/>
                        </a:lnTo>
                        <a:cubicBezTo>
                          <a:pt x="1606961" y="3005278"/>
                          <a:pt x="1537913" y="2996401"/>
                          <a:pt x="1436313" y="2949053"/>
                        </a:cubicBezTo>
                        <a:lnTo>
                          <a:pt x="619567" y="2750783"/>
                        </a:lnTo>
                        <a:cubicBezTo>
                          <a:pt x="323644" y="2767553"/>
                          <a:pt x="98744" y="2464726"/>
                          <a:pt x="33641" y="2090878"/>
                        </a:cubicBezTo>
                        <a:cubicBezTo>
                          <a:pt x="-52962" y="1761269"/>
                          <a:pt x="40949" y="1372475"/>
                          <a:pt x="164451" y="1093173"/>
                        </a:cubicBezTo>
                        <a:close/>
                      </a:path>
                    </a:pathLst>
                  </a:custGeom>
                  <a:solidFill>
                    <a:srgbClr val="17407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53" name="Group 152">
                  <a:extLst>
                    <a:ext uri="{FF2B5EF4-FFF2-40B4-BE49-F238E27FC236}">
                      <a16:creationId xmlns:a16="http://schemas.microsoft.com/office/drawing/2014/main" id="{8D29813D-92CB-44B6-8C31-54F32A5A3F98}"/>
                    </a:ext>
                  </a:extLst>
                </p:cNvPr>
                <p:cNvGrpSpPr/>
                <p:nvPr/>
              </p:nvGrpSpPr>
              <p:grpSpPr>
                <a:xfrm>
                  <a:off x="2607888" y="2674229"/>
                  <a:ext cx="544097" cy="491853"/>
                  <a:chOff x="2607888" y="2674229"/>
                  <a:chExt cx="544097" cy="491853"/>
                </a:xfrm>
              </p:grpSpPr>
              <p:sp>
                <p:nvSpPr>
                  <p:cNvPr id="154" name="Rectangle 102">
                    <a:extLst>
                      <a:ext uri="{FF2B5EF4-FFF2-40B4-BE49-F238E27FC236}">
                        <a16:creationId xmlns:a16="http://schemas.microsoft.com/office/drawing/2014/main" id="{CC698076-27A0-40F9-BF6F-D519E6A89F29}"/>
                      </a:ext>
                    </a:extLst>
                  </p:cNvPr>
                  <p:cNvSpPr/>
                  <p:nvPr/>
                </p:nvSpPr>
                <p:spPr>
                  <a:xfrm>
                    <a:off x="2838440" y="2674229"/>
                    <a:ext cx="150089" cy="50231"/>
                  </a:xfrm>
                  <a:custGeom>
                    <a:avLst/>
                    <a:gdLst>
                      <a:gd name="connsiteX0" fmla="*/ 0 w 351430"/>
                      <a:gd name="connsiteY0" fmla="*/ 0 h 179601"/>
                      <a:gd name="connsiteX1" fmla="*/ 351430 w 351430"/>
                      <a:gd name="connsiteY1" fmla="*/ 0 h 179601"/>
                      <a:gd name="connsiteX2" fmla="*/ 351430 w 351430"/>
                      <a:gd name="connsiteY2" fmla="*/ 179601 h 179601"/>
                      <a:gd name="connsiteX3" fmla="*/ 0 w 351430"/>
                      <a:gd name="connsiteY3" fmla="*/ 179601 h 179601"/>
                      <a:gd name="connsiteX4" fmla="*/ 0 w 351430"/>
                      <a:gd name="connsiteY4" fmla="*/ 0 h 179601"/>
                      <a:gd name="connsiteX0" fmla="*/ 0 w 354842"/>
                      <a:gd name="connsiteY0" fmla="*/ 0 h 220545"/>
                      <a:gd name="connsiteX1" fmla="*/ 351430 w 354842"/>
                      <a:gd name="connsiteY1" fmla="*/ 0 h 220545"/>
                      <a:gd name="connsiteX2" fmla="*/ 354842 w 354842"/>
                      <a:gd name="connsiteY2" fmla="*/ 220545 h 220545"/>
                      <a:gd name="connsiteX3" fmla="*/ 0 w 354842"/>
                      <a:gd name="connsiteY3" fmla="*/ 179601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35246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45482 h 220545"/>
                      <a:gd name="connsiteX4" fmla="*/ 0 w 354842"/>
                      <a:gd name="connsiteY4" fmla="*/ 0 h 220545"/>
                      <a:gd name="connsiteX0" fmla="*/ 0 w 320723"/>
                      <a:gd name="connsiteY0" fmla="*/ 145482 h 220545"/>
                      <a:gd name="connsiteX1" fmla="*/ 317311 w 320723"/>
                      <a:gd name="connsiteY1" fmla="*/ 0 h 220545"/>
                      <a:gd name="connsiteX2" fmla="*/ 320723 w 320723"/>
                      <a:gd name="connsiteY2" fmla="*/ 220545 h 220545"/>
                      <a:gd name="connsiteX3" fmla="*/ 0 w 320723"/>
                      <a:gd name="connsiteY3" fmla="*/ 145482 h 220545"/>
                      <a:gd name="connsiteX0" fmla="*/ 0 w 320723"/>
                      <a:gd name="connsiteY0" fmla="*/ 0 h 75063"/>
                      <a:gd name="connsiteX1" fmla="*/ 320723 w 320723"/>
                      <a:gd name="connsiteY1" fmla="*/ 75063 h 75063"/>
                      <a:gd name="connsiteX2" fmla="*/ 0 w 320723"/>
                      <a:gd name="connsiteY2" fmla="*/ 0 h 75063"/>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53520 h 128583"/>
                      <a:gd name="connsiteX1" fmla="*/ 320723 w 320723"/>
                      <a:gd name="connsiteY1" fmla="*/ 128583 h 128583"/>
                      <a:gd name="connsiteX2" fmla="*/ 0 w 320723"/>
                      <a:gd name="connsiteY2" fmla="*/ 53520 h 128583"/>
                      <a:gd name="connsiteX0" fmla="*/ 0 w 327547"/>
                      <a:gd name="connsiteY0" fmla="*/ 54700 h 126351"/>
                      <a:gd name="connsiteX1" fmla="*/ 327547 w 327547"/>
                      <a:gd name="connsiteY1" fmla="*/ 126351 h 126351"/>
                      <a:gd name="connsiteX2" fmla="*/ 0 w 327547"/>
                      <a:gd name="connsiteY2" fmla="*/ 54700 h 126351"/>
                      <a:gd name="connsiteX0" fmla="*/ 0 w 341195"/>
                      <a:gd name="connsiteY0" fmla="*/ 51262 h 133149"/>
                      <a:gd name="connsiteX1" fmla="*/ 341195 w 341195"/>
                      <a:gd name="connsiteY1" fmla="*/ 133149 h 133149"/>
                      <a:gd name="connsiteX2" fmla="*/ 0 w 341195"/>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45286 h 127173"/>
                      <a:gd name="connsiteX1" fmla="*/ 371902 w 371902"/>
                      <a:gd name="connsiteY1" fmla="*/ 127173 h 127173"/>
                      <a:gd name="connsiteX2" fmla="*/ 0 w 371902"/>
                      <a:gd name="connsiteY2" fmla="*/ 45286 h 127173"/>
                      <a:gd name="connsiteX0" fmla="*/ 0 w 371902"/>
                      <a:gd name="connsiteY0" fmla="*/ 42579 h 124466"/>
                      <a:gd name="connsiteX1" fmla="*/ 371902 w 371902"/>
                      <a:gd name="connsiteY1" fmla="*/ 124466 h 124466"/>
                      <a:gd name="connsiteX2" fmla="*/ 0 w 371902"/>
                      <a:gd name="connsiteY2" fmla="*/ 42579 h 124466"/>
                    </a:gdLst>
                    <a:ahLst/>
                    <a:cxnLst>
                      <a:cxn ang="0">
                        <a:pos x="connsiteX0" y="connsiteY0"/>
                      </a:cxn>
                      <a:cxn ang="0">
                        <a:pos x="connsiteX1" y="connsiteY1"/>
                      </a:cxn>
                      <a:cxn ang="0">
                        <a:pos x="connsiteX2" y="connsiteY2"/>
                      </a:cxn>
                    </a:cxnLst>
                    <a:rect l="l" t="t" r="r" b="b"/>
                    <a:pathLst>
                      <a:path w="371902" h="124466">
                        <a:moveTo>
                          <a:pt x="0" y="42579"/>
                        </a:moveTo>
                        <a:cubicBezTo>
                          <a:pt x="127379" y="-34758"/>
                          <a:pt x="295701" y="-6325"/>
                          <a:pt x="371902" y="124466"/>
                        </a:cubicBezTo>
                        <a:cubicBezTo>
                          <a:pt x="275229" y="75561"/>
                          <a:pt x="154675" y="53952"/>
                          <a:pt x="0" y="42579"/>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5" name="Rectangle 102">
                    <a:extLst>
                      <a:ext uri="{FF2B5EF4-FFF2-40B4-BE49-F238E27FC236}">
                        <a16:creationId xmlns:a16="http://schemas.microsoft.com/office/drawing/2014/main" id="{2817C508-4B93-4080-B742-FCCDAE53F691}"/>
                      </a:ext>
                    </a:extLst>
                  </p:cNvPr>
                  <p:cNvSpPr/>
                  <p:nvPr/>
                </p:nvSpPr>
                <p:spPr>
                  <a:xfrm rot="11384835">
                    <a:off x="2719078" y="3114458"/>
                    <a:ext cx="141713" cy="51624"/>
                  </a:xfrm>
                  <a:custGeom>
                    <a:avLst/>
                    <a:gdLst>
                      <a:gd name="connsiteX0" fmla="*/ 0 w 351430"/>
                      <a:gd name="connsiteY0" fmla="*/ 0 h 179601"/>
                      <a:gd name="connsiteX1" fmla="*/ 351430 w 351430"/>
                      <a:gd name="connsiteY1" fmla="*/ 0 h 179601"/>
                      <a:gd name="connsiteX2" fmla="*/ 351430 w 351430"/>
                      <a:gd name="connsiteY2" fmla="*/ 179601 h 179601"/>
                      <a:gd name="connsiteX3" fmla="*/ 0 w 351430"/>
                      <a:gd name="connsiteY3" fmla="*/ 179601 h 179601"/>
                      <a:gd name="connsiteX4" fmla="*/ 0 w 351430"/>
                      <a:gd name="connsiteY4" fmla="*/ 0 h 179601"/>
                      <a:gd name="connsiteX0" fmla="*/ 0 w 354842"/>
                      <a:gd name="connsiteY0" fmla="*/ 0 h 220545"/>
                      <a:gd name="connsiteX1" fmla="*/ 351430 w 354842"/>
                      <a:gd name="connsiteY1" fmla="*/ 0 h 220545"/>
                      <a:gd name="connsiteX2" fmla="*/ 354842 w 354842"/>
                      <a:gd name="connsiteY2" fmla="*/ 220545 h 220545"/>
                      <a:gd name="connsiteX3" fmla="*/ 0 w 354842"/>
                      <a:gd name="connsiteY3" fmla="*/ 179601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35246 h 220545"/>
                      <a:gd name="connsiteX4" fmla="*/ 0 w 354842"/>
                      <a:gd name="connsiteY4" fmla="*/ 0 h 220545"/>
                      <a:gd name="connsiteX0" fmla="*/ 0 w 354842"/>
                      <a:gd name="connsiteY0" fmla="*/ 0 h 220545"/>
                      <a:gd name="connsiteX1" fmla="*/ 351430 w 354842"/>
                      <a:gd name="connsiteY1" fmla="*/ 0 h 220545"/>
                      <a:gd name="connsiteX2" fmla="*/ 354842 w 354842"/>
                      <a:gd name="connsiteY2" fmla="*/ 220545 h 220545"/>
                      <a:gd name="connsiteX3" fmla="*/ 34119 w 354842"/>
                      <a:gd name="connsiteY3" fmla="*/ 145482 h 220545"/>
                      <a:gd name="connsiteX4" fmla="*/ 0 w 354842"/>
                      <a:gd name="connsiteY4" fmla="*/ 0 h 220545"/>
                      <a:gd name="connsiteX0" fmla="*/ 0 w 320723"/>
                      <a:gd name="connsiteY0" fmla="*/ 145482 h 220545"/>
                      <a:gd name="connsiteX1" fmla="*/ 317311 w 320723"/>
                      <a:gd name="connsiteY1" fmla="*/ 0 h 220545"/>
                      <a:gd name="connsiteX2" fmla="*/ 320723 w 320723"/>
                      <a:gd name="connsiteY2" fmla="*/ 220545 h 220545"/>
                      <a:gd name="connsiteX3" fmla="*/ 0 w 320723"/>
                      <a:gd name="connsiteY3" fmla="*/ 145482 h 220545"/>
                      <a:gd name="connsiteX0" fmla="*/ 0 w 320723"/>
                      <a:gd name="connsiteY0" fmla="*/ 0 h 75063"/>
                      <a:gd name="connsiteX1" fmla="*/ 320723 w 320723"/>
                      <a:gd name="connsiteY1" fmla="*/ 75063 h 75063"/>
                      <a:gd name="connsiteX2" fmla="*/ 0 w 320723"/>
                      <a:gd name="connsiteY2" fmla="*/ 0 h 75063"/>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6163 h 81226"/>
                      <a:gd name="connsiteX1" fmla="*/ 320723 w 320723"/>
                      <a:gd name="connsiteY1" fmla="*/ 81226 h 81226"/>
                      <a:gd name="connsiteX2" fmla="*/ 0 w 320723"/>
                      <a:gd name="connsiteY2" fmla="*/ 6163 h 81226"/>
                      <a:gd name="connsiteX0" fmla="*/ 0 w 320723"/>
                      <a:gd name="connsiteY0" fmla="*/ 53520 h 128583"/>
                      <a:gd name="connsiteX1" fmla="*/ 320723 w 320723"/>
                      <a:gd name="connsiteY1" fmla="*/ 128583 h 128583"/>
                      <a:gd name="connsiteX2" fmla="*/ 0 w 320723"/>
                      <a:gd name="connsiteY2" fmla="*/ 53520 h 128583"/>
                      <a:gd name="connsiteX0" fmla="*/ 0 w 327547"/>
                      <a:gd name="connsiteY0" fmla="*/ 54700 h 126351"/>
                      <a:gd name="connsiteX1" fmla="*/ 327547 w 327547"/>
                      <a:gd name="connsiteY1" fmla="*/ 126351 h 126351"/>
                      <a:gd name="connsiteX2" fmla="*/ 0 w 327547"/>
                      <a:gd name="connsiteY2" fmla="*/ 54700 h 126351"/>
                      <a:gd name="connsiteX0" fmla="*/ 0 w 341195"/>
                      <a:gd name="connsiteY0" fmla="*/ 51262 h 133149"/>
                      <a:gd name="connsiteX1" fmla="*/ 341195 w 341195"/>
                      <a:gd name="connsiteY1" fmla="*/ 133149 h 133149"/>
                      <a:gd name="connsiteX2" fmla="*/ 0 w 341195"/>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51262 h 133149"/>
                      <a:gd name="connsiteX1" fmla="*/ 371902 w 371902"/>
                      <a:gd name="connsiteY1" fmla="*/ 133149 h 133149"/>
                      <a:gd name="connsiteX2" fmla="*/ 0 w 371902"/>
                      <a:gd name="connsiteY2" fmla="*/ 51262 h 133149"/>
                      <a:gd name="connsiteX0" fmla="*/ 0 w 371902"/>
                      <a:gd name="connsiteY0" fmla="*/ 45286 h 127173"/>
                      <a:gd name="connsiteX1" fmla="*/ 371902 w 371902"/>
                      <a:gd name="connsiteY1" fmla="*/ 127173 h 127173"/>
                      <a:gd name="connsiteX2" fmla="*/ 0 w 371902"/>
                      <a:gd name="connsiteY2" fmla="*/ 45286 h 127173"/>
                      <a:gd name="connsiteX0" fmla="*/ 0 w 371902"/>
                      <a:gd name="connsiteY0" fmla="*/ 42579 h 124466"/>
                      <a:gd name="connsiteX1" fmla="*/ 371902 w 371902"/>
                      <a:gd name="connsiteY1" fmla="*/ 124466 h 124466"/>
                      <a:gd name="connsiteX2" fmla="*/ 0 w 371902"/>
                      <a:gd name="connsiteY2" fmla="*/ 42579 h 124466"/>
                      <a:gd name="connsiteX0" fmla="*/ 0 w 371902"/>
                      <a:gd name="connsiteY0" fmla="*/ 53028 h 134915"/>
                      <a:gd name="connsiteX1" fmla="*/ 371902 w 371902"/>
                      <a:gd name="connsiteY1" fmla="*/ 134915 h 134915"/>
                      <a:gd name="connsiteX2" fmla="*/ 0 w 371902"/>
                      <a:gd name="connsiteY2" fmla="*/ 53028 h 134915"/>
                      <a:gd name="connsiteX0" fmla="*/ 0 w 371902"/>
                      <a:gd name="connsiteY0" fmla="*/ 53028 h 134915"/>
                      <a:gd name="connsiteX1" fmla="*/ 371902 w 371902"/>
                      <a:gd name="connsiteY1" fmla="*/ 134915 h 134915"/>
                      <a:gd name="connsiteX2" fmla="*/ 0 w 371902"/>
                      <a:gd name="connsiteY2" fmla="*/ 53028 h 134915"/>
                      <a:gd name="connsiteX0" fmla="*/ 0 w 371902"/>
                      <a:gd name="connsiteY0" fmla="*/ 45970 h 127857"/>
                      <a:gd name="connsiteX1" fmla="*/ 371902 w 371902"/>
                      <a:gd name="connsiteY1" fmla="*/ 127857 h 127857"/>
                      <a:gd name="connsiteX2" fmla="*/ 0 w 371902"/>
                      <a:gd name="connsiteY2" fmla="*/ 45970 h 127857"/>
                      <a:gd name="connsiteX0" fmla="*/ 0 w 351148"/>
                      <a:gd name="connsiteY0" fmla="*/ 45928 h 127918"/>
                      <a:gd name="connsiteX1" fmla="*/ 351148 w 351148"/>
                      <a:gd name="connsiteY1" fmla="*/ 127918 h 127918"/>
                      <a:gd name="connsiteX2" fmla="*/ 0 w 351148"/>
                      <a:gd name="connsiteY2" fmla="*/ 45928 h 127918"/>
                    </a:gdLst>
                    <a:ahLst/>
                    <a:cxnLst>
                      <a:cxn ang="0">
                        <a:pos x="connsiteX0" y="connsiteY0"/>
                      </a:cxn>
                      <a:cxn ang="0">
                        <a:pos x="connsiteX1" y="connsiteY1"/>
                      </a:cxn>
                      <a:cxn ang="0">
                        <a:pos x="connsiteX2" y="connsiteY2"/>
                      </a:cxn>
                    </a:cxnLst>
                    <a:rect l="l" t="t" r="r" b="b"/>
                    <a:pathLst>
                      <a:path w="351148" h="127918">
                        <a:moveTo>
                          <a:pt x="0" y="45928"/>
                        </a:moveTo>
                        <a:cubicBezTo>
                          <a:pt x="130268" y="-14596"/>
                          <a:pt x="348246" y="-39698"/>
                          <a:pt x="351148" y="127918"/>
                        </a:cubicBezTo>
                        <a:cubicBezTo>
                          <a:pt x="254475" y="79013"/>
                          <a:pt x="154675" y="57301"/>
                          <a:pt x="0" y="45928"/>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6" name="Oval 101">
                    <a:extLst>
                      <a:ext uri="{FF2B5EF4-FFF2-40B4-BE49-F238E27FC236}">
                        <a16:creationId xmlns:a16="http://schemas.microsoft.com/office/drawing/2014/main" id="{116C57B8-AB49-4982-B4B0-90A5F61510E3}"/>
                      </a:ext>
                    </a:extLst>
                  </p:cNvPr>
                  <p:cNvSpPr/>
                  <p:nvPr/>
                </p:nvSpPr>
                <p:spPr>
                  <a:xfrm>
                    <a:off x="2607888" y="2692191"/>
                    <a:ext cx="544097" cy="471624"/>
                  </a:xfrm>
                  <a:custGeom>
                    <a:avLst/>
                    <a:gdLst>
                      <a:gd name="connsiteX0" fmla="*/ 0 w 1339895"/>
                      <a:gd name="connsiteY0" fmla="*/ 566382 h 1132764"/>
                      <a:gd name="connsiteX1" fmla="*/ 669948 w 1339895"/>
                      <a:gd name="connsiteY1" fmla="*/ 0 h 1132764"/>
                      <a:gd name="connsiteX2" fmla="*/ 1339896 w 1339895"/>
                      <a:gd name="connsiteY2" fmla="*/ 566382 h 1132764"/>
                      <a:gd name="connsiteX3" fmla="*/ 669948 w 1339895"/>
                      <a:gd name="connsiteY3" fmla="*/ 1132764 h 1132764"/>
                      <a:gd name="connsiteX4" fmla="*/ 0 w 1339895"/>
                      <a:gd name="connsiteY4" fmla="*/ 566382 h 1132764"/>
                      <a:gd name="connsiteX0" fmla="*/ 658 w 1340554"/>
                      <a:gd name="connsiteY0" fmla="*/ 566382 h 1132764"/>
                      <a:gd name="connsiteX1" fmla="*/ 670606 w 1340554"/>
                      <a:gd name="connsiteY1" fmla="*/ 0 h 1132764"/>
                      <a:gd name="connsiteX2" fmla="*/ 1340554 w 1340554"/>
                      <a:gd name="connsiteY2" fmla="*/ 566382 h 1132764"/>
                      <a:gd name="connsiteX3" fmla="*/ 670606 w 1340554"/>
                      <a:gd name="connsiteY3" fmla="*/ 1132764 h 1132764"/>
                      <a:gd name="connsiteX4" fmla="*/ 658 w 1340554"/>
                      <a:gd name="connsiteY4" fmla="*/ 566382 h 1132764"/>
                      <a:gd name="connsiteX0" fmla="*/ 775 w 1340671"/>
                      <a:gd name="connsiteY0" fmla="*/ 566670 h 1133052"/>
                      <a:gd name="connsiteX1" fmla="*/ 670723 w 1340671"/>
                      <a:gd name="connsiteY1" fmla="*/ 288 h 1133052"/>
                      <a:gd name="connsiteX2" fmla="*/ 1340671 w 1340671"/>
                      <a:gd name="connsiteY2" fmla="*/ 566670 h 1133052"/>
                      <a:gd name="connsiteX3" fmla="*/ 670723 w 1340671"/>
                      <a:gd name="connsiteY3" fmla="*/ 1133052 h 1133052"/>
                      <a:gd name="connsiteX4" fmla="*/ 775 w 1340671"/>
                      <a:gd name="connsiteY4" fmla="*/ 566670 h 1133052"/>
                      <a:gd name="connsiteX0" fmla="*/ 775 w 1340671"/>
                      <a:gd name="connsiteY0" fmla="*/ 566382 h 1132764"/>
                      <a:gd name="connsiteX1" fmla="*/ 670723 w 1340671"/>
                      <a:gd name="connsiteY1" fmla="*/ 0 h 1132764"/>
                      <a:gd name="connsiteX2" fmla="*/ 1340671 w 1340671"/>
                      <a:gd name="connsiteY2" fmla="*/ 566382 h 1132764"/>
                      <a:gd name="connsiteX3" fmla="*/ 670723 w 1340671"/>
                      <a:gd name="connsiteY3" fmla="*/ 1132764 h 1132764"/>
                      <a:gd name="connsiteX4" fmla="*/ 775 w 1340671"/>
                      <a:gd name="connsiteY4" fmla="*/ 566382 h 1132764"/>
                      <a:gd name="connsiteX0" fmla="*/ 775 w 1347495"/>
                      <a:gd name="connsiteY0" fmla="*/ 566382 h 1133610"/>
                      <a:gd name="connsiteX1" fmla="*/ 670723 w 1347495"/>
                      <a:gd name="connsiteY1" fmla="*/ 0 h 1133610"/>
                      <a:gd name="connsiteX2" fmla="*/ 1347495 w 1347495"/>
                      <a:gd name="connsiteY2" fmla="*/ 655092 h 1133610"/>
                      <a:gd name="connsiteX3" fmla="*/ 670723 w 1347495"/>
                      <a:gd name="connsiteY3" fmla="*/ 1132764 h 1133610"/>
                      <a:gd name="connsiteX4" fmla="*/ 775 w 1347495"/>
                      <a:gd name="connsiteY4" fmla="*/ 566382 h 1133610"/>
                      <a:gd name="connsiteX0" fmla="*/ 775 w 1347495"/>
                      <a:gd name="connsiteY0" fmla="*/ 566382 h 1133817"/>
                      <a:gd name="connsiteX1" fmla="*/ 670723 w 1347495"/>
                      <a:gd name="connsiteY1" fmla="*/ 0 h 1133817"/>
                      <a:gd name="connsiteX2" fmla="*/ 1347495 w 1347495"/>
                      <a:gd name="connsiteY2" fmla="*/ 655092 h 1133817"/>
                      <a:gd name="connsiteX3" fmla="*/ 670723 w 1347495"/>
                      <a:gd name="connsiteY3" fmla="*/ 1132764 h 1133817"/>
                      <a:gd name="connsiteX4" fmla="*/ 775 w 1347495"/>
                      <a:gd name="connsiteY4" fmla="*/ 566382 h 1133817"/>
                      <a:gd name="connsiteX0" fmla="*/ 1 w 1346721"/>
                      <a:gd name="connsiteY0" fmla="*/ 566382 h 1160803"/>
                      <a:gd name="connsiteX1" fmla="*/ 669949 w 1346721"/>
                      <a:gd name="connsiteY1" fmla="*/ 0 h 1160803"/>
                      <a:gd name="connsiteX2" fmla="*/ 1346721 w 1346721"/>
                      <a:gd name="connsiteY2" fmla="*/ 655092 h 1160803"/>
                      <a:gd name="connsiteX3" fmla="*/ 673361 w 1346721"/>
                      <a:gd name="connsiteY3" fmla="*/ 1160060 h 1160803"/>
                      <a:gd name="connsiteX4" fmla="*/ 1 w 1346721"/>
                      <a:gd name="connsiteY4" fmla="*/ 566382 h 1160803"/>
                      <a:gd name="connsiteX0" fmla="*/ 1445 w 1348165"/>
                      <a:gd name="connsiteY0" fmla="*/ 566382 h 1160846"/>
                      <a:gd name="connsiteX1" fmla="*/ 671393 w 1348165"/>
                      <a:gd name="connsiteY1" fmla="*/ 0 h 1160846"/>
                      <a:gd name="connsiteX2" fmla="*/ 1348165 w 1348165"/>
                      <a:gd name="connsiteY2" fmla="*/ 655092 h 1160846"/>
                      <a:gd name="connsiteX3" fmla="*/ 674805 w 1348165"/>
                      <a:gd name="connsiteY3" fmla="*/ 1160060 h 1160846"/>
                      <a:gd name="connsiteX4" fmla="*/ 1445 w 1348165"/>
                      <a:gd name="connsiteY4" fmla="*/ 566382 h 1160846"/>
                      <a:gd name="connsiteX0" fmla="*/ 1445 w 1348165"/>
                      <a:gd name="connsiteY0" fmla="*/ 566382 h 1160876"/>
                      <a:gd name="connsiteX1" fmla="*/ 671393 w 1348165"/>
                      <a:gd name="connsiteY1" fmla="*/ 0 h 1160876"/>
                      <a:gd name="connsiteX2" fmla="*/ 1348165 w 1348165"/>
                      <a:gd name="connsiteY2" fmla="*/ 655092 h 1160876"/>
                      <a:gd name="connsiteX3" fmla="*/ 674805 w 1348165"/>
                      <a:gd name="connsiteY3" fmla="*/ 1160060 h 1160876"/>
                      <a:gd name="connsiteX4" fmla="*/ 1445 w 1348165"/>
                      <a:gd name="connsiteY4" fmla="*/ 566382 h 1160876"/>
                      <a:gd name="connsiteX0" fmla="*/ 1445 w 1348165"/>
                      <a:gd name="connsiteY0" fmla="*/ 566382 h 1160876"/>
                      <a:gd name="connsiteX1" fmla="*/ 671393 w 1348165"/>
                      <a:gd name="connsiteY1" fmla="*/ 0 h 1160876"/>
                      <a:gd name="connsiteX2" fmla="*/ 1348165 w 1348165"/>
                      <a:gd name="connsiteY2" fmla="*/ 655092 h 1160876"/>
                      <a:gd name="connsiteX3" fmla="*/ 674805 w 1348165"/>
                      <a:gd name="connsiteY3" fmla="*/ 1160060 h 1160876"/>
                      <a:gd name="connsiteX4" fmla="*/ 1445 w 1348165"/>
                      <a:gd name="connsiteY4" fmla="*/ 566382 h 1160876"/>
                      <a:gd name="connsiteX0" fmla="*/ 1445 w 1348165"/>
                      <a:gd name="connsiteY0" fmla="*/ 567867 h 1162361"/>
                      <a:gd name="connsiteX1" fmla="*/ 671393 w 1348165"/>
                      <a:gd name="connsiteY1" fmla="*/ 1485 h 1162361"/>
                      <a:gd name="connsiteX2" fmla="*/ 1348165 w 1348165"/>
                      <a:gd name="connsiteY2" fmla="*/ 656577 h 1162361"/>
                      <a:gd name="connsiteX3" fmla="*/ 674805 w 1348165"/>
                      <a:gd name="connsiteY3" fmla="*/ 1161545 h 1162361"/>
                      <a:gd name="connsiteX4" fmla="*/ 1445 w 1348165"/>
                      <a:gd name="connsiteY4" fmla="*/ 567867 h 1162361"/>
                      <a:gd name="connsiteX0" fmla="*/ 1445 w 1348165"/>
                      <a:gd name="connsiteY0" fmla="*/ 567867 h 1165149"/>
                      <a:gd name="connsiteX1" fmla="*/ 671393 w 1348165"/>
                      <a:gd name="connsiteY1" fmla="*/ 1485 h 1165149"/>
                      <a:gd name="connsiteX2" fmla="*/ 1348165 w 1348165"/>
                      <a:gd name="connsiteY2" fmla="*/ 656577 h 1165149"/>
                      <a:gd name="connsiteX3" fmla="*/ 674805 w 1348165"/>
                      <a:gd name="connsiteY3" fmla="*/ 1161545 h 1165149"/>
                      <a:gd name="connsiteX4" fmla="*/ 1445 w 1348165"/>
                      <a:gd name="connsiteY4" fmla="*/ 567867 h 1165149"/>
                      <a:gd name="connsiteX0" fmla="*/ 1445 w 1348165"/>
                      <a:gd name="connsiteY0" fmla="*/ 567867 h 1168626"/>
                      <a:gd name="connsiteX1" fmla="*/ 671393 w 1348165"/>
                      <a:gd name="connsiteY1" fmla="*/ 1485 h 1168626"/>
                      <a:gd name="connsiteX2" fmla="*/ 1348165 w 1348165"/>
                      <a:gd name="connsiteY2" fmla="*/ 656577 h 1168626"/>
                      <a:gd name="connsiteX3" fmla="*/ 674805 w 1348165"/>
                      <a:gd name="connsiteY3" fmla="*/ 1161545 h 1168626"/>
                      <a:gd name="connsiteX4" fmla="*/ 1445 w 1348165"/>
                      <a:gd name="connsiteY4" fmla="*/ 567867 h 1168626"/>
                      <a:gd name="connsiteX0" fmla="*/ 1487 w 1348207"/>
                      <a:gd name="connsiteY0" fmla="*/ 567867 h 1168626"/>
                      <a:gd name="connsiteX1" fmla="*/ 671435 w 1348207"/>
                      <a:gd name="connsiteY1" fmla="*/ 1485 h 1168626"/>
                      <a:gd name="connsiteX2" fmla="*/ 1348207 w 1348207"/>
                      <a:gd name="connsiteY2" fmla="*/ 656577 h 1168626"/>
                      <a:gd name="connsiteX3" fmla="*/ 674847 w 1348207"/>
                      <a:gd name="connsiteY3" fmla="*/ 1161545 h 1168626"/>
                      <a:gd name="connsiteX4" fmla="*/ 1487 w 1348207"/>
                      <a:gd name="connsiteY4" fmla="*/ 567867 h 116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207" h="1168626">
                        <a:moveTo>
                          <a:pt x="1487" y="567867"/>
                        </a:moveTo>
                        <a:cubicBezTo>
                          <a:pt x="-16142" y="244871"/>
                          <a:pt x="246842" y="-22398"/>
                          <a:pt x="671435" y="1485"/>
                        </a:cubicBezTo>
                        <a:cubicBezTo>
                          <a:pt x="1092616" y="66312"/>
                          <a:pt x="1348207" y="343773"/>
                          <a:pt x="1348207" y="656577"/>
                        </a:cubicBezTo>
                        <a:cubicBezTo>
                          <a:pt x="1348207" y="969381"/>
                          <a:pt x="1005070" y="1213862"/>
                          <a:pt x="674847" y="1161545"/>
                        </a:cubicBezTo>
                        <a:cubicBezTo>
                          <a:pt x="406039" y="1146761"/>
                          <a:pt x="-28652" y="853332"/>
                          <a:pt x="1487" y="567867"/>
                        </a:cubicBezTo>
                        <a:close/>
                      </a:path>
                    </a:pathLst>
                  </a:custGeom>
                  <a:solidFill>
                    <a:srgbClr val="3325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79" name="Group 78">
              <a:extLst>
                <a:ext uri="{FF2B5EF4-FFF2-40B4-BE49-F238E27FC236}">
                  <a16:creationId xmlns:a16="http://schemas.microsoft.com/office/drawing/2014/main" id="{336A590A-7556-4DD9-A781-0281E76A5883}"/>
                </a:ext>
              </a:extLst>
            </p:cNvPr>
            <p:cNvGrpSpPr/>
            <p:nvPr/>
          </p:nvGrpSpPr>
          <p:grpSpPr>
            <a:xfrm>
              <a:off x="4139306" y="4347543"/>
              <a:ext cx="1488073" cy="1792224"/>
              <a:chOff x="4032426" y="4347176"/>
              <a:chExt cx="1488073" cy="1792224"/>
            </a:xfrm>
          </p:grpSpPr>
          <p:grpSp>
            <p:nvGrpSpPr>
              <p:cNvPr id="134" name="Group 133">
                <a:extLst>
                  <a:ext uri="{FF2B5EF4-FFF2-40B4-BE49-F238E27FC236}">
                    <a16:creationId xmlns:a16="http://schemas.microsoft.com/office/drawing/2014/main" id="{5F588FFD-A360-4EA7-9255-629F0EE714C6}"/>
                  </a:ext>
                </a:extLst>
              </p:cNvPr>
              <p:cNvGrpSpPr/>
              <p:nvPr/>
            </p:nvGrpSpPr>
            <p:grpSpPr>
              <a:xfrm>
                <a:off x="4161170" y="5270842"/>
                <a:ext cx="1359329" cy="868558"/>
                <a:chOff x="4161170" y="5270842"/>
                <a:chExt cx="1359329" cy="868558"/>
              </a:xfrm>
            </p:grpSpPr>
            <p:sp>
              <p:nvSpPr>
                <p:cNvPr id="147" name="Rectangle 2">
                  <a:extLst>
                    <a:ext uri="{FF2B5EF4-FFF2-40B4-BE49-F238E27FC236}">
                      <a16:creationId xmlns:a16="http://schemas.microsoft.com/office/drawing/2014/main" id="{02C021FC-E46B-422D-A8C3-C75DEBF70520}"/>
                    </a:ext>
                  </a:extLst>
                </p:cNvPr>
                <p:cNvSpPr/>
                <p:nvPr/>
              </p:nvSpPr>
              <p:spPr>
                <a:xfrm rot="7612051">
                  <a:off x="4499164" y="5310401"/>
                  <a:ext cx="797980" cy="860017"/>
                </a:xfrm>
                <a:custGeom>
                  <a:avLst/>
                  <a:gdLst>
                    <a:gd name="connsiteX0" fmla="*/ 0 w 1512436"/>
                    <a:gd name="connsiteY0" fmla="*/ 0 h 1052512"/>
                    <a:gd name="connsiteX1" fmla="*/ 1512436 w 1512436"/>
                    <a:gd name="connsiteY1" fmla="*/ 0 h 1052512"/>
                    <a:gd name="connsiteX2" fmla="*/ 1512436 w 1512436"/>
                    <a:gd name="connsiteY2" fmla="*/ 1052512 h 1052512"/>
                    <a:gd name="connsiteX3" fmla="*/ 0 w 1512436"/>
                    <a:gd name="connsiteY3" fmla="*/ 1052512 h 1052512"/>
                    <a:gd name="connsiteX4" fmla="*/ 0 w 1512436"/>
                    <a:gd name="connsiteY4" fmla="*/ 0 h 1052512"/>
                    <a:gd name="connsiteX0" fmla="*/ 100012 w 1512436"/>
                    <a:gd name="connsiteY0" fmla="*/ 280987 h 1052512"/>
                    <a:gd name="connsiteX1" fmla="*/ 1512436 w 1512436"/>
                    <a:gd name="connsiteY1" fmla="*/ 0 h 1052512"/>
                    <a:gd name="connsiteX2" fmla="*/ 1512436 w 1512436"/>
                    <a:gd name="connsiteY2" fmla="*/ 1052512 h 1052512"/>
                    <a:gd name="connsiteX3" fmla="*/ 0 w 1512436"/>
                    <a:gd name="connsiteY3" fmla="*/ 1052512 h 1052512"/>
                    <a:gd name="connsiteX4" fmla="*/ 100012 w 1512436"/>
                    <a:gd name="connsiteY4" fmla="*/ 280987 h 1052512"/>
                    <a:gd name="connsiteX0" fmla="*/ 100012 w 1512436"/>
                    <a:gd name="connsiteY0" fmla="*/ 228599 h 1000124"/>
                    <a:gd name="connsiteX1" fmla="*/ 386105 w 1512436"/>
                    <a:gd name="connsiteY1" fmla="*/ 0 h 1000124"/>
                    <a:gd name="connsiteX2" fmla="*/ 1512436 w 1512436"/>
                    <a:gd name="connsiteY2" fmla="*/ 1000124 h 1000124"/>
                    <a:gd name="connsiteX3" fmla="*/ 0 w 1512436"/>
                    <a:gd name="connsiteY3" fmla="*/ 1000124 h 1000124"/>
                    <a:gd name="connsiteX4" fmla="*/ 100012 w 1512436"/>
                    <a:gd name="connsiteY4" fmla="*/ 228599 h 1000124"/>
                    <a:gd name="connsiteX0" fmla="*/ 100012 w 1512436"/>
                    <a:gd name="connsiteY0" fmla="*/ 230792 h 1002317"/>
                    <a:gd name="connsiteX1" fmla="*/ 386105 w 1512436"/>
                    <a:gd name="connsiteY1" fmla="*/ 2193 h 1002317"/>
                    <a:gd name="connsiteX2" fmla="*/ 1512436 w 1512436"/>
                    <a:gd name="connsiteY2" fmla="*/ 1002317 h 1002317"/>
                    <a:gd name="connsiteX3" fmla="*/ 0 w 1512436"/>
                    <a:gd name="connsiteY3" fmla="*/ 1002317 h 1002317"/>
                    <a:gd name="connsiteX4" fmla="*/ 100012 w 1512436"/>
                    <a:gd name="connsiteY4" fmla="*/ 230792 h 1002317"/>
                    <a:gd name="connsiteX0" fmla="*/ 92869 w 1512436"/>
                    <a:gd name="connsiteY0" fmla="*/ 242574 h 1002193"/>
                    <a:gd name="connsiteX1" fmla="*/ 386105 w 1512436"/>
                    <a:gd name="connsiteY1" fmla="*/ 2069 h 1002193"/>
                    <a:gd name="connsiteX2" fmla="*/ 1512436 w 1512436"/>
                    <a:gd name="connsiteY2" fmla="*/ 1002193 h 1002193"/>
                    <a:gd name="connsiteX3" fmla="*/ 0 w 1512436"/>
                    <a:gd name="connsiteY3" fmla="*/ 1002193 h 1002193"/>
                    <a:gd name="connsiteX4" fmla="*/ 92869 w 1512436"/>
                    <a:gd name="connsiteY4" fmla="*/ 242574 h 1002193"/>
                    <a:gd name="connsiteX0" fmla="*/ 92869 w 1512436"/>
                    <a:gd name="connsiteY0" fmla="*/ 250528 h 1010147"/>
                    <a:gd name="connsiteX1" fmla="*/ 386105 w 1512436"/>
                    <a:gd name="connsiteY1" fmla="*/ 10023 h 1010147"/>
                    <a:gd name="connsiteX2" fmla="*/ 1512436 w 1512436"/>
                    <a:gd name="connsiteY2" fmla="*/ 1010147 h 1010147"/>
                    <a:gd name="connsiteX3" fmla="*/ 0 w 1512436"/>
                    <a:gd name="connsiteY3" fmla="*/ 1010147 h 1010147"/>
                    <a:gd name="connsiteX4" fmla="*/ 92869 w 1512436"/>
                    <a:gd name="connsiteY4" fmla="*/ 250528 h 1010147"/>
                    <a:gd name="connsiteX0" fmla="*/ 92869 w 1512436"/>
                    <a:gd name="connsiteY0" fmla="*/ 288421 h 1048040"/>
                    <a:gd name="connsiteX1" fmla="*/ 386105 w 1512436"/>
                    <a:gd name="connsiteY1" fmla="*/ 47916 h 1048040"/>
                    <a:gd name="connsiteX2" fmla="*/ 1512436 w 1512436"/>
                    <a:gd name="connsiteY2" fmla="*/ 1048040 h 1048040"/>
                    <a:gd name="connsiteX3" fmla="*/ 0 w 1512436"/>
                    <a:gd name="connsiteY3" fmla="*/ 1048040 h 1048040"/>
                    <a:gd name="connsiteX4" fmla="*/ 92869 w 1512436"/>
                    <a:gd name="connsiteY4" fmla="*/ 288421 h 1048040"/>
                    <a:gd name="connsiteX0" fmla="*/ 92869 w 1512436"/>
                    <a:gd name="connsiteY0" fmla="*/ 292593 h 1052212"/>
                    <a:gd name="connsiteX1" fmla="*/ 386105 w 1512436"/>
                    <a:gd name="connsiteY1" fmla="*/ 52088 h 1052212"/>
                    <a:gd name="connsiteX2" fmla="*/ 1512436 w 1512436"/>
                    <a:gd name="connsiteY2" fmla="*/ 1052212 h 1052212"/>
                    <a:gd name="connsiteX3" fmla="*/ 0 w 1512436"/>
                    <a:gd name="connsiteY3" fmla="*/ 1052212 h 1052212"/>
                    <a:gd name="connsiteX4" fmla="*/ 92869 w 1512436"/>
                    <a:gd name="connsiteY4" fmla="*/ 292593 h 1052212"/>
                    <a:gd name="connsiteX0" fmla="*/ 23206 w 1442773"/>
                    <a:gd name="connsiteY0" fmla="*/ 292593 h 1052212"/>
                    <a:gd name="connsiteX1" fmla="*/ 316442 w 1442773"/>
                    <a:gd name="connsiteY1" fmla="*/ 52088 h 1052212"/>
                    <a:gd name="connsiteX2" fmla="*/ 1442773 w 1442773"/>
                    <a:gd name="connsiteY2" fmla="*/ 1052212 h 1052212"/>
                    <a:gd name="connsiteX3" fmla="*/ 373250 w 1442773"/>
                    <a:gd name="connsiteY3" fmla="*/ 664069 h 1052212"/>
                    <a:gd name="connsiteX4" fmla="*/ 23206 w 1442773"/>
                    <a:gd name="connsiteY4" fmla="*/ 292593 h 1052212"/>
                    <a:gd name="connsiteX0" fmla="*/ 24706 w 1429985"/>
                    <a:gd name="connsiteY0" fmla="*/ 321824 h 1045724"/>
                    <a:gd name="connsiteX1" fmla="*/ 303654 w 1429985"/>
                    <a:gd name="connsiteY1" fmla="*/ 45600 h 1045724"/>
                    <a:gd name="connsiteX2" fmla="*/ 1429985 w 1429985"/>
                    <a:gd name="connsiteY2" fmla="*/ 1045724 h 1045724"/>
                    <a:gd name="connsiteX3" fmla="*/ 360462 w 1429985"/>
                    <a:gd name="connsiteY3" fmla="*/ 657581 h 1045724"/>
                    <a:gd name="connsiteX4" fmla="*/ 24706 w 1429985"/>
                    <a:gd name="connsiteY4" fmla="*/ 321824 h 1045724"/>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87604 w 1457127"/>
                    <a:gd name="connsiteY3" fmla="*/ 656894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045037"/>
                    <a:gd name="connsiteX1" fmla="*/ 330796 w 1457127"/>
                    <a:gd name="connsiteY1" fmla="*/ 44913 h 1045037"/>
                    <a:gd name="connsiteX2" fmla="*/ 1457127 w 1457127"/>
                    <a:gd name="connsiteY2" fmla="*/ 1045037 h 1045037"/>
                    <a:gd name="connsiteX3" fmla="*/ 394748 w 1457127"/>
                    <a:gd name="connsiteY3" fmla="*/ 640225 h 1045037"/>
                    <a:gd name="connsiteX4" fmla="*/ 51848 w 1457127"/>
                    <a:gd name="connsiteY4" fmla="*/ 321137 h 1045037"/>
                    <a:gd name="connsiteX0" fmla="*/ 51848 w 1457127"/>
                    <a:gd name="connsiteY0" fmla="*/ 321137 h 1195057"/>
                    <a:gd name="connsiteX1" fmla="*/ 330796 w 1457127"/>
                    <a:gd name="connsiteY1" fmla="*/ 44913 h 1195057"/>
                    <a:gd name="connsiteX2" fmla="*/ 1457127 w 1457127"/>
                    <a:gd name="connsiteY2" fmla="*/ 1045037 h 1195057"/>
                    <a:gd name="connsiteX3" fmla="*/ 1063879 w 1457127"/>
                    <a:gd name="connsiteY3" fmla="*/ 1195057 h 1195057"/>
                    <a:gd name="connsiteX4" fmla="*/ 51848 w 1457127"/>
                    <a:gd name="connsiteY4" fmla="*/ 321137 h 1195057"/>
                    <a:gd name="connsiteX0" fmla="*/ 51848 w 1537748"/>
                    <a:gd name="connsiteY0" fmla="*/ 321137 h 1968963"/>
                    <a:gd name="connsiteX1" fmla="*/ 330796 w 1537748"/>
                    <a:gd name="connsiteY1" fmla="*/ 44913 h 1968963"/>
                    <a:gd name="connsiteX2" fmla="*/ 1457127 w 1537748"/>
                    <a:gd name="connsiteY2" fmla="*/ 1045037 h 1968963"/>
                    <a:gd name="connsiteX3" fmla="*/ 1537748 w 1537748"/>
                    <a:gd name="connsiteY3" fmla="*/ 1968963 h 1968963"/>
                    <a:gd name="connsiteX4" fmla="*/ 51848 w 1537748"/>
                    <a:gd name="connsiteY4" fmla="*/ 321137 h 1968963"/>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1848 w 1499648"/>
                    <a:gd name="connsiteY4"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464145 w 1499648"/>
                    <a:gd name="connsiteY4" fmla="*/ 83548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523677 w 1499648"/>
                    <a:gd name="connsiteY4" fmla="*/ 778338 h 1992775"/>
                    <a:gd name="connsiteX5" fmla="*/ 51848 w 1499648"/>
                    <a:gd name="connsiteY5" fmla="*/ 321137 h 1992775"/>
                    <a:gd name="connsiteX0" fmla="*/ 51848 w 1499648"/>
                    <a:gd name="connsiteY0" fmla="*/ 321137 h 2013066"/>
                    <a:gd name="connsiteX1" fmla="*/ 330796 w 1499648"/>
                    <a:gd name="connsiteY1" fmla="*/ 44913 h 2013066"/>
                    <a:gd name="connsiteX2" fmla="*/ 1457127 w 1499648"/>
                    <a:gd name="connsiteY2" fmla="*/ 1045037 h 2013066"/>
                    <a:gd name="connsiteX3" fmla="*/ 1499648 w 1499648"/>
                    <a:gd name="connsiteY3" fmla="*/ 1992775 h 2013066"/>
                    <a:gd name="connsiteX4" fmla="*/ 1149945 w 1499648"/>
                    <a:gd name="connsiteY4" fmla="*/ 1621301 h 2013066"/>
                    <a:gd name="connsiteX5" fmla="*/ 523677 w 1499648"/>
                    <a:gd name="connsiteY5" fmla="*/ 778338 h 2013066"/>
                    <a:gd name="connsiteX6" fmla="*/ 51848 w 1499648"/>
                    <a:gd name="connsiteY6" fmla="*/ 321137 h 2013066"/>
                    <a:gd name="connsiteX0" fmla="*/ 51848 w 1499648"/>
                    <a:gd name="connsiteY0" fmla="*/ 321137 h 2011202"/>
                    <a:gd name="connsiteX1" fmla="*/ 330796 w 1499648"/>
                    <a:gd name="connsiteY1" fmla="*/ 44913 h 2011202"/>
                    <a:gd name="connsiteX2" fmla="*/ 1457127 w 1499648"/>
                    <a:gd name="connsiteY2" fmla="*/ 1045037 h 2011202"/>
                    <a:gd name="connsiteX3" fmla="*/ 1499648 w 1499648"/>
                    <a:gd name="connsiteY3" fmla="*/ 1992775 h 2011202"/>
                    <a:gd name="connsiteX4" fmla="*/ 1197570 w 1499648"/>
                    <a:gd name="connsiteY4" fmla="*/ 1585583 h 2011202"/>
                    <a:gd name="connsiteX5" fmla="*/ 523677 w 1499648"/>
                    <a:gd name="connsiteY5" fmla="*/ 778338 h 2011202"/>
                    <a:gd name="connsiteX6" fmla="*/ 51848 w 1499648"/>
                    <a:gd name="connsiteY6" fmla="*/ 321137 h 2011202"/>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197570 w 1499648"/>
                    <a:gd name="connsiteY4" fmla="*/ 1585583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23677 w 1499648"/>
                    <a:gd name="connsiteY5" fmla="*/ 778338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99648 w 1499648"/>
                    <a:gd name="connsiteY3" fmla="*/ 1992775 h 1992775"/>
                    <a:gd name="connsiteX4" fmla="*/ 1202333 w 1499648"/>
                    <a:gd name="connsiteY4" fmla="*/ 1578439 h 1992775"/>
                    <a:gd name="connsiteX5" fmla="*/ 507009 w 1499648"/>
                    <a:gd name="connsiteY5" fmla="*/ 792625 h 1992775"/>
                    <a:gd name="connsiteX6" fmla="*/ 51848 w 1499648"/>
                    <a:gd name="connsiteY6" fmla="*/ 321137 h 1992775"/>
                    <a:gd name="connsiteX0" fmla="*/ 51848 w 1499648"/>
                    <a:gd name="connsiteY0" fmla="*/ 321137 h 1992775"/>
                    <a:gd name="connsiteX1" fmla="*/ 330796 w 1499648"/>
                    <a:gd name="connsiteY1" fmla="*/ 44913 h 1992775"/>
                    <a:gd name="connsiteX2" fmla="*/ 1457127 w 1499648"/>
                    <a:gd name="connsiteY2" fmla="*/ 1045037 h 1992775"/>
                    <a:gd name="connsiteX3" fmla="*/ 1473795 w 1499648"/>
                    <a:gd name="connsiteY3" fmla="*/ 1485569 h 1992775"/>
                    <a:gd name="connsiteX4" fmla="*/ 1499648 w 1499648"/>
                    <a:gd name="connsiteY4" fmla="*/ 1992775 h 1992775"/>
                    <a:gd name="connsiteX5" fmla="*/ 1202333 w 1499648"/>
                    <a:gd name="connsiteY5" fmla="*/ 1578439 h 1992775"/>
                    <a:gd name="connsiteX6" fmla="*/ 507009 w 1499648"/>
                    <a:gd name="connsiteY6" fmla="*/ 792625 h 1992775"/>
                    <a:gd name="connsiteX7" fmla="*/ 51848 w 1499648"/>
                    <a:gd name="connsiteY7" fmla="*/ 321137 h 1992775"/>
                    <a:gd name="connsiteX0" fmla="*/ 51848 w 1757163"/>
                    <a:gd name="connsiteY0" fmla="*/ 321137 h 1992775"/>
                    <a:gd name="connsiteX1" fmla="*/ 330796 w 1757163"/>
                    <a:gd name="connsiteY1" fmla="*/ 44913 h 1992775"/>
                    <a:gd name="connsiteX2" fmla="*/ 1457127 w 1757163"/>
                    <a:gd name="connsiteY2" fmla="*/ 1045037 h 1992775"/>
                    <a:gd name="connsiteX3" fmla="*/ 1757163 w 1757163"/>
                    <a:gd name="connsiteY3" fmla="*/ 1604632 h 1992775"/>
                    <a:gd name="connsiteX4" fmla="*/ 1499648 w 1757163"/>
                    <a:gd name="connsiteY4" fmla="*/ 1992775 h 1992775"/>
                    <a:gd name="connsiteX5" fmla="*/ 1202333 w 1757163"/>
                    <a:gd name="connsiteY5" fmla="*/ 1578439 h 1992775"/>
                    <a:gd name="connsiteX6" fmla="*/ 507009 w 1757163"/>
                    <a:gd name="connsiteY6" fmla="*/ 792625 h 1992775"/>
                    <a:gd name="connsiteX7" fmla="*/ 51848 w 1757163"/>
                    <a:gd name="connsiteY7" fmla="*/ 321137 h 1992775"/>
                    <a:gd name="connsiteX0" fmla="*/ 51848 w 1761926"/>
                    <a:gd name="connsiteY0" fmla="*/ 321137 h 1992775"/>
                    <a:gd name="connsiteX1" fmla="*/ 330796 w 1761926"/>
                    <a:gd name="connsiteY1" fmla="*/ 44913 h 1992775"/>
                    <a:gd name="connsiteX2" fmla="*/ 1457127 w 1761926"/>
                    <a:gd name="connsiteY2" fmla="*/ 1045037 h 1992775"/>
                    <a:gd name="connsiteX3" fmla="*/ 1761926 w 1761926"/>
                    <a:gd name="connsiteY3" fmla="*/ 1599870 h 1992775"/>
                    <a:gd name="connsiteX4" fmla="*/ 1499648 w 1761926"/>
                    <a:gd name="connsiteY4" fmla="*/ 1992775 h 1992775"/>
                    <a:gd name="connsiteX5" fmla="*/ 1202333 w 1761926"/>
                    <a:gd name="connsiteY5" fmla="*/ 1578439 h 1992775"/>
                    <a:gd name="connsiteX6" fmla="*/ 507009 w 1761926"/>
                    <a:gd name="connsiteY6" fmla="*/ 792625 h 1992775"/>
                    <a:gd name="connsiteX7" fmla="*/ 51848 w 1761926"/>
                    <a:gd name="connsiteY7" fmla="*/ 321137 h 1992775"/>
                    <a:gd name="connsiteX0" fmla="*/ 51848 w 1772301"/>
                    <a:gd name="connsiteY0" fmla="*/ 321137 h 1992775"/>
                    <a:gd name="connsiteX1" fmla="*/ 330796 w 1772301"/>
                    <a:gd name="connsiteY1" fmla="*/ 44913 h 1992775"/>
                    <a:gd name="connsiteX2" fmla="*/ 1457127 w 1772301"/>
                    <a:gd name="connsiteY2" fmla="*/ 1045037 h 1992775"/>
                    <a:gd name="connsiteX3" fmla="*/ 1761926 w 1772301"/>
                    <a:gd name="connsiteY3" fmla="*/ 1599870 h 1992775"/>
                    <a:gd name="connsiteX4" fmla="*/ 1499648 w 1772301"/>
                    <a:gd name="connsiteY4" fmla="*/ 1992775 h 1992775"/>
                    <a:gd name="connsiteX5" fmla="*/ 1202333 w 1772301"/>
                    <a:gd name="connsiteY5" fmla="*/ 1578439 h 1992775"/>
                    <a:gd name="connsiteX6" fmla="*/ 507009 w 1772301"/>
                    <a:gd name="connsiteY6" fmla="*/ 792625 h 1992775"/>
                    <a:gd name="connsiteX7" fmla="*/ 51848 w 1772301"/>
                    <a:gd name="connsiteY7" fmla="*/ 321137 h 1992775"/>
                    <a:gd name="connsiteX0" fmla="*/ 51848 w 1771810"/>
                    <a:gd name="connsiteY0" fmla="*/ 321137 h 1978488"/>
                    <a:gd name="connsiteX1" fmla="*/ 330796 w 1771810"/>
                    <a:gd name="connsiteY1" fmla="*/ 44913 h 1978488"/>
                    <a:gd name="connsiteX2" fmla="*/ 1457127 w 1771810"/>
                    <a:gd name="connsiteY2" fmla="*/ 1045037 h 1978488"/>
                    <a:gd name="connsiteX3" fmla="*/ 1761926 w 1771810"/>
                    <a:gd name="connsiteY3" fmla="*/ 1599870 h 1978488"/>
                    <a:gd name="connsiteX4" fmla="*/ 1485361 w 1771810"/>
                    <a:gd name="connsiteY4" fmla="*/ 1978488 h 1978488"/>
                    <a:gd name="connsiteX5" fmla="*/ 1202333 w 1771810"/>
                    <a:gd name="connsiteY5" fmla="*/ 1578439 h 1978488"/>
                    <a:gd name="connsiteX6" fmla="*/ 507009 w 1771810"/>
                    <a:gd name="connsiteY6" fmla="*/ 792625 h 1978488"/>
                    <a:gd name="connsiteX7" fmla="*/ 51848 w 1771810"/>
                    <a:gd name="connsiteY7" fmla="*/ 321137 h 1978488"/>
                    <a:gd name="connsiteX0" fmla="*/ 51848 w 1825393"/>
                    <a:gd name="connsiteY0" fmla="*/ 321137 h 2062654"/>
                    <a:gd name="connsiteX1" fmla="*/ 330796 w 1825393"/>
                    <a:gd name="connsiteY1" fmla="*/ 44913 h 2062654"/>
                    <a:gd name="connsiteX2" fmla="*/ 1457127 w 1825393"/>
                    <a:gd name="connsiteY2" fmla="*/ 1045037 h 2062654"/>
                    <a:gd name="connsiteX3" fmla="*/ 1761926 w 1825393"/>
                    <a:gd name="connsiteY3" fmla="*/ 1599870 h 2062654"/>
                    <a:gd name="connsiteX4" fmla="*/ 1485361 w 1825393"/>
                    <a:gd name="connsiteY4" fmla="*/ 1978488 h 2062654"/>
                    <a:gd name="connsiteX5" fmla="*/ 1202333 w 1825393"/>
                    <a:gd name="connsiteY5" fmla="*/ 1578439 h 2062654"/>
                    <a:gd name="connsiteX6" fmla="*/ 507009 w 1825393"/>
                    <a:gd name="connsiteY6" fmla="*/ 792625 h 2062654"/>
                    <a:gd name="connsiteX7" fmla="*/ 51848 w 1825393"/>
                    <a:gd name="connsiteY7" fmla="*/ 321137 h 2062654"/>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8293"/>
                    <a:gd name="connsiteY0" fmla="*/ 321137 h 2070732"/>
                    <a:gd name="connsiteX1" fmla="*/ 330796 w 1818293"/>
                    <a:gd name="connsiteY1" fmla="*/ 44913 h 2070732"/>
                    <a:gd name="connsiteX2" fmla="*/ 1457127 w 1818293"/>
                    <a:gd name="connsiteY2" fmla="*/ 1045037 h 2070732"/>
                    <a:gd name="connsiteX3" fmla="*/ 1761926 w 1818293"/>
                    <a:gd name="connsiteY3" fmla="*/ 1599870 h 2070732"/>
                    <a:gd name="connsiteX4" fmla="*/ 1485361 w 1818293"/>
                    <a:gd name="connsiteY4" fmla="*/ 1978488 h 2070732"/>
                    <a:gd name="connsiteX5" fmla="*/ 1202333 w 1818293"/>
                    <a:gd name="connsiteY5" fmla="*/ 1578439 h 2070732"/>
                    <a:gd name="connsiteX6" fmla="*/ 507009 w 1818293"/>
                    <a:gd name="connsiteY6" fmla="*/ 792625 h 2070732"/>
                    <a:gd name="connsiteX7" fmla="*/ 51848 w 1818293"/>
                    <a:gd name="connsiteY7" fmla="*/ 321137 h 207073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19998"/>
                    <a:gd name="connsiteY0" fmla="*/ 321137 h 2066752"/>
                    <a:gd name="connsiteX1" fmla="*/ 330796 w 1819998"/>
                    <a:gd name="connsiteY1" fmla="*/ 44913 h 2066752"/>
                    <a:gd name="connsiteX2" fmla="*/ 1457127 w 1819998"/>
                    <a:gd name="connsiteY2" fmla="*/ 1045037 h 2066752"/>
                    <a:gd name="connsiteX3" fmla="*/ 1761926 w 1819998"/>
                    <a:gd name="connsiteY3" fmla="*/ 1599870 h 2066752"/>
                    <a:gd name="connsiteX4" fmla="*/ 1490123 w 1819998"/>
                    <a:gd name="connsiteY4" fmla="*/ 1973726 h 2066752"/>
                    <a:gd name="connsiteX5" fmla="*/ 1202333 w 1819998"/>
                    <a:gd name="connsiteY5" fmla="*/ 1578439 h 2066752"/>
                    <a:gd name="connsiteX6" fmla="*/ 507009 w 1819998"/>
                    <a:gd name="connsiteY6" fmla="*/ 792625 h 2066752"/>
                    <a:gd name="connsiteX7" fmla="*/ 51848 w 1819998"/>
                    <a:gd name="connsiteY7" fmla="*/ 321137 h 2066752"/>
                    <a:gd name="connsiteX0" fmla="*/ 51848 w 1862368"/>
                    <a:gd name="connsiteY0" fmla="*/ 321137 h 2059769"/>
                    <a:gd name="connsiteX1" fmla="*/ 330796 w 1862368"/>
                    <a:gd name="connsiteY1" fmla="*/ 44913 h 2059769"/>
                    <a:gd name="connsiteX2" fmla="*/ 1457127 w 1862368"/>
                    <a:gd name="connsiteY2" fmla="*/ 1045037 h 2059769"/>
                    <a:gd name="connsiteX3" fmla="*/ 1761926 w 1862368"/>
                    <a:gd name="connsiteY3" fmla="*/ 1599870 h 2059769"/>
                    <a:gd name="connsiteX4" fmla="*/ 1490123 w 1862368"/>
                    <a:gd name="connsiteY4" fmla="*/ 1973726 h 2059769"/>
                    <a:gd name="connsiteX5" fmla="*/ 1202333 w 1862368"/>
                    <a:gd name="connsiteY5" fmla="*/ 1578439 h 2059769"/>
                    <a:gd name="connsiteX6" fmla="*/ 507009 w 1862368"/>
                    <a:gd name="connsiteY6" fmla="*/ 792625 h 2059769"/>
                    <a:gd name="connsiteX7" fmla="*/ 51848 w 1862368"/>
                    <a:gd name="connsiteY7" fmla="*/ 321137 h 2059769"/>
                    <a:gd name="connsiteX0" fmla="*/ 51848 w 1864451"/>
                    <a:gd name="connsiteY0" fmla="*/ 321137 h 2057027"/>
                    <a:gd name="connsiteX1" fmla="*/ 330796 w 1864451"/>
                    <a:gd name="connsiteY1" fmla="*/ 44913 h 2057027"/>
                    <a:gd name="connsiteX2" fmla="*/ 1457127 w 1864451"/>
                    <a:gd name="connsiteY2" fmla="*/ 1045037 h 2057027"/>
                    <a:gd name="connsiteX3" fmla="*/ 1761926 w 1864451"/>
                    <a:gd name="connsiteY3" fmla="*/ 1599870 h 2057027"/>
                    <a:gd name="connsiteX4" fmla="*/ 1490123 w 1864451"/>
                    <a:gd name="connsiteY4" fmla="*/ 1973726 h 2057027"/>
                    <a:gd name="connsiteX5" fmla="*/ 1202333 w 1864451"/>
                    <a:gd name="connsiteY5" fmla="*/ 1578439 h 2057027"/>
                    <a:gd name="connsiteX6" fmla="*/ 507009 w 1864451"/>
                    <a:gd name="connsiteY6" fmla="*/ 792625 h 2057027"/>
                    <a:gd name="connsiteX7" fmla="*/ 51848 w 1864451"/>
                    <a:gd name="connsiteY7" fmla="*/ 321137 h 2057027"/>
                    <a:gd name="connsiteX0" fmla="*/ 51848 w 1847751"/>
                    <a:gd name="connsiteY0" fmla="*/ 321137 h 2075784"/>
                    <a:gd name="connsiteX1" fmla="*/ 330796 w 1847751"/>
                    <a:gd name="connsiteY1" fmla="*/ 44913 h 2075784"/>
                    <a:gd name="connsiteX2" fmla="*/ 1457127 w 1847751"/>
                    <a:gd name="connsiteY2" fmla="*/ 1045037 h 2075784"/>
                    <a:gd name="connsiteX3" fmla="*/ 1761926 w 1847751"/>
                    <a:gd name="connsiteY3" fmla="*/ 1599870 h 2075784"/>
                    <a:gd name="connsiteX4" fmla="*/ 1490123 w 1847751"/>
                    <a:gd name="connsiteY4" fmla="*/ 1973726 h 2075784"/>
                    <a:gd name="connsiteX5" fmla="*/ 1202333 w 1847751"/>
                    <a:gd name="connsiteY5" fmla="*/ 1578439 h 2075784"/>
                    <a:gd name="connsiteX6" fmla="*/ 507009 w 1847751"/>
                    <a:gd name="connsiteY6" fmla="*/ 792625 h 2075784"/>
                    <a:gd name="connsiteX7" fmla="*/ 51848 w 1847751"/>
                    <a:gd name="connsiteY7" fmla="*/ 321137 h 2075784"/>
                    <a:gd name="connsiteX0" fmla="*/ 51848 w 1847207"/>
                    <a:gd name="connsiteY0" fmla="*/ 321137 h 2085765"/>
                    <a:gd name="connsiteX1" fmla="*/ 330796 w 1847207"/>
                    <a:gd name="connsiteY1" fmla="*/ 44913 h 2085765"/>
                    <a:gd name="connsiteX2" fmla="*/ 1457127 w 1847207"/>
                    <a:gd name="connsiteY2" fmla="*/ 1045037 h 2085765"/>
                    <a:gd name="connsiteX3" fmla="*/ 1761926 w 1847207"/>
                    <a:gd name="connsiteY3" fmla="*/ 1599870 h 2085765"/>
                    <a:gd name="connsiteX4" fmla="*/ 1490123 w 1847207"/>
                    <a:gd name="connsiteY4" fmla="*/ 1973726 h 2085765"/>
                    <a:gd name="connsiteX5" fmla="*/ 1202333 w 1847207"/>
                    <a:gd name="connsiteY5" fmla="*/ 1578439 h 2085765"/>
                    <a:gd name="connsiteX6" fmla="*/ 507009 w 1847207"/>
                    <a:gd name="connsiteY6" fmla="*/ 792625 h 2085765"/>
                    <a:gd name="connsiteX7" fmla="*/ 51848 w 1847207"/>
                    <a:gd name="connsiteY7" fmla="*/ 321137 h 2085765"/>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457127 w 1862021"/>
                    <a:gd name="connsiteY2" fmla="*/ 1045037 h 2091956"/>
                    <a:gd name="connsiteX3" fmla="*/ 1761926 w 1862021"/>
                    <a:gd name="connsiteY3" fmla="*/ 1599870 h 2091956"/>
                    <a:gd name="connsiteX4" fmla="*/ 1490123 w 1862021"/>
                    <a:gd name="connsiteY4" fmla="*/ 1973726 h 2091956"/>
                    <a:gd name="connsiteX5" fmla="*/ 1202333 w 1862021"/>
                    <a:gd name="connsiteY5" fmla="*/ 1578439 h 2091956"/>
                    <a:gd name="connsiteX6" fmla="*/ 507009 w 1862021"/>
                    <a:gd name="connsiteY6" fmla="*/ 792625 h 2091956"/>
                    <a:gd name="connsiteX7" fmla="*/ 51848 w 1862021"/>
                    <a:gd name="connsiteY7"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1848 w 1862021"/>
                    <a:gd name="connsiteY0" fmla="*/ 321137 h 2091956"/>
                    <a:gd name="connsiteX1" fmla="*/ 330796 w 1862021"/>
                    <a:gd name="connsiteY1" fmla="*/ 44913 h 2091956"/>
                    <a:gd name="connsiteX2" fmla="*/ 1761926 w 1862021"/>
                    <a:gd name="connsiteY2" fmla="*/ 1599870 h 2091956"/>
                    <a:gd name="connsiteX3" fmla="*/ 1490123 w 1862021"/>
                    <a:gd name="connsiteY3" fmla="*/ 1973726 h 2091956"/>
                    <a:gd name="connsiteX4" fmla="*/ 1202333 w 1862021"/>
                    <a:gd name="connsiteY4" fmla="*/ 1578439 h 2091956"/>
                    <a:gd name="connsiteX5" fmla="*/ 507009 w 1862021"/>
                    <a:gd name="connsiteY5" fmla="*/ 792625 h 2091956"/>
                    <a:gd name="connsiteX6" fmla="*/ 51848 w 1862021"/>
                    <a:gd name="connsiteY6" fmla="*/ 321137 h 2091956"/>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3158 w 1863331"/>
                    <a:gd name="connsiteY0" fmla="*/ 327203 h 2098022"/>
                    <a:gd name="connsiteX1" fmla="*/ 332106 w 1863331"/>
                    <a:gd name="connsiteY1" fmla="*/ 50979 h 2098022"/>
                    <a:gd name="connsiteX2" fmla="*/ 1763236 w 1863331"/>
                    <a:gd name="connsiteY2" fmla="*/ 1605936 h 2098022"/>
                    <a:gd name="connsiteX3" fmla="*/ 1491433 w 1863331"/>
                    <a:gd name="connsiteY3" fmla="*/ 1979792 h 2098022"/>
                    <a:gd name="connsiteX4" fmla="*/ 1203643 w 1863331"/>
                    <a:gd name="connsiteY4" fmla="*/ 1584505 h 2098022"/>
                    <a:gd name="connsiteX5" fmla="*/ 508319 w 1863331"/>
                    <a:gd name="connsiteY5" fmla="*/ 798691 h 2098022"/>
                    <a:gd name="connsiteX6" fmla="*/ 53158 w 1863331"/>
                    <a:gd name="connsiteY6" fmla="*/ 327203 h 2098022"/>
                    <a:gd name="connsiteX0" fmla="*/ 52066 w 1869383"/>
                    <a:gd name="connsiteY0" fmla="*/ 327203 h 2098022"/>
                    <a:gd name="connsiteX1" fmla="*/ 338158 w 1869383"/>
                    <a:gd name="connsiteY1" fmla="*/ 50979 h 2098022"/>
                    <a:gd name="connsiteX2" fmla="*/ 1769288 w 1869383"/>
                    <a:gd name="connsiteY2" fmla="*/ 1605936 h 2098022"/>
                    <a:gd name="connsiteX3" fmla="*/ 1497485 w 1869383"/>
                    <a:gd name="connsiteY3" fmla="*/ 1979792 h 2098022"/>
                    <a:gd name="connsiteX4" fmla="*/ 1209695 w 1869383"/>
                    <a:gd name="connsiteY4" fmla="*/ 1584505 h 2098022"/>
                    <a:gd name="connsiteX5" fmla="*/ 514371 w 1869383"/>
                    <a:gd name="connsiteY5" fmla="*/ 798691 h 2098022"/>
                    <a:gd name="connsiteX6" fmla="*/ 52066 w 1869383"/>
                    <a:gd name="connsiteY6" fmla="*/ 327203 h 2098022"/>
                    <a:gd name="connsiteX0" fmla="*/ 44136 w 1861453"/>
                    <a:gd name="connsiteY0" fmla="*/ 321408 h 2092227"/>
                    <a:gd name="connsiteX1" fmla="*/ 330228 w 1861453"/>
                    <a:gd name="connsiteY1" fmla="*/ 45184 h 2092227"/>
                    <a:gd name="connsiteX2" fmla="*/ 1761358 w 1861453"/>
                    <a:gd name="connsiteY2" fmla="*/ 1600141 h 2092227"/>
                    <a:gd name="connsiteX3" fmla="*/ 1489555 w 1861453"/>
                    <a:gd name="connsiteY3" fmla="*/ 1973997 h 2092227"/>
                    <a:gd name="connsiteX4" fmla="*/ 1201765 w 1861453"/>
                    <a:gd name="connsiteY4" fmla="*/ 1578710 h 2092227"/>
                    <a:gd name="connsiteX5" fmla="*/ 506441 w 1861453"/>
                    <a:gd name="connsiteY5" fmla="*/ 792896 h 2092227"/>
                    <a:gd name="connsiteX6" fmla="*/ 44136 w 1861453"/>
                    <a:gd name="connsiteY6" fmla="*/ 321408 h 2092227"/>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508659 w 1863671"/>
                    <a:gd name="connsiteY5" fmla="*/ 804723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61848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363403 w 1863671"/>
                    <a:gd name="connsiteY5" fmla="*/ 647561 h 2104054"/>
                    <a:gd name="connsiteX6" fmla="*/ 46354 w 1863671"/>
                    <a:gd name="connsiteY6" fmla="*/ 333235 h 2104054"/>
                    <a:gd name="connsiteX0" fmla="*/ 46354 w 1863671"/>
                    <a:gd name="connsiteY0" fmla="*/ 333235 h 2104054"/>
                    <a:gd name="connsiteX1" fmla="*/ 332446 w 1863671"/>
                    <a:gd name="connsiteY1" fmla="*/ 57011 h 2104054"/>
                    <a:gd name="connsiteX2" fmla="*/ 1763576 w 1863671"/>
                    <a:gd name="connsiteY2" fmla="*/ 1611968 h 2104054"/>
                    <a:gd name="connsiteX3" fmla="*/ 1491773 w 1863671"/>
                    <a:gd name="connsiteY3" fmla="*/ 1985824 h 2104054"/>
                    <a:gd name="connsiteX4" fmla="*/ 1203983 w 1863671"/>
                    <a:gd name="connsiteY4" fmla="*/ 1590537 h 2104054"/>
                    <a:gd name="connsiteX5" fmla="*/ 682487 w 1863671"/>
                    <a:gd name="connsiteY5" fmla="*/ 1014273 h 2104054"/>
                    <a:gd name="connsiteX6" fmla="*/ 363403 w 1863671"/>
                    <a:gd name="connsiteY6" fmla="*/ 647561 h 2104054"/>
                    <a:gd name="connsiteX7" fmla="*/ 46354 w 1863671"/>
                    <a:gd name="connsiteY7" fmla="*/ 333235 h 2104054"/>
                    <a:gd name="connsiteX0" fmla="*/ 172652 w 1989969"/>
                    <a:gd name="connsiteY0" fmla="*/ 333235 h 2104054"/>
                    <a:gd name="connsiteX1" fmla="*/ 458744 w 1989969"/>
                    <a:gd name="connsiteY1" fmla="*/ 57011 h 2104054"/>
                    <a:gd name="connsiteX2" fmla="*/ 1889874 w 1989969"/>
                    <a:gd name="connsiteY2" fmla="*/ 1611968 h 2104054"/>
                    <a:gd name="connsiteX3" fmla="*/ 1618071 w 1989969"/>
                    <a:gd name="connsiteY3" fmla="*/ 1985824 h 2104054"/>
                    <a:gd name="connsiteX4" fmla="*/ 1330281 w 1989969"/>
                    <a:gd name="connsiteY4" fmla="*/ 1590537 h 2104054"/>
                    <a:gd name="connsiteX5" fmla="*/ 18210 w 1989969"/>
                    <a:gd name="connsiteY5" fmla="*/ 578504 h 2104054"/>
                    <a:gd name="connsiteX6" fmla="*/ 489701 w 1989969"/>
                    <a:gd name="connsiteY6" fmla="*/ 647561 h 2104054"/>
                    <a:gd name="connsiteX7" fmla="*/ 172652 w 198996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0 w 1971759"/>
                    <a:gd name="connsiteY5" fmla="*/ 578504 h 2104054"/>
                    <a:gd name="connsiteX6" fmla="*/ 471491 w 1971759"/>
                    <a:gd name="connsiteY6" fmla="*/ 647561 h 2104054"/>
                    <a:gd name="connsiteX7" fmla="*/ 154442 w 1971759"/>
                    <a:gd name="connsiteY7" fmla="*/ 333235 h 2104054"/>
                    <a:gd name="connsiteX0" fmla="*/ 154442 w 1971759"/>
                    <a:gd name="connsiteY0" fmla="*/ 333235 h 2104054"/>
                    <a:gd name="connsiteX1" fmla="*/ 440534 w 1971759"/>
                    <a:gd name="connsiteY1" fmla="*/ 57011 h 2104054"/>
                    <a:gd name="connsiteX2" fmla="*/ 1871664 w 1971759"/>
                    <a:gd name="connsiteY2" fmla="*/ 1611968 h 2104054"/>
                    <a:gd name="connsiteX3" fmla="*/ 1599861 w 1971759"/>
                    <a:gd name="connsiteY3" fmla="*/ 1985824 h 2104054"/>
                    <a:gd name="connsiteX4" fmla="*/ 1312071 w 1971759"/>
                    <a:gd name="connsiteY4" fmla="*/ 1590537 h 2104054"/>
                    <a:gd name="connsiteX5" fmla="*/ 957262 w 1971759"/>
                    <a:gd name="connsiteY5" fmla="*/ 1302404 h 2104054"/>
                    <a:gd name="connsiteX6" fmla="*/ 0 w 1971759"/>
                    <a:gd name="connsiteY6" fmla="*/ 578504 h 2104054"/>
                    <a:gd name="connsiteX7" fmla="*/ 471491 w 1971759"/>
                    <a:gd name="connsiteY7" fmla="*/ 647561 h 2104054"/>
                    <a:gd name="connsiteX8" fmla="*/ 154442 w 1971759"/>
                    <a:gd name="connsiteY8" fmla="*/ 333235 h 2104054"/>
                    <a:gd name="connsiteX0" fmla="*/ 154442 w 1971759"/>
                    <a:gd name="connsiteY0" fmla="*/ 333235 h 2146989"/>
                    <a:gd name="connsiteX1" fmla="*/ 440534 w 1971759"/>
                    <a:gd name="connsiteY1" fmla="*/ 57011 h 2146989"/>
                    <a:gd name="connsiteX2" fmla="*/ 1871664 w 1971759"/>
                    <a:gd name="connsiteY2" fmla="*/ 1611968 h 2146989"/>
                    <a:gd name="connsiteX3" fmla="*/ 1599861 w 1971759"/>
                    <a:gd name="connsiteY3" fmla="*/ 1985824 h 2146989"/>
                    <a:gd name="connsiteX4" fmla="*/ 1312071 w 1971759"/>
                    <a:gd name="connsiteY4" fmla="*/ 1590537 h 2146989"/>
                    <a:gd name="connsiteX5" fmla="*/ 1381125 w 1971759"/>
                    <a:gd name="connsiteY5" fmla="*/ 2123935 h 2146989"/>
                    <a:gd name="connsiteX6" fmla="*/ 0 w 1971759"/>
                    <a:gd name="connsiteY6" fmla="*/ 578504 h 2146989"/>
                    <a:gd name="connsiteX7" fmla="*/ 471491 w 1971759"/>
                    <a:gd name="connsiteY7" fmla="*/ 647561 h 2146989"/>
                    <a:gd name="connsiteX8" fmla="*/ 154442 w 1971759"/>
                    <a:gd name="connsiteY8" fmla="*/ 333235 h 2146989"/>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71759"/>
                    <a:gd name="connsiteY0" fmla="*/ 333235 h 2123935"/>
                    <a:gd name="connsiteX1" fmla="*/ 440534 w 1971759"/>
                    <a:gd name="connsiteY1" fmla="*/ 57011 h 2123935"/>
                    <a:gd name="connsiteX2" fmla="*/ 1871664 w 1971759"/>
                    <a:gd name="connsiteY2" fmla="*/ 1611968 h 2123935"/>
                    <a:gd name="connsiteX3" fmla="*/ 1599861 w 1971759"/>
                    <a:gd name="connsiteY3" fmla="*/ 1985824 h 2123935"/>
                    <a:gd name="connsiteX4" fmla="*/ 1312071 w 1971759"/>
                    <a:gd name="connsiteY4" fmla="*/ 1590537 h 2123935"/>
                    <a:gd name="connsiteX5" fmla="*/ 1381125 w 1971759"/>
                    <a:gd name="connsiteY5" fmla="*/ 2123935 h 2123935"/>
                    <a:gd name="connsiteX6" fmla="*/ 0 w 1971759"/>
                    <a:gd name="connsiteY6" fmla="*/ 578504 h 2123935"/>
                    <a:gd name="connsiteX7" fmla="*/ 471491 w 1971759"/>
                    <a:gd name="connsiteY7" fmla="*/ 647561 h 2123935"/>
                    <a:gd name="connsiteX8" fmla="*/ 154442 w 1971759"/>
                    <a:gd name="connsiteY8" fmla="*/ 333235 h 2123935"/>
                    <a:gd name="connsiteX0" fmla="*/ 154442 w 1961177"/>
                    <a:gd name="connsiteY0" fmla="*/ 333235 h 2123935"/>
                    <a:gd name="connsiteX1" fmla="*/ 440534 w 1961177"/>
                    <a:gd name="connsiteY1" fmla="*/ 57011 h 2123935"/>
                    <a:gd name="connsiteX2" fmla="*/ 1871664 w 1961177"/>
                    <a:gd name="connsiteY2" fmla="*/ 1611968 h 2123935"/>
                    <a:gd name="connsiteX3" fmla="*/ 1599861 w 1961177"/>
                    <a:gd name="connsiteY3" fmla="*/ 1985824 h 2123935"/>
                    <a:gd name="connsiteX4" fmla="*/ 1312071 w 1961177"/>
                    <a:gd name="connsiteY4" fmla="*/ 1590537 h 2123935"/>
                    <a:gd name="connsiteX5" fmla="*/ 1381125 w 1961177"/>
                    <a:gd name="connsiteY5" fmla="*/ 2123935 h 2123935"/>
                    <a:gd name="connsiteX6" fmla="*/ 0 w 1961177"/>
                    <a:gd name="connsiteY6" fmla="*/ 578504 h 2123935"/>
                    <a:gd name="connsiteX7" fmla="*/ 471491 w 1961177"/>
                    <a:gd name="connsiteY7" fmla="*/ 647561 h 2123935"/>
                    <a:gd name="connsiteX8" fmla="*/ 154442 w 1961177"/>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69642"/>
                    <a:gd name="connsiteY0" fmla="*/ 333235 h 2123935"/>
                    <a:gd name="connsiteX1" fmla="*/ 440534 w 1969642"/>
                    <a:gd name="connsiteY1" fmla="*/ 57011 h 2123935"/>
                    <a:gd name="connsiteX2" fmla="*/ 1871664 w 1969642"/>
                    <a:gd name="connsiteY2" fmla="*/ 1611968 h 2123935"/>
                    <a:gd name="connsiteX3" fmla="*/ 1599861 w 1969642"/>
                    <a:gd name="connsiteY3" fmla="*/ 1985824 h 2123935"/>
                    <a:gd name="connsiteX4" fmla="*/ 1312071 w 1969642"/>
                    <a:gd name="connsiteY4" fmla="*/ 1590537 h 2123935"/>
                    <a:gd name="connsiteX5" fmla="*/ 1381125 w 1969642"/>
                    <a:gd name="connsiteY5" fmla="*/ 2123935 h 2123935"/>
                    <a:gd name="connsiteX6" fmla="*/ 0 w 1969642"/>
                    <a:gd name="connsiteY6" fmla="*/ 578504 h 2123935"/>
                    <a:gd name="connsiteX7" fmla="*/ 471491 w 1969642"/>
                    <a:gd name="connsiteY7" fmla="*/ 647561 h 2123935"/>
                    <a:gd name="connsiteX8" fmla="*/ 154442 w 1969642"/>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54442 w 1971393"/>
                    <a:gd name="connsiteY0" fmla="*/ 333235 h 2123935"/>
                    <a:gd name="connsiteX1" fmla="*/ 440534 w 1971393"/>
                    <a:gd name="connsiteY1" fmla="*/ 57011 h 2123935"/>
                    <a:gd name="connsiteX2" fmla="*/ 1874045 w 1971393"/>
                    <a:gd name="connsiteY2" fmla="*/ 1590536 h 2123935"/>
                    <a:gd name="connsiteX3" fmla="*/ 1599861 w 1971393"/>
                    <a:gd name="connsiteY3" fmla="*/ 1985824 h 2123935"/>
                    <a:gd name="connsiteX4" fmla="*/ 1312071 w 1971393"/>
                    <a:gd name="connsiteY4" fmla="*/ 1590537 h 2123935"/>
                    <a:gd name="connsiteX5" fmla="*/ 1381125 w 1971393"/>
                    <a:gd name="connsiteY5" fmla="*/ 2123935 h 2123935"/>
                    <a:gd name="connsiteX6" fmla="*/ 0 w 1971393"/>
                    <a:gd name="connsiteY6" fmla="*/ 578504 h 2123935"/>
                    <a:gd name="connsiteX7" fmla="*/ 471491 w 1971393"/>
                    <a:gd name="connsiteY7" fmla="*/ 647561 h 2123935"/>
                    <a:gd name="connsiteX8" fmla="*/ 154442 w 1971393"/>
                    <a:gd name="connsiteY8" fmla="*/ 333235 h 2123935"/>
                    <a:gd name="connsiteX0" fmla="*/ 160347 w 1977298"/>
                    <a:gd name="connsiteY0" fmla="*/ 333235 h 2123935"/>
                    <a:gd name="connsiteX1" fmla="*/ 446439 w 1977298"/>
                    <a:gd name="connsiteY1" fmla="*/ 57011 h 2123935"/>
                    <a:gd name="connsiteX2" fmla="*/ 1879950 w 1977298"/>
                    <a:gd name="connsiteY2" fmla="*/ 1590536 h 2123935"/>
                    <a:gd name="connsiteX3" fmla="*/ 1605766 w 1977298"/>
                    <a:gd name="connsiteY3" fmla="*/ 1985824 h 2123935"/>
                    <a:gd name="connsiteX4" fmla="*/ 1317976 w 1977298"/>
                    <a:gd name="connsiteY4" fmla="*/ 1590537 h 2123935"/>
                    <a:gd name="connsiteX5" fmla="*/ 1387030 w 1977298"/>
                    <a:gd name="connsiteY5" fmla="*/ 2123935 h 2123935"/>
                    <a:gd name="connsiteX6" fmla="*/ 1 w 1977298"/>
                    <a:gd name="connsiteY6" fmla="*/ 590305 h 2123935"/>
                    <a:gd name="connsiteX7" fmla="*/ 477396 w 1977298"/>
                    <a:gd name="connsiteY7" fmla="*/ 647561 h 2123935"/>
                    <a:gd name="connsiteX8" fmla="*/ 160347 w 1977298"/>
                    <a:gd name="connsiteY8" fmla="*/ 333235 h 2123935"/>
                    <a:gd name="connsiteX0" fmla="*/ 160347 w 1977298"/>
                    <a:gd name="connsiteY0" fmla="*/ 333235 h 2131017"/>
                    <a:gd name="connsiteX1" fmla="*/ 446439 w 1977298"/>
                    <a:gd name="connsiteY1" fmla="*/ 57011 h 2131017"/>
                    <a:gd name="connsiteX2" fmla="*/ 1879950 w 1977298"/>
                    <a:gd name="connsiteY2" fmla="*/ 1590536 h 2131017"/>
                    <a:gd name="connsiteX3" fmla="*/ 1605766 w 1977298"/>
                    <a:gd name="connsiteY3" fmla="*/ 1985824 h 2131017"/>
                    <a:gd name="connsiteX4" fmla="*/ 1317976 w 1977298"/>
                    <a:gd name="connsiteY4" fmla="*/ 1590537 h 2131017"/>
                    <a:gd name="connsiteX5" fmla="*/ 1377586 w 1977298"/>
                    <a:gd name="connsiteY5" fmla="*/ 2131018 h 2131017"/>
                    <a:gd name="connsiteX6" fmla="*/ 1 w 1977298"/>
                    <a:gd name="connsiteY6" fmla="*/ 590305 h 2131017"/>
                    <a:gd name="connsiteX7" fmla="*/ 477396 w 1977298"/>
                    <a:gd name="connsiteY7" fmla="*/ 647561 h 2131017"/>
                    <a:gd name="connsiteX8" fmla="*/ 160347 w 1977298"/>
                    <a:gd name="connsiteY8" fmla="*/ 333235 h 213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298" h="2131017">
                      <a:moveTo>
                        <a:pt x="160347" y="333235"/>
                      </a:moveTo>
                      <a:cubicBezTo>
                        <a:pt x="31873" y="114160"/>
                        <a:pt x="184388" y="-107294"/>
                        <a:pt x="446439" y="57011"/>
                      </a:cubicBezTo>
                      <a:cubicBezTo>
                        <a:pt x="881470" y="320138"/>
                        <a:pt x="1512898" y="933311"/>
                        <a:pt x="1879950" y="1590536"/>
                      </a:cubicBezTo>
                      <a:cubicBezTo>
                        <a:pt x="2073511" y="1907242"/>
                        <a:pt x="1976560" y="2307293"/>
                        <a:pt x="1605766" y="1985824"/>
                      </a:cubicBezTo>
                      <a:cubicBezTo>
                        <a:pt x="1506944" y="1891368"/>
                        <a:pt x="1437775" y="1754843"/>
                        <a:pt x="1317976" y="1590537"/>
                      </a:cubicBezTo>
                      <a:cubicBezTo>
                        <a:pt x="1372801" y="1688565"/>
                        <a:pt x="1439101" y="2028227"/>
                        <a:pt x="1377586" y="2131018"/>
                      </a:cubicBezTo>
                      <a:cubicBezTo>
                        <a:pt x="1244633" y="1450378"/>
                        <a:pt x="576264" y="818508"/>
                        <a:pt x="1" y="590305"/>
                      </a:cubicBezTo>
                      <a:cubicBezTo>
                        <a:pt x="176609" y="535535"/>
                        <a:pt x="378630" y="608666"/>
                        <a:pt x="477396" y="647561"/>
                      </a:cubicBezTo>
                      <a:cubicBezTo>
                        <a:pt x="395639" y="566598"/>
                        <a:pt x="196860" y="436424"/>
                        <a:pt x="160347" y="33323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8" name="Rectangle 4">
                  <a:extLst>
                    <a:ext uri="{FF2B5EF4-FFF2-40B4-BE49-F238E27FC236}">
                      <a16:creationId xmlns:a16="http://schemas.microsoft.com/office/drawing/2014/main" id="{3DFD7598-6731-4B3A-9666-5C306E913C75}"/>
                    </a:ext>
                  </a:extLst>
                </p:cNvPr>
                <p:cNvSpPr/>
                <p:nvPr/>
              </p:nvSpPr>
              <p:spPr>
                <a:xfrm rot="7612051">
                  <a:off x="5270656" y="5293434"/>
                  <a:ext cx="272435" cy="22725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9" name="Rectangle 4">
                  <a:extLst>
                    <a:ext uri="{FF2B5EF4-FFF2-40B4-BE49-F238E27FC236}">
                      <a16:creationId xmlns:a16="http://schemas.microsoft.com/office/drawing/2014/main" id="{FE73FC83-B49D-4F75-9438-FA9D08E756A3}"/>
                    </a:ext>
                  </a:extLst>
                </p:cNvPr>
                <p:cNvSpPr/>
                <p:nvPr/>
              </p:nvSpPr>
              <p:spPr>
                <a:xfrm rot="7612051">
                  <a:off x="4162483" y="5286525"/>
                  <a:ext cx="311845" cy="314471"/>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30178 w 695343"/>
                    <a:gd name="connsiteY0" fmla="*/ 369357 h 785109"/>
                    <a:gd name="connsiteX1" fmla="*/ 387365 w 695343"/>
                    <a:gd name="connsiteY1" fmla="*/ 59795 h 785109"/>
                    <a:gd name="connsiteX2" fmla="*/ 613585 w 695343"/>
                    <a:gd name="connsiteY2" fmla="*/ 293157 h 785109"/>
                    <a:gd name="connsiteX3" fmla="*/ 115280 w 695343"/>
                    <a:gd name="connsiteY3" fmla="*/ 782558 h 785109"/>
                    <a:gd name="connsiteX4" fmla="*/ 30178 w 695343"/>
                    <a:gd name="connsiteY4" fmla="*/ 369357 h 785109"/>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23471 w 709737"/>
                    <a:gd name="connsiteY0" fmla="*/ 467831 h 785914"/>
                    <a:gd name="connsiteX1" fmla="*/ 401759 w 709737"/>
                    <a:gd name="connsiteY1" fmla="*/ 59795 h 785914"/>
                    <a:gd name="connsiteX2" fmla="*/ 627979 w 709737"/>
                    <a:gd name="connsiteY2" fmla="*/ 293157 h 785914"/>
                    <a:gd name="connsiteX3" fmla="*/ 129674 w 709737"/>
                    <a:gd name="connsiteY3" fmla="*/ 782558 h 785914"/>
                    <a:gd name="connsiteX4" fmla="*/ 23471 w 709737"/>
                    <a:gd name="connsiteY4" fmla="*/ 467831 h 785914"/>
                    <a:gd name="connsiteX0" fmla="*/ 13091 w 755627"/>
                    <a:gd name="connsiteY0" fmla="*/ 608508 h 788636"/>
                    <a:gd name="connsiteX1" fmla="*/ 447649 w 755627"/>
                    <a:gd name="connsiteY1" fmla="*/ 59795 h 788636"/>
                    <a:gd name="connsiteX2" fmla="*/ 673869 w 755627"/>
                    <a:gd name="connsiteY2" fmla="*/ 293157 h 788636"/>
                    <a:gd name="connsiteX3" fmla="*/ 175564 w 755627"/>
                    <a:gd name="connsiteY3" fmla="*/ 782558 h 788636"/>
                    <a:gd name="connsiteX4" fmla="*/ 13091 w 755627"/>
                    <a:gd name="connsiteY4" fmla="*/ 608508 h 788636"/>
                    <a:gd name="connsiteX0" fmla="*/ 33465 w 776001"/>
                    <a:gd name="connsiteY0" fmla="*/ 608508 h 787482"/>
                    <a:gd name="connsiteX1" fmla="*/ 468023 w 776001"/>
                    <a:gd name="connsiteY1" fmla="*/ 59795 h 787482"/>
                    <a:gd name="connsiteX2" fmla="*/ 694243 w 776001"/>
                    <a:gd name="connsiteY2" fmla="*/ 293157 h 787482"/>
                    <a:gd name="connsiteX3" fmla="*/ 195938 w 776001"/>
                    <a:gd name="connsiteY3" fmla="*/ 782558 h 787482"/>
                    <a:gd name="connsiteX4" fmla="*/ 33465 w 776001"/>
                    <a:gd name="connsiteY4" fmla="*/ 608508 h 787482"/>
                    <a:gd name="connsiteX0" fmla="*/ 33465 w 776001"/>
                    <a:gd name="connsiteY0" fmla="*/ 596443 h 775417"/>
                    <a:gd name="connsiteX1" fmla="*/ 468023 w 776001"/>
                    <a:gd name="connsiteY1" fmla="*/ 61797 h 775417"/>
                    <a:gd name="connsiteX2" fmla="*/ 694243 w 776001"/>
                    <a:gd name="connsiteY2" fmla="*/ 281092 h 775417"/>
                    <a:gd name="connsiteX3" fmla="*/ 195938 w 776001"/>
                    <a:gd name="connsiteY3" fmla="*/ 770493 h 775417"/>
                    <a:gd name="connsiteX4" fmla="*/ 33465 w 776001"/>
                    <a:gd name="connsiteY4" fmla="*/ 596443 h 775417"/>
                    <a:gd name="connsiteX0" fmla="*/ 33465 w 766898"/>
                    <a:gd name="connsiteY0" fmla="*/ 601405 h 780379"/>
                    <a:gd name="connsiteX1" fmla="*/ 468023 w 766898"/>
                    <a:gd name="connsiteY1" fmla="*/ 66759 h 780379"/>
                    <a:gd name="connsiteX2" fmla="*/ 694243 w 766898"/>
                    <a:gd name="connsiteY2" fmla="*/ 286054 h 780379"/>
                    <a:gd name="connsiteX3" fmla="*/ 195938 w 766898"/>
                    <a:gd name="connsiteY3" fmla="*/ 775455 h 780379"/>
                    <a:gd name="connsiteX4" fmla="*/ 33465 w 766898"/>
                    <a:gd name="connsiteY4" fmla="*/ 601405 h 780379"/>
                    <a:gd name="connsiteX0" fmla="*/ 33465 w 772715"/>
                    <a:gd name="connsiteY0" fmla="*/ 600246 h 779220"/>
                    <a:gd name="connsiteX1" fmla="*/ 468023 w 772715"/>
                    <a:gd name="connsiteY1" fmla="*/ 65600 h 779220"/>
                    <a:gd name="connsiteX2" fmla="*/ 701277 w 772715"/>
                    <a:gd name="connsiteY2" fmla="*/ 291929 h 779220"/>
                    <a:gd name="connsiteX3" fmla="*/ 195938 w 772715"/>
                    <a:gd name="connsiteY3" fmla="*/ 774296 h 779220"/>
                    <a:gd name="connsiteX4" fmla="*/ 33465 w 772715"/>
                    <a:gd name="connsiteY4" fmla="*/ 600246 h 779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715" h="779220">
                      <a:moveTo>
                        <a:pt x="33465" y="600246"/>
                      </a:moveTo>
                      <a:lnTo>
                        <a:pt x="468023" y="65600"/>
                      </a:lnTo>
                      <a:cubicBezTo>
                        <a:pt x="656935" y="-116167"/>
                        <a:pt x="893694" y="119440"/>
                        <a:pt x="701277" y="291929"/>
                      </a:cubicBezTo>
                      <a:lnTo>
                        <a:pt x="195938" y="774296"/>
                      </a:lnTo>
                      <a:cubicBezTo>
                        <a:pt x="49094" y="811602"/>
                        <a:pt x="-57045" y="625512"/>
                        <a:pt x="33465" y="60024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35" name="Group 134">
                <a:extLst>
                  <a:ext uri="{FF2B5EF4-FFF2-40B4-BE49-F238E27FC236}">
                    <a16:creationId xmlns:a16="http://schemas.microsoft.com/office/drawing/2014/main" id="{A25FA236-E63C-4186-BFEB-AC57833A4570}"/>
                  </a:ext>
                </a:extLst>
              </p:cNvPr>
              <p:cNvGrpSpPr/>
              <p:nvPr/>
            </p:nvGrpSpPr>
            <p:grpSpPr>
              <a:xfrm>
                <a:off x="4032426" y="4347176"/>
                <a:ext cx="1401030" cy="1335231"/>
                <a:chOff x="4032426" y="4347176"/>
                <a:chExt cx="1401030" cy="1335231"/>
              </a:xfrm>
            </p:grpSpPr>
            <p:grpSp>
              <p:nvGrpSpPr>
                <p:cNvPr id="136" name="Group 135">
                  <a:extLst>
                    <a:ext uri="{FF2B5EF4-FFF2-40B4-BE49-F238E27FC236}">
                      <a16:creationId xmlns:a16="http://schemas.microsoft.com/office/drawing/2014/main" id="{66377191-9912-4D3A-A3DF-C8CACC019E0B}"/>
                    </a:ext>
                  </a:extLst>
                </p:cNvPr>
                <p:cNvGrpSpPr/>
                <p:nvPr/>
              </p:nvGrpSpPr>
              <p:grpSpPr>
                <a:xfrm>
                  <a:off x="4032426" y="4347176"/>
                  <a:ext cx="1401030" cy="1335231"/>
                  <a:chOff x="4032426" y="4347176"/>
                  <a:chExt cx="1401030" cy="1335231"/>
                </a:xfrm>
              </p:grpSpPr>
              <p:sp>
                <p:nvSpPr>
                  <p:cNvPr id="142" name="Rectangle 141">
                    <a:extLst>
                      <a:ext uri="{FF2B5EF4-FFF2-40B4-BE49-F238E27FC236}">
                        <a16:creationId xmlns:a16="http://schemas.microsoft.com/office/drawing/2014/main" id="{1CAEFFF1-5A83-4861-A1F2-2E17609E4DAD}"/>
                      </a:ext>
                    </a:extLst>
                  </p:cNvPr>
                  <p:cNvSpPr/>
                  <p:nvPr/>
                </p:nvSpPr>
                <p:spPr>
                  <a:xfrm rot="8543713">
                    <a:off x="5168119" y="4926038"/>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58FA481A-2669-4E4F-9B5A-F5003D61D367}"/>
                      </a:ext>
                    </a:extLst>
                  </p:cNvPr>
                  <p:cNvSpPr/>
                  <p:nvPr/>
                </p:nvSpPr>
                <p:spPr>
                  <a:xfrm rot="158365">
                    <a:off x="4257150" y="4583476"/>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4" name="Rectangle 8">
                    <a:extLst>
                      <a:ext uri="{FF2B5EF4-FFF2-40B4-BE49-F238E27FC236}">
                        <a16:creationId xmlns:a16="http://schemas.microsoft.com/office/drawing/2014/main" id="{593F2F1A-55E5-4E05-87F4-F07648E39716}"/>
                      </a:ext>
                    </a:extLst>
                  </p:cNvPr>
                  <p:cNvSpPr/>
                  <p:nvPr/>
                </p:nvSpPr>
                <p:spPr>
                  <a:xfrm rot="7612051">
                    <a:off x="4186993" y="4435944"/>
                    <a:ext cx="1091896" cy="1401030"/>
                  </a:xfrm>
                  <a:custGeom>
                    <a:avLst/>
                    <a:gdLst>
                      <a:gd name="connsiteX0" fmla="*/ 0 w 1243013"/>
                      <a:gd name="connsiteY0" fmla="*/ 0 h 1193006"/>
                      <a:gd name="connsiteX1" fmla="*/ 1243013 w 1243013"/>
                      <a:gd name="connsiteY1" fmla="*/ 0 h 1193006"/>
                      <a:gd name="connsiteX2" fmla="*/ 1243013 w 1243013"/>
                      <a:gd name="connsiteY2" fmla="*/ 1193006 h 1193006"/>
                      <a:gd name="connsiteX3" fmla="*/ 0 w 1243013"/>
                      <a:gd name="connsiteY3" fmla="*/ 1193006 h 1193006"/>
                      <a:gd name="connsiteX4" fmla="*/ 0 w 1243013"/>
                      <a:gd name="connsiteY4" fmla="*/ 0 h 1193006"/>
                      <a:gd name="connsiteX0" fmla="*/ 26194 w 1243013"/>
                      <a:gd name="connsiteY0" fmla="*/ 42862 h 1193006"/>
                      <a:gd name="connsiteX1" fmla="*/ 1243013 w 1243013"/>
                      <a:gd name="connsiteY1" fmla="*/ 0 h 1193006"/>
                      <a:gd name="connsiteX2" fmla="*/ 1243013 w 1243013"/>
                      <a:gd name="connsiteY2" fmla="*/ 1193006 h 1193006"/>
                      <a:gd name="connsiteX3" fmla="*/ 0 w 1243013"/>
                      <a:gd name="connsiteY3" fmla="*/ 1193006 h 1193006"/>
                      <a:gd name="connsiteX4" fmla="*/ 26194 w 1243013"/>
                      <a:gd name="connsiteY4" fmla="*/ 42862 h 1193006"/>
                      <a:gd name="connsiteX0" fmla="*/ 26194 w 1243013"/>
                      <a:gd name="connsiteY0" fmla="*/ 123825 h 1273969"/>
                      <a:gd name="connsiteX1" fmla="*/ 581025 w 1243013"/>
                      <a:gd name="connsiteY1" fmla="*/ 0 h 1273969"/>
                      <a:gd name="connsiteX2" fmla="*/ 1243013 w 1243013"/>
                      <a:gd name="connsiteY2" fmla="*/ 1273969 h 1273969"/>
                      <a:gd name="connsiteX3" fmla="*/ 0 w 1243013"/>
                      <a:gd name="connsiteY3" fmla="*/ 1273969 h 1273969"/>
                      <a:gd name="connsiteX4" fmla="*/ 26194 w 1243013"/>
                      <a:gd name="connsiteY4" fmla="*/ 123825 h 1273969"/>
                      <a:gd name="connsiteX0" fmla="*/ 26194 w 1243013"/>
                      <a:gd name="connsiteY0" fmla="*/ 138750 h 1288894"/>
                      <a:gd name="connsiteX1" fmla="*/ 581025 w 1243013"/>
                      <a:gd name="connsiteY1" fmla="*/ 14925 h 1288894"/>
                      <a:gd name="connsiteX2" fmla="*/ 1243013 w 1243013"/>
                      <a:gd name="connsiteY2" fmla="*/ 1288894 h 1288894"/>
                      <a:gd name="connsiteX3" fmla="*/ 0 w 1243013"/>
                      <a:gd name="connsiteY3" fmla="*/ 1288894 h 1288894"/>
                      <a:gd name="connsiteX4" fmla="*/ 26194 w 1243013"/>
                      <a:gd name="connsiteY4" fmla="*/ 138750 h 1288894"/>
                      <a:gd name="connsiteX0" fmla="*/ 26194 w 1243013"/>
                      <a:gd name="connsiteY0" fmla="*/ 139595 h 1289739"/>
                      <a:gd name="connsiteX1" fmla="*/ 581025 w 1243013"/>
                      <a:gd name="connsiteY1" fmla="*/ 15770 h 1289739"/>
                      <a:gd name="connsiteX2" fmla="*/ 1243013 w 1243013"/>
                      <a:gd name="connsiteY2" fmla="*/ 1289739 h 1289739"/>
                      <a:gd name="connsiteX3" fmla="*/ 0 w 1243013"/>
                      <a:gd name="connsiteY3" fmla="*/ 1289739 h 1289739"/>
                      <a:gd name="connsiteX4" fmla="*/ 26194 w 1243013"/>
                      <a:gd name="connsiteY4" fmla="*/ 139595 h 1289739"/>
                      <a:gd name="connsiteX0" fmla="*/ 35719 w 1243013"/>
                      <a:gd name="connsiteY0" fmla="*/ 128708 h 1290758"/>
                      <a:gd name="connsiteX1" fmla="*/ 581025 w 1243013"/>
                      <a:gd name="connsiteY1" fmla="*/ 16789 h 1290758"/>
                      <a:gd name="connsiteX2" fmla="*/ 1243013 w 1243013"/>
                      <a:gd name="connsiteY2" fmla="*/ 1290758 h 1290758"/>
                      <a:gd name="connsiteX3" fmla="*/ 0 w 1243013"/>
                      <a:gd name="connsiteY3" fmla="*/ 1290758 h 1290758"/>
                      <a:gd name="connsiteX4" fmla="*/ 35719 w 1243013"/>
                      <a:gd name="connsiteY4" fmla="*/ 128708 h 1290758"/>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35719 w 1243013"/>
                      <a:gd name="connsiteY4" fmla="*/ 128124 h 1290174"/>
                      <a:gd name="connsiteX0" fmla="*/ 35719 w 1243013"/>
                      <a:gd name="connsiteY0" fmla="*/ 128124 h 1290174"/>
                      <a:gd name="connsiteX1" fmla="*/ 581025 w 1243013"/>
                      <a:gd name="connsiteY1" fmla="*/ 16205 h 1290174"/>
                      <a:gd name="connsiteX2" fmla="*/ 1243013 w 1243013"/>
                      <a:gd name="connsiteY2" fmla="*/ 1290174 h 1290174"/>
                      <a:gd name="connsiteX3" fmla="*/ 0 w 1243013"/>
                      <a:gd name="connsiteY3" fmla="*/ 1290174 h 1290174"/>
                      <a:gd name="connsiteX4" fmla="*/ 14288 w 1243013"/>
                      <a:gd name="connsiteY4" fmla="*/ 573420 h 1290174"/>
                      <a:gd name="connsiteX5" fmla="*/ 35719 w 1243013"/>
                      <a:gd name="connsiteY5" fmla="*/ 128124 h 1290174"/>
                      <a:gd name="connsiteX0" fmla="*/ 50006 w 1257300"/>
                      <a:gd name="connsiteY0" fmla="*/ 128124 h 1290174"/>
                      <a:gd name="connsiteX1" fmla="*/ 595312 w 1257300"/>
                      <a:gd name="connsiteY1" fmla="*/ 16205 h 1290174"/>
                      <a:gd name="connsiteX2" fmla="*/ 1257300 w 1257300"/>
                      <a:gd name="connsiteY2" fmla="*/ 1290174 h 1290174"/>
                      <a:gd name="connsiteX3" fmla="*/ 14287 w 1257300"/>
                      <a:gd name="connsiteY3" fmla="*/ 1290174 h 1290174"/>
                      <a:gd name="connsiteX4" fmla="*/ 0 w 1257300"/>
                      <a:gd name="connsiteY4" fmla="*/ 213851 h 1290174"/>
                      <a:gd name="connsiteX5" fmla="*/ 50006 w 1257300"/>
                      <a:gd name="connsiteY5" fmla="*/ 128124 h 1290174"/>
                      <a:gd name="connsiteX0" fmla="*/ 50119 w 1257413"/>
                      <a:gd name="connsiteY0" fmla="*/ 128124 h 1290174"/>
                      <a:gd name="connsiteX1" fmla="*/ 595425 w 1257413"/>
                      <a:gd name="connsiteY1" fmla="*/ 16205 h 1290174"/>
                      <a:gd name="connsiteX2" fmla="*/ 1257413 w 1257413"/>
                      <a:gd name="connsiteY2" fmla="*/ 1290174 h 1290174"/>
                      <a:gd name="connsiteX3" fmla="*/ 14400 w 1257413"/>
                      <a:gd name="connsiteY3" fmla="*/ 1290174 h 1290174"/>
                      <a:gd name="connsiteX4" fmla="*/ 113 w 1257413"/>
                      <a:gd name="connsiteY4" fmla="*/ 213851 h 1290174"/>
                      <a:gd name="connsiteX5" fmla="*/ 50119 w 1257413"/>
                      <a:gd name="connsiteY5" fmla="*/ 128124 h 1290174"/>
                      <a:gd name="connsiteX0" fmla="*/ 50611 w 1257905"/>
                      <a:gd name="connsiteY0" fmla="*/ 128124 h 1290174"/>
                      <a:gd name="connsiteX1" fmla="*/ 595917 w 1257905"/>
                      <a:gd name="connsiteY1" fmla="*/ 16205 h 1290174"/>
                      <a:gd name="connsiteX2" fmla="*/ 1257905 w 1257905"/>
                      <a:gd name="connsiteY2" fmla="*/ 1290174 h 1290174"/>
                      <a:gd name="connsiteX3" fmla="*/ 14892 w 1257905"/>
                      <a:gd name="connsiteY3" fmla="*/ 1290174 h 1290174"/>
                      <a:gd name="connsiteX4" fmla="*/ 605 w 1257905"/>
                      <a:gd name="connsiteY4" fmla="*/ 213851 h 1290174"/>
                      <a:gd name="connsiteX5" fmla="*/ 50611 w 1257905"/>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2 w 1260592"/>
                      <a:gd name="connsiteY4" fmla="*/ 213851 h 1290174"/>
                      <a:gd name="connsiteX5" fmla="*/ 53298 w 1260592"/>
                      <a:gd name="connsiteY5" fmla="*/ 128124 h 1290174"/>
                      <a:gd name="connsiteX0" fmla="*/ 53298 w 1260592"/>
                      <a:gd name="connsiteY0" fmla="*/ 128124 h 1290174"/>
                      <a:gd name="connsiteX1" fmla="*/ 598604 w 1260592"/>
                      <a:gd name="connsiteY1" fmla="*/ 16205 h 1290174"/>
                      <a:gd name="connsiteX2" fmla="*/ 1260592 w 1260592"/>
                      <a:gd name="connsiteY2" fmla="*/ 1290174 h 1290174"/>
                      <a:gd name="connsiteX3" fmla="*/ 17579 w 1260592"/>
                      <a:gd name="connsiteY3" fmla="*/ 1290174 h 1290174"/>
                      <a:gd name="connsiteX4" fmla="*/ 3293 w 1260592"/>
                      <a:gd name="connsiteY4" fmla="*/ 654382 h 1290174"/>
                      <a:gd name="connsiteX5" fmla="*/ 3292 w 1260592"/>
                      <a:gd name="connsiteY5" fmla="*/ 213851 h 1290174"/>
                      <a:gd name="connsiteX6" fmla="*/ 53298 w 1260592"/>
                      <a:gd name="connsiteY6" fmla="*/ 128124 h 1290174"/>
                      <a:gd name="connsiteX0" fmla="*/ 142874 w 1350168"/>
                      <a:gd name="connsiteY0" fmla="*/ 128124 h 1290174"/>
                      <a:gd name="connsiteX1" fmla="*/ 688180 w 1350168"/>
                      <a:gd name="connsiteY1" fmla="*/ 16205 h 1290174"/>
                      <a:gd name="connsiteX2" fmla="*/ 1350168 w 1350168"/>
                      <a:gd name="connsiteY2" fmla="*/ 1290174 h 1290174"/>
                      <a:gd name="connsiteX3" fmla="*/ 107155 w 1350168"/>
                      <a:gd name="connsiteY3" fmla="*/ 1290174 h 1290174"/>
                      <a:gd name="connsiteX4" fmla="*/ 0 w 1350168"/>
                      <a:gd name="connsiteY4" fmla="*/ 528175 h 1290174"/>
                      <a:gd name="connsiteX5" fmla="*/ 92868 w 1350168"/>
                      <a:gd name="connsiteY5" fmla="*/ 213851 h 1290174"/>
                      <a:gd name="connsiteX6" fmla="*/ 142874 w 1350168"/>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4780 w 1362074"/>
                      <a:gd name="connsiteY0" fmla="*/ 128124 h 1290174"/>
                      <a:gd name="connsiteX1" fmla="*/ 700086 w 1362074"/>
                      <a:gd name="connsiteY1" fmla="*/ 16205 h 1290174"/>
                      <a:gd name="connsiteX2" fmla="*/ 1362074 w 1362074"/>
                      <a:gd name="connsiteY2" fmla="*/ 1290174 h 1290174"/>
                      <a:gd name="connsiteX3" fmla="*/ 119061 w 1362074"/>
                      <a:gd name="connsiteY3" fmla="*/ 1290174 h 1290174"/>
                      <a:gd name="connsiteX4" fmla="*/ 0 w 1362074"/>
                      <a:gd name="connsiteY4" fmla="*/ 523412 h 1290174"/>
                      <a:gd name="connsiteX5" fmla="*/ 104774 w 1362074"/>
                      <a:gd name="connsiteY5" fmla="*/ 213851 h 1290174"/>
                      <a:gd name="connsiteX6" fmla="*/ 154780 w 1362074"/>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9536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0 w 1366836"/>
                      <a:gd name="connsiteY4" fmla="*/ 530556 h 1290174"/>
                      <a:gd name="connsiteX5" fmla="*/ 104773 w 1366836"/>
                      <a:gd name="connsiteY5" fmla="*/ 213851 h 1290174"/>
                      <a:gd name="connsiteX6" fmla="*/ 159542 w 1366836"/>
                      <a:gd name="connsiteY6"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2387 w 1366836"/>
                      <a:gd name="connsiteY4" fmla="*/ 871076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0556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69069 w 1366836"/>
                      <a:gd name="connsiteY4" fmla="*/ 578182 h 1290174"/>
                      <a:gd name="connsiteX5" fmla="*/ 0 w 1366836"/>
                      <a:gd name="connsiteY5" fmla="*/ 537700 h 1290174"/>
                      <a:gd name="connsiteX6" fmla="*/ 104773 w 1366836"/>
                      <a:gd name="connsiteY6" fmla="*/ 213851 h 1290174"/>
                      <a:gd name="connsiteX7" fmla="*/ 159542 w 1366836"/>
                      <a:gd name="connsiteY7"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152399 w 1366836"/>
                      <a:gd name="connsiteY4" fmla="*/ 871076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69069 w 1366836"/>
                      <a:gd name="connsiteY5" fmla="*/ 578182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78605 w 1366836"/>
                      <a:gd name="connsiteY4" fmla="*/ 282908 h 1290174"/>
                      <a:gd name="connsiteX5" fmla="*/ 180975 w 1366836"/>
                      <a:gd name="connsiteY5" fmla="*/ 590088 h 1290174"/>
                      <a:gd name="connsiteX6" fmla="*/ 0 w 1366836"/>
                      <a:gd name="connsiteY6" fmla="*/ 537700 h 1290174"/>
                      <a:gd name="connsiteX7" fmla="*/ 104773 w 1366836"/>
                      <a:gd name="connsiteY7" fmla="*/ 213851 h 1290174"/>
                      <a:gd name="connsiteX8" fmla="*/ 159542 w 1366836"/>
                      <a:gd name="connsiteY8"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207168 w 1366836"/>
                      <a:gd name="connsiteY4" fmla="*/ 778207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8605 w 1366836"/>
                      <a:gd name="connsiteY5" fmla="*/ 28290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56713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71499 w 1366836"/>
                      <a:gd name="connsiteY4" fmla="*/ 266238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583405 w 1366836"/>
                      <a:gd name="connsiteY4" fmla="*/ 261476 h 1290174"/>
                      <a:gd name="connsiteX5" fmla="*/ 276223 w 1366836"/>
                      <a:gd name="connsiteY5" fmla="*/ 301958 h 1290174"/>
                      <a:gd name="connsiteX6" fmla="*/ 180975 w 1366836"/>
                      <a:gd name="connsiteY6" fmla="*/ 590088 h 1290174"/>
                      <a:gd name="connsiteX7" fmla="*/ 0 w 1366836"/>
                      <a:gd name="connsiteY7" fmla="*/ 537700 h 1290174"/>
                      <a:gd name="connsiteX8" fmla="*/ 104773 w 1366836"/>
                      <a:gd name="connsiteY8" fmla="*/ 213851 h 1290174"/>
                      <a:gd name="connsiteX9" fmla="*/ 159542 w 1366836"/>
                      <a:gd name="connsiteY9"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402430 w 1366836"/>
                      <a:gd name="connsiteY4" fmla="*/ 659145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83405 w 1366836"/>
                      <a:gd name="connsiteY5" fmla="*/ 261476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9605 w 1366836"/>
                      <a:gd name="connsiteY4" fmla="*/ 404351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1366836 w 1366836"/>
                      <a:gd name="connsiteY2" fmla="*/ 1290174 h 1290174"/>
                      <a:gd name="connsiteX3" fmla="*/ 123823 w 1366836"/>
                      <a:gd name="connsiteY3" fmla="*/ 1290174 h 1290174"/>
                      <a:gd name="connsiteX4" fmla="*/ 652461 w 1366836"/>
                      <a:gd name="connsiteY4" fmla="*/ 409114 h 1290174"/>
                      <a:gd name="connsiteX5" fmla="*/ 573880 w 1366836"/>
                      <a:gd name="connsiteY5" fmla="*/ 263857 h 1290174"/>
                      <a:gd name="connsiteX6" fmla="*/ 276223 w 1366836"/>
                      <a:gd name="connsiteY6" fmla="*/ 301958 h 1290174"/>
                      <a:gd name="connsiteX7" fmla="*/ 180975 w 1366836"/>
                      <a:gd name="connsiteY7" fmla="*/ 590088 h 1290174"/>
                      <a:gd name="connsiteX8" fmla="*/ 0 w 1366836"/>
                      <a:gd name="connsiteY8" fmla="*/ 537700 h 1290174"/>
                      <a:gd name="connsiteX9" fmla="*/ 104773 w 1366836"/>
                      <a:gd name="connsiteY9" fmla="*/ 213851 h 1290174"/>
                      <a:gd name="connsiteX10" fmla="*/ 159542 w 1366836"/>
                      <a:gd name="connsiteY10" fmla="*/ 128124 h 1290174"/>
                      <a:gd name="connsiteX0" fmla="*/ 159542 w 1366836"/>
                      <a:gd name="connsiteY0" fmla="*/ 128124 h 1290174"/>
                      <a:gd name="connsiteX1" fmla="*/ 704848 w 1366836"/>
                      <a:gd name="connsiteY1" fmla="*/ 16205 h 1290174"/>
                      <a:gd name="connsiteX2" fmla="*/ 957262 w 1366836"/>
                      <a:gd name="connsiteY2" fmla="*/ 492457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31093 w 1366836"/>
                      <a:gd name="connsiteY2" fmla="*/ 278144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28124 h 1290174"/>
                      <a:gd name="connsiteX1" fmla="*/ 704848 w 1366836"/>
                      <a:gd name="connsiteY1" fmla="*/ 16205 h 1290174"/>
                      <a:gd name="connsiteX2" fmla="*/ 1152524 w 1366836"/>
                      <a:gd name="connsiteY2" fmla="*/ 275763 h 1290174"/>
                      <a:gd name="connsiteX3" fmla="*/ 1366836 w 1366836"/>
                      <a:gd name="connsiteY3" fmla="*/ 1290174 h 1290174"/>
                      <a:gd name="connsiteX4" fmla="*/ 123823 w 1366836"/>
                      <a:gd name="connsiteY4" fmla="*/ 1290174 h 1290174"/>
                      <a:gd name="connsiteX5" fmla="*/ 652461 w 1366836"/>
                      <a:gd name="connsiteY5" fmla="*/ 409114 h 1290174"/>
                      <a:gd name="connsiteX6" fmla="*/ 573880 w 1366836"/>
                      <a:gd name="connsiteY6" fmla="*/ 263857 h 1290174"/>
                      <a:gd name="connsiteX7" fmla="*/ 276223 w 1366836"/>
                      <a:gd name="connsiteY7" fmla="*/ 301958 h 1290174"/>
                      <a:gd name="connsiteX8" fmla="*/ 180975 w 1366836"/>
                      <a:gd name="connsiteY8" fmla="*/ 590088 h 1290174"/>
                      <a:gd name="connsiteX9" fmla="*/ 0 w 1366836"/>
                      <a:gd name="connsiteY9" fmla="*/ 537700 h 1290174"/>
                      <a:gd name="connsiteX10" fmla="*/ 104773 w 1366836"/>
                      <a:gd name="connsiteY10" fmla="*/ 213851 h 1290174"/>
                      <a:gd name="connsiteX11" fmla="*/ 159542 w 1366836"/>
                      <a:gd name="connsiteY11" fmla="*/ 128124 h 1290174"/>
                      <a:gd name="connsiteX0" fmla="*/ 159542 w 1366836"/>
                      <a:gd name="connsiteY0" fmla="*/ 116525 h 1278575"/>
                      <a:gd name="connsiteX1" fmla="*/ 704848 w 1366836"/>
                      <a:gd name="connsiteY1" fmla="*/ 4606 h 1278575"/>
                      <a:gd name="connsiteX2" fmla="*/ 1152524 w 1366836"/>
                      <a:gd name="connsiteY2" fmla="*/ 264164 h 1278575"/>
                      <a:gd name="connsiteX3" fmla="*/ 1366836 w 1366836"/>
                      <a:gd name="connsiteY3" fmla="*/ 1278575 h 1278575"/>
                      <a:gd name="connsiteX4" fmla="*/ 123823 w 1366836"/>
                      <a:gd name="connsiteY4" fmla="*/ 1278575 h 1278575"/>
                      <a:gd name="connsiteX5" fmla="*/ 652461 w 1366836"/>
                      <a:gd name="connsiteY5" fmla="*/ 397515 h 1278575"/>
                      <a:gd name="connsiteX6" fmla="*/ 573880 w 1366836"/>
                      <a:gd name="connsiteY6" fmla="*/ 252258 h 1278575"/>
                      <a:gd name="connsiteX7" fmla="*/ 276223 w 1366836"/>
                      <a:gd name="connsiteY7" fmla="*/ 290359 h 1278575"/>
                      <a:gd name="connsiteX8" fmla="*/ 180975 w 1366836"/>
                      <a:gd name="connsiteY8" fmla="*/ 578489 h 1278575"/>
                      <a:gd name="connsiteX9" fmla="*/ 0 w 1366836"/>
                      <a:gd name="connsiteY9" fmla="*/ 526101 h 1278575"/>
                      <a:gd name="connsiteX10" fmla="*/ 104773 w 1366836"/>
                      <a:gd name="connsiteY10" fmla="*/ 202252 h 1278575"/>
                      <a:gd name="connsiteX11" fmla="*/ 159542 w 1366836"/>
                      <a:gd name="connsiteY11" fmla="*/ 116525 h 1278575"/>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8036 h 1290086"/>
                      <a:gd name="connsiteX1" fmla="*/ 688179 w 1366836"/>
                      <a:gd name="connsiteY1" fmla="*/ 4211 h 1290086"/>
                      <a:gd name="connsiteX2" fmla="*/ 1152524 w 1366836"/>
                      <a:gd name="connsiteY2" fmla="*/ 275675 h 1290086"/>
                      <a:gd name="connsiteX3" fmla="*/ 1366836 w 1366836"/>
                      <a:gd name="connsiteY3" fmla="*/ 1290086 h 1290086"/>
                      <a:gd name="connsiteX4" fmla="*/ 123823 w 1366836"/>
                      <a:gd name="connsiteY4" fmla="*/ 1290086 h 1290086"/>
                      <a:gd name="connsiteX5" fmla="*/ 652461 w 1366836"/>
                      <a:gd name="connsiteY5" fmla="*/ 409026 h 1290086"/>
                      <a:gd name="connsiteX6" fmla="*/ 573880 w 1366836"/>
                      <a:gd name="connsiteY6" fmla="*/ 263769 h 1290086"/>
                      <a:gd name="connsiteX7" fmla="*/ 276223 w 1366836"/>
                      <a:gd name="connsiteY7" fmla="*/ 301870 h 1290086"/>
                      <a:gd name="connsiteX8" fmla="*/ 180975 w 1366836"/>
                      <a:gd name="connsiteY8" fmla="*/ 590000 h 1290086"/>
                      <a:gd name="connsiteX9" fmla="*/ 0 w 1366836"/>
                      <a:gd name="connsiteY9" fmla="*/ 537612 h 1290086"/>
                      <a:gd name="connsiteX10" fmla="*/ 104773 w 1366836"/>
                      <a:gd name="connsiteY10" fmla="*/ 213763 h 1290086"/>
                      <a:gd name="connsiteX11" fmla="*/ 159542 w 1366836"/>
                      <a:gd name="connsiteY11" fmla="*/ 128036 h 1290086"/>
                      <a:gd name="connsiteX0" fmla="*/ 159542 w 1366836"/>
                      <a:gd name="connsiteY0" fmla="*/ 124676 h 1286726"/>
                      <a:gd name="connsiteX1" fmla="*/ 688179 w 1366836"/>
                      <a:gd name="connsiteY1" fmla="*/ 851 h 1286726"/>
                      <a:gd name="connsiteX2" fmla="*/ 1152524 w 1366836"/>
                      <a:gd name="connsiteY2" fmla="*/ 272315 h 1286726"/>
                      <a:gd name="connsiteX3" fmla="*/ 1366836 w 1366836"/>
                      <a:gd name="connsiteY3" fmla="*/ 1286726 h 1286726"/>
                      <a:gd name="connsiteX4" fmla="*/ 123823 w 1366836"/>
                      <a:gd name="connsiteY4" fmla="*/ 1286726 h 1286726"/>
                      <a:gd name="connsiteX5" fmla="*/ 652461 w 1366836"/>
                      <a:gd name="connsiteY5" fmla="*/ 405666 h 1286726"/>
                      <a:gd name="connsiteX6" fmla="*/ 573880 w 1366836"/>
                      <a:gd name="connsiteY6" fmla="*/ 260409 h 1286726"/>
                      <a:gd name="connsiteX7" fmla="*/ 276223 w 1366836"/>
                      <a:gd name="connsiteY7" fmla="*/ 298510 h 1286726"/>
                      <a:gd name="connsiteX8" fmla="*/ 180975 w 1366836"/>
                      <a:gd name="connsiteY8" fmla="*/ 586640 h 1286726"/>
                      <a:gd name="connsiteX9" fmla="*/ 0 w 1366836"/>
                      <a:gd name="connsiteY9" fmla="*/ 534252 h 1286726"/>
                      <a:gd name="connsiteX10" fmla="*/ 104773 w 1366836"/>
                      <a:gd name="connsiteY10" fmla="*/ 210403 h 1286726"/>
                      <a:gd name="connsiteX11" fmla="*/ 159542 w 1366836"/>
                      <a:gd name="connsiteY11" fmla="*/ 124676 h 1286726"/>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29403 h 1291453"/>
                      <a:gd name="connsiteX1" fmla="*/ 678654 w 1366836"/>
                      <a:gd name="connsiteY1" fmla="*/ 815 h 1291453"/>
                      <a:gd name="connsiteX2" fmla="*/ 1152524 w 1366836"/>
                      <a:gd name="connsiteY2" fmla="*/ 277042 h 1291453"/>
                      <a:gd name="connsiteX3" fmla="*/ 1366836 w 1366836"/>
                      <a:gd name="connsiteY3" fmla="*/ 1291453 h 1291453"/>
                      <a:gd name="connsiteX4" fmla="*/ 123823 w 1366836"/>
                      <a:gd name="connsiteY4" fmla="*/ 1291453 h 1291453"/>
                      <a:gd name="connsiteX5" fmla="*/ 652461 w 1366836"/>
                      <a:gd name="connsiteY5" fmla="*/ 410393 h 1291453"/>
                      <a:gd name="connsiteX6" fmla="*/ 573880 w 1366836"/>
                      <a:gd name="connsiteY6" fmla="*/ 265136 h 1291453"/>
                      <a:gd name="connsiteX7" fmla="*/ 276223 w 1366836"/>
                      <a:gd name="connsiteY7" fmla="*/ 303237 h 1291453"/>
                      <a:gd name="connsiteX8" fmla="*/ 180975 w 1366836"/>
                      <a:gd name="connsiteY8" fmla="*/ 591367 h 1291453"/>
                      <a:gd name="connsiteX9" fmla="*/ 0 w 1366836"/>
                      <a:gd name="connsiteY9" fmla="*/ 538979 h 1291453"/>
                      <a:gd name="connsiteX10" fmla="*/ 104773 w 1366836"/>
                      <a:gd name="connsiteY10" fmla="*/ 215130 h 1291453"/>
                      <a:gd name="connsiteX11" fmla="*/ 159542 w 1366836"/>
                      <a:gd name="connsiteY11" fmla="*/ 129403 h 1291453"/>
                      <a:gd name="connsiteX0" fmla="*/ 159542 w 1366836"/>
                      <a:gd name="connsiteY0" fmla="*/ 130574 h 1292624"/>
                      <a:gd name="connsiteX1" fmla="*/ 678654 w 1366836"/>
                      <a:gd name="connsiteY1" fmla="*/ 1986 h 1292624"/>
                      <a:gd name="connsiteX2" fmla="*/ 1152524 w 1366836"/>
                      <a:gd name="connsiteY2" fmla="*/ 278213 h 1292624"/>
                      <a:gd name="connsiteX3" fmla="*/ 1366836 w 1366836"/>
                      <a:gd name="connsiteY3" fmla="*/ 1292624 h 1292624"/>
                      <a:gd name="connsiteX4" fmla="*/ 123823 w 1366836"/>
                      <a:gd name="connsiteY4" fmla="*/ 1292624 h 1292624"/>
                      <a:gd name="connsiteX5" fmla="*/ 652461 w 1366836"/>
                      <a:gd name="connsiteY5" fmla="*/ 411564 h 1292624"/>
                      <a:gd name="connsiteX6" fmla="*/ 573880 w 1366836"/>
                      <a:gd name="connsiteY6" fmla="*/ 266307 h 1292624"/>
                      <a:gd name="connsiteX7" fmla="*/ 276223 w 1366836"/>
                      <a:gd name="connsiteY7" fmla="*/ 304408 h 1292624"/>
                      <a:gd name="connsiteX8" fmla="*/ 180975 w 1366836"/>
                      <a:gd name="connsiteY8" fmla="*/ 592538 h 1292624"/>
                      <a:gd name="connsiteX9" fmla="*/ 0 w 1366836"/>
                      <a:gd name="connsiteY9" fmla="*/ 540150 h 1292624"/>
                      <a:gd name="connsiteX10" fmla="*/ 104773 w 1366836"/>
                      <a:gd name="connsiteY10" fmla="*/ 216301 h 1292624"/>
                      <a:gd name="connsiteX11" fmla="*/ 159542 w 1366836"/>
                      <a:gd name="connsiteY11" fmla="*/ 130574 h 1292624"/>
                      <a:gd name="connsiteX0" fmla="*/ 159542 w 1366836"/>
                      <a:gd name="connsiteY0" fmla="*/ 121211 h 1283261"/>
                      <a:gd name="connsiteX1" fmla="*/ 683417 w 1366836"/>
                      <a:gd name="connsiteY1" fmla="*/ 2148 h 1283261"/>
                      <a:gd name="connsiteX2" fmla="*/ 1152524 w 1366836"/>
                      <a:gd name="connsiteY2" fmla="*/ 268850 h 1283261"/>
                      <a:gd name="connsiteX3" fmla="*/ 1366836 w 1366836"/>
                      <a:gd name="connsiteY3" fmla="*/ 1283261 h 1283261"/>
                      <a:gd name="connsiteX4" fmla="*/ 123823 w 1366836"/>
                      <a:gd name="connsiteY4" fmla="*/ 1283261 h 1283261"/>
                      <a:gd name="connsiteX5" fmla="*/ 652461 w 1366836"/>
                      <a:gd name="connsiteY5" fmla="*/ 402201 h 1283261"/>
                      <a:gd name="connsiteX6" fmla="*/ 573880 w 1366836"/>
                      <a:gd name="connsiteY6" fmla="*/ 256944 h 1283261"/>
                      <a:gd name="connsiteX7" fmla="*/ 276223 w 1366836"/>
                      <a:gd name="connsiteY7" fmla="*/ 295045 h 1283261"/>
                      <a:gd name="connsiteX8" fmla="*/ 180975 w 1366836"/>
                      <a:gd name="connsiteY8" fmla="*/ 583175 h 1283261"/>
                      <a:gd name="connsiteX9" fmla="*/ 0 w 1366836"/>
                      <a:gd name="connsiteY9" fmla="*/ 530787 h 1283261"/>
                      <a:gd name="connsiteX10" fmla="*/ 104773 w 1366836"/>
                      <a:gd name="connsiteY10" fmla="*/ 206938 h 1283261"/>
                      <a:gd name="connsiteX11" fmla="*/ 159542 w 1366836"/>
                      <a:gd name="connsiteY11" fmla="*/ 121211 h 1283261"/>
                      <a:gd name="connsiteX0" fmla="*/ 159542 w 1366836"/>
                      <a:gd name="connsiteY0" fmla="*/ 126780 h 1288830"/>
                      <a:gd name="connsiteX1" fmla="*/ 683417 w 1366836"/>
                      <a:gd name="connsiteY1" fmla="*/ 7717 h 1288830"/>
                      <a:gd name="connsiteX2" fmla="*/ 1152524 w 1366836"/>
                      <a:gd name="connsiteY2" fmla="*/ 274419 h 1288830"/>
                      <a:gd name="connsiteX3" fmla="*/ 1366836 w 1366836"/>
                      <a:gd name="connsiteY3" fmla="*/ 1288830 h 1288830"/>
                      <a:gd name="connsiteX4" fmla="*/ 123823 w 1366836"/>
                      <a:gd name="connsiteY4" fmla="*/ 1288830 h 1288830"/>
                      <a:gd name="connsiteX5" fmla="*/ 652461 w 1366836"/>
                      <a:gd name="connsiteY5" fmla="*/ 407770 h 1288830"/>
                      <a:gd name="connsiteX6" fmla="*/ 573880 w 1366836"/>
                      <a:gd name="connsiteY6" fmla="*/ 262513 h 1288830"/>
                      <a:gd name="connsiteX7" fmla="*/ 276223 w 1366836"/>
                      <a:gd name="connsiteY7" fmla="*/ 300614 h 1288830"/>
                      <a:gd name="connsiteX8" fmla="*/ 180975 w 1366836"/>
                      <a:gd name="connsiteY8" fmla="*/ 588744 h 1288830"/>
                      <a:gd name="connsiteX9" fmla="*/ 0 w 1366836"/>
                      <a:gd name="connsiteY9" fmla="*/ 536356 h 1288830"/>
                      <a:gd name="connsiteX10" fmla="*/ 104773 w 1366836"/>
                      <a:gd name="connsiteY10" fmla="*/ 212507 h 1288830"/>
                      <a:gd name="connsiteX11" fmla="*/ 159542 w 1366836"/>
                      <a:gd name="connsiteY11" fmla="*/ 126780 h 1288830"/>
                      <a:gd name="connsiteX0" fmla="*/ 159542 w 1366836"/>
                      <a:gd name="connsiteY0" fmla="*/ 119379 h 1281429"/>
                      <a:gd name="connsiteX1" fmla="*/ 683417 w 1366836"/>
                      <a:gd name="connsiteY1" fmla="*/ 316 h 1281429"/>
                      <a:gd name="connsiteX2" fmla="*/ 1152524 w 1366836"/>
                      <a:gd name="connsiteY2" fmla="*/ 267018 h 1281429"/>
                      <a:gd name="connsiteX3" fmla="*/ 1366836 w 1366836"/>
                      <a:gd name="connsiteY3" fmla="*/ 1281429 h 1281429"/>
                      <a:gd name="connsiteX4" fmla="*/ 123823 w 1366836"/>
                      <a:gd name="connsiteY4" fmla="*/ 1281429 h 1281429"/>
                      <a:gd name="connsiteX5" fmla="*/ 652461 w 1366836"/>
                      <a:gd name="connsiteY5" fmla="*/ 400369 h 1281429"/>
                      <a:gd name="connsiteX6" fmla="*/ 573880 w 1366836"/>
                      <a:gd name="connsiteY6" fmla="*/ 255112 h 1281429"/>
                      <a:gd name="connsiteX7" fmla="*/ 276223 w 1366836"/>
                      <a:gd name="connsiteY7" fmla="*/ 293213 h 1281429"/>
                      <a:gd name="connsiteX8" fmla="*/ 180975 w 1366836"/>
                      <a:gd name="connsiteY8" fmla="*/ 581343 h 1281429"/>
                      <a:gd name="connsiteX9" fmla="*/ 0 w 1366836"/>
                      <a:gd name="connsiteY9" fmla="*/ 528955 h 1281429"/>
                      <a:gd name="connsiteX10" fmla="*/ 104773 w 1366836"/>
                      <a:gd name="connsiteY10" fmla="*/ 205106 h 1281429"/>
                      <a:gd name="connsiteX11" fmla="*/ 159542 w 1366836"/>
                      <a:gd name="connsiteY11" fmla="*/ 119379 h 1281429"/>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366836 w 1366836"/>
                      <a:gd name="connsiteY3" fmla="*/ 1288550 h 1288550"/>
                      <a:gd name="connsiteX4" fmla="*/ 123823 w 1366836"/>
                      <a:gd name="connsiteY4" fmla="*/ 1288550 h 1288550"/>
                      <a:gd name="connsiteX5" fmla="*/ 652461 w 1366836"/>
                      <a:gd name="connsiteY5" fmla="*/ 407490 h 1288550"/>
                      <a:gd name="connsiteX6" fmla="*/ 573880 w 1366836"/>
                      <a:gd name="connsiteY6" fmla="*/ 262233 h 1288550"/>
                      <a:gd name="connsiteX7" fmla="*/ 276223 w 1366836"/>
                      <a:gd name="connsiteY7" fmla="*/ 300334 h 1288550"/>
                      <a:gd name="connsiteX8" fmla="*/ 180975 w 1366836"/>
                      <a:gd name="connsiteY8" fmla="*/ 588464 h 1288550"/>
                      <a:gd name="connsiteX9" fmla="*/ 0 w 1366836"/>
                      <a:gd name="connsiteY9" fmla="*/ 536076 h 1288550"/>
                      <a:gd name="connsiteX10" fmla="*/ 104773 w 1366836"/>
                      <a:gd name="connsiteY10" fmla="*/ 212227 h 1288550"/>
                      <a:gd name="connsiteX11" fmla="*/ 159542 w 1366836"/>
                      <a:gd name="connsiteY11" fmla="*/ 126500 h 1288550"/>
                      <a:gd name="connsiteX0" fmla="*/ 159542 w 1366836"/>
                      <a:gd name="connsiteY0" fmla="*/ 126500 h 1288550"/>
                      <a:gd name="connsiteX1" fmla="*/ 683417 w 1366836"/>
                      <a:gd name="connsiteY1" fmla="*/ 293 h 1288550"/>
                      <a:gd name="connsiteX2" fmla="*/ 1152524 w 1366836"/>
                      <a:gd name="connsiteY2" fmla="*/ 274139 h 1288550"/>
                      <a:gd name="connsiteX3" fmla="*/ 1288255 w 1366836"/>
                      <a:gd name="connsiteY3" fmla="*/ 905172 h 1288550"/>
                      <a:gd name="connsiteX4" fmla="*/ 1366836 w 1366836"/>
                      <a:gd name="connsiteY4" fmla="*/ 1288550 h 1288550"/>
                      <a:gd name="connsiteX5" fmla="*/ 123823 w 1366836"/>
                      <a:gd name="connsiteY5" fmla="*/ 1288550 h 1288550"/>
                      <a:gd name="connsiteX6" fmla="*/ 652461 w 1366836"/>
                      <a:gd name="connsiteY6" fmla="*/ 407490 h 1288550"/>
                      <a:gd name="connsiteX7" fmla="*/ 573880 w 1366836"/>
                      <a:gd name="connsiteY7" fmla="*/ 262233 h 1288550"/>
                      <a:gd name="connsiteX8" fmla="*/ 276223 w 1366836"/>
                      <a:gd name="connsiteY8" fmla="*/ 300334 h 1288550"/>
                      <a:gd name="connsiteX9" fmla="*/ 180975 w 1366836"/>
                      <a:gd name="connsiteY9" fmla="*/ 588464 h 1288550"/>
                      <a:gd name="connsiteX10" fmla="*/ 0 w 1366836"/>
                      <a:gd name="connsiteY10" fmla="*/ 536076 h 1288550"/>
                      <a:gd name="connsiteX11" fmla="*/ 104773 w 1366836"/>
                      <a:gd name="connsiteY11" fmla="*/ 212227 h 1288550"/>
                      <a:gd name="connsiteX12" fmla="*/ 159542 w 1366836"/>
                      <a:gd name="connsiteY12" fmla="*/ 126500 h 1288550"/>
                      <a:gd name="connsiteX0" fmla="*/ 159542 w 1369217"/>
                      <a:gd name="connsiteY0" fmla="*/ 126500 h 1288550"/>
                      <a:gd name="connsiteX1" fmla="*/ 683417 w 1369217"/>
                      <a:gd name="connsiteY1" fmla="*/ 293 h 1288550"/>
                      <a:gd name="connsiteX2" fmla="*/ 1152524 w 1369217"/>
                      <a:gd name="connsiteY2" fmla="*/ 274139 h 1288550"/>
                      <a:gd name="connsiteX3" fmla="*/ 1369217 w 1369217"/>
                      <a:gd name="connsiteY3" fmla="*/ 959941 h 1288550"/>
                      <a:gd name="connsiteX4" fmla="*/ 1366836 w 1369217"/>
                      <a:gd name="connsiteY4" fmla="*/ 1288550 h 1288550"/>
                      <a:gd name="connsiteX5" fmla="*/ 123823 w 1369217"/>
                      <a:gd name="connsiteY5" fmla="*/ 1288550 h 1288550"/>
                      <a:gd name="connsiteX6" fmla="*/ 652461 w 1369217"/>
                      <a:gd name="connsiteY6" fmla="*/ 407490 h 1288550"/>
                      <a:gd name="connsiteX7" fmla="*/ 573880 w 1369217"/>
                      <a:gd name="connsiteY7" fmla="*/ 262233 h 1288550"/>
                      <a:gd name="connsiteX8" fmla="*/ 276223 w 1369217"/>
                      <a:gd name="connsiteY8" fmla="*/ 300334 h 1288550"/>
                      <a:gd name="connsiteX9" fmla="*/ 180975 w 1369217"/>
                      <a:gd name="connsiteY9" fmla="*/ 588464 h 1288550"/>
                      <a:gd name="connsiteX10" fmla="*/ 0 w 1369217"/>
                      <a:gd name="connsiteY10" fmla="*/ 536076 h 1288550"/>
                      <a:gd name="connsiteX11" fmla="*/ 104773 w 1369217"/>
                      <a:gd name="connsiteY11" fmla="*/ 212227 h 1288550"/>
                      <a:gd name="connsiteX12" fmla="*/ 159542 w 1369217"/>
                      <a:gd name="connsiteY12" fmla="*/ 126500 h 1288550"/>
                      <a:gd name="connsiteX0" fmla="*/ 159542 w 1366941"/>
                      <a:gd name="connsiteY0" fmla="*/ 126500 h 1288550"/>
                      <a:gd name="connsiteX1" fmla="*/ 683417 w 1366941"/>
                      <a:gd name="connsiteY1" fmla="*/ 293 h 1288550"/>
                      <a:gd name="connsiteX2" fmla="*/ 1152524 w 1366941"/>
                      <a:gd name="connsiteY2" fmla="*/ 274139 h 1288550"/>
                      <a:gd name="connsiteX3" fmla="*/ 1364454 w 1366941"/>
                      <a:gd name="connsiteY3" fmla="*/ 952797 h 1288550"/>
                      <a:gd name="connsiteX4" fmla="*/ 1366836 w 1366941"/>
                      <a:gd name="connsiteY4" fmla="*/ 1288550 h 1288550"/>
                      <a:gd name="connsiteX5" fmla="*/ 123823 w 1366941"/>
                      <a:gd name="connsiteY5" fmla="*/ 1288550 h 1288550"/>
                      <a:gd name="connsiteX6" fmla="*/ 652461 w 1366941"/>
                      <a:gd name="connsiteY6" fmla="*/ 407490 h 1288550"/>
                      <a:gd name="connsiteX7" fmla="*/ 573880 w 1366941"/>
                      <a:gd name="connsiteY7" fmla="*/ 262233 h 1288550"/>
                      <a:gd name="connsiteX8" fmla="*/ 276223 w 1366941"/>
                      <a:gd name="connsiteY8" fmla="*/ 300334 h 1288550"/>
                      <a:gd name="connsiteX9" fmla="*/ 180975 w 1366941"/>
                      <a:gd name="connsiteY9" fmla="*/ 588464 h 1288550"/>
                      <a:gd name="connsiteX10" fmla="*/ 0 w 1366941"/>
                      <a:gd name="connsiteY10" fmla="*/ 536076 h 1288550"/>
                      <a:gd name="connsiteX11" fmla="*/ 104773 w 1366941"/>
                      <a:gd name="connsiteY11" fmla="*/ 212227 h 1288550"/>
                      <a:gd name="connsiteX12" fmla="*/ 159542 w 1366941"/>
                      <a:gd name="connsiteY12" fmla="*/ 126500 h 1288550"/>
                      <a:gd name="connsiteX0" fmla="*/ 159542 w 1370457"/>
                      <a:gd name="connsiteY0" fmla="*/ 126500 h 1288550"/>
                      <a:gd name="connsiteX1" fmla="*/ 683417 w 1370457"/>
                      <a:gd name="connsiteY1" fmla="*/ 293 h 1288550"/>
                      <a:gd name="connsiteX2" fmla="*/ 1152524 w 1370457"/>
                      <a:gd name="connsiteY2" fmla="*/ 274139 h 1288550"/>
                      <a:gd name="connsiteX3" fmla="*/ 1364454 w 1370457"/>
                      <a:gd name="connsiteY3" fmla="*/ 952797 h 1288550"/>
                      <a:gd name="connsiteX4" fmla="*/ 1366836 w 1370457"/>
                      <a:gd name="connsiteY4" fmla="*/ 1288550 h 1288550"/>
                      <a:gd name="connsiteX5" fmla="*/ 123823 w 1370457"/>
                      <a:gd name="connsiteY5" fmla="*/ 1288550 h 1288550"/>
                      <a:gd name="connsiteX6" fmla="*/ 652461 w 1370457"/>
                      <a:gd name="connsiteY6" fmla="*/ 407490 h 1288550"/>
                      <a:gd name="connsiteX7" fmla="*/ 573880 w 1370457"/>
                      <a:gd name="connsiteY7" fmla="*/ 262233 h 1288550"/>
                      <a:gd name="connsiteX8" fmla="*/ 276223 w 1370457"/>
                      <a:gd name="connsiteY8" fmla="*/ 300334 h 1288550"/>
                      <a:gd name="connsiteX9" fmla="*/ 180975 w 1370457"/>
                      <a:gd name="connsiteY9" fmla="*/ 588464 h 1288550"/>
                      <a:gd name="connsiteX10" fmla="*/ 0 w 1370457"/>
                      <a:gd name="connsiteY10" fmla="*/ 536076 h 1288550"/>
                      <a:gd name="connsiteX11" fmla="*/ 104773 w 1370457"/>
                      <a:gd name="connsiteY11" fmla="*/ 212227 h 1288550"/>
                      <a:gd name="connsiteX12" fmla="*/ 159542 w 1370457"/>
                      <a:gd name="connsiteY12" fmla="*/ 126500 h 1288550"/>
                      <a:gd name="connsiteX0" fmla="*/ 159542 w 1376708"/>
                      <a:gd name="connsiteY0" fmla="*/ 126500 h 1288550"/>
                      <a:gd name="connsiteX1" fmla="*/ 683417 w 1376708"/>
                      <a:gd name="connsiteY1" fmla="*/ 293 h 1288550"/>
                      <a:gd name="connsiteX2" fmla="*/ 1152524 w 1376708"/>
                      <a:gd name="connsiteY2" fmla="*/ 274139 h 1288550"/>
                      <a:gd name="connsiteX3" fmla="*/ 1364454 w 1376708"/>
                      <a:gd name="connsiteY3" fmla="*/ 952797 h 1288550"/>
                      <a:gd name="connsiteX4" fmla="*/ 1366836 w 1376708"/>
                      <a:gd name="connsiteY4" fmla="*/ 1288550 h 1288550"/>
                      <a:gd name="connsiteX5" fmla="*/ 123823 w 1376708"/>
                      <a:gd name="connsiteY5" fmla="*/ 1288550 h 1288550"/>
                      <a:gd name="connsiteX6" fmla="*/ 652461 w 1376708"/>
                      <a:gd name="connsiteY6" fmla="*/ 407490 h 1288550"/>
                      <a:gd name="connsiteX7" fmla="*/ 573880 w 1376708"/>
                      <a:gd name="connsiteY7" fmla="*/ 262233 h 1288550"/>
                      <a:gd name="connsiteX8" fmla="*/ 276223 w 1376708"/>
                      <a:gd name="connsiteY8" fmla="*/ 300334 h 1288550"/>
                      <a:gd name="connsiteX9" fmla="*/ 180975 w 1376708"/>
                      <a:gd name="connsiteY9" fmla="*/ 588464 h 1288550"/>
                      <a:gd name="connsiteX10" fmla="*/ 0 w 1376708"/>
                      <a:gd name="connsiteY10" fmla="*/ 536076 h 1288550"/>
                      <a:gd name="connsiteX11" fmla="*/ 104773 w 1376708"/>
                      <a:gd name="connsiteY11" fmla="*/ 212227 h 1288550"/>
                      <a:gd name="connsiteX12" fmla="*/ 159542 w 1376708"/>
                      <a:gd name="connsiteY12" fmla="*/ 126500 h 1288550"/>
                      <a:gd name="connsiteX0" fmla="*/ 159542 w 1392922"/>
                      <a:gd name="connsiteY0" fmla="*/ 126500 h 1288550"/>
                      <a:gd name="connsiteX1" fmla="*/ 683417 w 1392922"/>
                      <a:gd name="connsiteY1" fmla="*/ 293 h 1288550"/>
                      <a:gd name="connsiteX2" fmla="*/ 1152524 w 1392922"/>
                      <a:gd name="connsiteY2" fmla="*/ 274139 h 1288550"/>
                      <a:gd name="connsiteX3" fmla="*/ 1364454 w 1392922"/>
                      <a:gd name="connsiteY3" fmla="*/ 952797 h 1288550"/>
                      <a:gd name="connsiteX4" fmla="*/ 1366836 w 1392922"/>
                      <a:gd name="connsiteY4" fmla="*/ 1288550 h 1288550"/>
                      <a:gd name="connsiteX5" fmla="*/ 123823 w 1392922"/>
                      <a:gd name="connsiteY5" fmla="*/ 1288550 h 1288550"/>
                      <a:gd name="connsiteX6" fmla="*/ 652461 w 1392922"/>
                      <a:gd name="connsiteY6" fmla="*/ 407490 h 1288550"/>
                      <a:gd name="connsiteX7" fmla="*/ 573880 w 1392922"/>
                      <a:gd name="connsiteY7" fmla="*/ 262233 h 1288550"/>
                      <a:gd name="connsiteX8" fmla="*/ 276223 w 1392922"/>
                      <a:gd name="connsiteY8" fmla="*/ 300334 h 1288550"/>
                      <a:gd name="connsiteX9" fmla="*/ 180975 w 1392922"/>
                      <a:gd name="connsiteY9" fmla="*/ 588464 h 1288550"/>
                      <a:gd name="connsiteX10" fmla="*/ 0 w 1392922"/>
                      <a:gd name="connsiteY10" fmla="*/ 536076 h 1288550"/>
                      <a:gd name="connsiteX11" fmla="*/ 104773 w 1392922"/>
                      <a:gd name="connsiteY11" fmla="*/ 212227 h 1288550"/>
                      <a:gd name="connsiteX12" fmla="*/ 159542 w 1392922"/>
                      <a:gd name="connsiteY12" fmla="*/ 126500 h 1288550"/>
                      <a:gd name="connsiteX0" fmla="*/ 159542 w 1399879"/>
                      <a:gd name="connsiteY0" fmla="*/ 126500 h 1288550"/>
                      <a:gd name="connsiteX1" fmla="*/ 683417 w 1399879"/>
                      <a:gd name="connsiteY1" fmla="*/ 293 h 1288550"/>
                      <a:gd name="connsiteX2" fmla="*/ 1152524 w 1399879"/>
                      <a:gd name="connsiteY2" fmla="*/ 274139 h 1288550"/>
                      <a:gd name="connsiteX3" fmla="*/ 1364454 w 1399879"/>
                      <a:gd name="connsiteY3" fmla="*/ 952797 h 1288550"/>
                      <a:gd name="connsiteX4" fmla="*/ 1366836 w 1399879"/>
                      <a:gd name="connsiteY4" fmla="*/ 1288550 h 1288550"/>
                      <a:gd name="connsiteX5" fmla="*/ 123823 w 1399879"/>
                      <a:gd name="connsiteY5" fmla="*/ 1288550 h 1288550"/>
                      <a:gd name="connsiteX6" fmla="*/ 652461 w 1399879"/>
                      <a:gd name="connsiteY6" fmla="*/ 407490 h 1288550"/>
                      <a:gd name="connsiteX7" fmla="*/ 573880 w 1399879"/>
                      <a:gd name="connsiteY7" fmla="*/ 262233 h 1288550"/>
                      <a:gd name="connsiteX8" fmla="*/ 276223 w 1399879"/>
                      <a:gd name="connsiteY8" fmla="*/ 300334 h 1288550"/>
                      <a:gd name="connsiteX9" fmla="*/ 180975 w 1399879"/>
                      <a:gd name="connsiteY9" fmla="*/ 588464 h 1288550"/>
                      <a:gd name="connsiteX10" fmla="*/ 0 w 1399879"/>
                      <a:gd name="connsiteY10" fmla="*/ 536076 h 1288550"/>
                      <a:gd name="connsiteX11" fmla="*/ 104773 w 1399879"/>
                      <a:gd name="connsiteY11" fmla="*/ 212227 h 1288550"/>
                      <a:gd name="connsiteX12" fmla="*/ 159542 w 1399879"/>
                      <a:gd name="connsiteY12" fmla="*/ 126500 h 1288550"/>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123823 w 1399879"/>
                      <a:gd name="connsiteY5" fmla="*/ 1288550 h 1305219"/>
                      <a:gd name="connsiteX6" fmla="*/ 652461 w 1399879"/>
                      <a:gd name="connsiteY6" fmla="*/ 407490 h 1305219"/>
                      <a:gd name="connsiteX7" fmla="*/ 573880 w 1399879"/>
                      <a:gd name="connsiteY7" fmla="*/ 262233 h 1305219"/>
                      <a:gd name="connsiteX8" fmla="*/ 276223 w 1399879"/>
                      <a:gd name="connsiteY8" fmla="*/ 300334 h 1305219"/>
                      <a:gd name="connsiteX9" fmla="*/ 180975 w 1399879"/>
                      <a:gd name="connsiteY9" fmla="*/ 588464 h 1305219"/>
                      <a:gd name="connsiteX10" fmla="*/ 0 w 1399879"/>
                      <a:gd name="connsiteY10" fmla="*/ 536076 h 1305219"/>
                      <a:gd name="connsiteX11" fmla="*/ 104773 w 1399879"/>
                      <a:gd name="connsiteY11" fmla="*/ 212227 h 1305219"/>
                      <a:gd name="connsiteX12" fmla="*/ 159542 w 1399879"/>
                      <a:gd name="connsiteY12" fmla="*/ 126500 h 1305219"/>
                      <a:gd name="connsiteX0" fmla="*/ 159542 w 1399879"/>
                      <a:gd name="connsiteY0" fmla="*/ 126500 h 1305219"/>
                      <a:gd name="connsiteX1" fmla="*/ 683417 w 1399879"/>
                      <a:gd name="connsiteY1" fmla="*/ 293 h 1305219"/>
                      <a:gd name="connsiteX2" fmla="*/ 1152524 w 1399879"/>
                      <a:gd name="connsiteY2" fmla="*/ 274139 h 1305219"/>
                      <a:gd name="connsiteX3" fmla="*/ 1364454 w 1399879"/>
                      <a:gd name="connsiteY3" fmla="*/ 952797 h 1305219"/>
                      <a:gd name="connsiteX4" fmla="*/ 1092993 w 1399879"/>
                      <a:gd name="connsiteY4" fmla="*/ 1305219 h 1305219"/>
                      <a:gd name="connsiteX5" fmla="*/ 547686 w 1399879"/>
                      <a:gd name="connsiteY5" fmla="*/ 1298078 h 1305219"/>
                      <a:gd name="connsiteX6" fmla="*/ 123823 w 1399879"/>
                      <a:gd name="connsiteY6" fmla="*/ 1288550 h 1305219"/>
                      <a:gd name="connsiteX7" fmla="*/ 652461 w 1399879"/>
                      <a:gd name="connsiteY7" fmla="*/ 407490 h 1305219"/>
                      <a:gd name="connsiteX8" fmla="*/ 573880 w 1399879"/>
                      <a:gd name="connsiteY8" fmla="*/ 262233 h 1305219"/>
                      <a:gd name="connsiteX9" fmla="*/ 276223 w 1399879"/>
                      <a:gd name="connsiteY9" fmla="*/ 300334 h 1305219"/>
                      <a:gd name="connsiteX10" fmla="*/ 180975 w 1399879"/>
                      <a:gd name="connsiteY10" fmla="*/ 588464 h 1305219"/>
                      <a:gd name="connsiteX11" fmla="*/ 0 w 1399879"/>
                      <a:gd name="connsiteY11" fmla="*/ 536076 h 1305219"/>
                      <a:gd name="connsiteX12" fmla="*/ 104773 w 1399879"/>
                      <a:gd name="connsiteY12" fmla="*/ 212227 h 1305219"/>
                      <a:gd name="connsiteX13" fmla="*/ 159542 w 1399879"/>
                      <a:gd name="connsiteY13" fmla="*/ 126500 h 1305219"/>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2993 w 1399879"/>
                      <a:gd name="connsiteY4" fmla="*/ 1305219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5305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4753"/>
                      <a:gd name="connsiteX1" fmla="*/ 683417 w 1399879"/>
                      <a:gd name="connsiteY1" fmla="*/ 293 h 1364753"/>
                      <a:gd name="connsiteX2" fmla="*/ 1152524 w 1399879"/>
                      <a:gd name="connsiteY2" fmla="*/ 274139 h 1364753"/>
                      <a:gd name="connsiteX3" fmla="*/ 1364454 w 1399879"/>
                      <a:gd name="connsiteY3" fmla="*/ 952797 h 1364753"/>
                      <a:gd name="connsiteX4" fmla="*/ 1090612 w 1399879"/>
                      <a:gd name="connsiteY4" fmla="*/ 1298075 h 1364753"/>
                      <a:gd name="connsiteX5" fmla="*/ 542924 w 1399879"/>
                      <a:gd name="connsiteY5" fmla="*/ 1364753 h 1364753"/>
                      <a:gd name="connsiteX6" fmla="*/ 123823 w 1399879"/>
                      <a:gd name="connsiteY6" fmla="*/ 1288550 h 1364753"/>
                      <a:gd name="connsiteX7" fmla="*/ 652461 w 1399879"/>
                      <a:gd name="connsiteY7" fmla="*/ 407490 h 1364753"/>
                      <a:gd name="connsiteX8" fmla="*/ 573880 w 1399879"/>
                      <a:gd name="connsiteY8" fmla="*/ 262233 h 1364753"/>
                      <a:gd name="connsiteX9" fmla="*/ 276223 w 1399879"/>
                      <a:gd name="connsiteY9" fmla="*/ 300334 h 1364753"/>
                      <a:gd name="connsiteX10" fmla="*/ 180975 w 1399879"/>
                      <a:gd name="connsiteY10" fmla="*/ 588464 h 1364753"/>
                      <a:gd name="connsiteX11" fmla="*/ 0 w 1399879"/>
                      <a:gd name="connsiteY11" fmla="*/ 536076 h 1364753"/>
                      <a:gd name="connsiteX12" fmla="*/ 104773 w 1399879"/>
                      <a:gd name="connsiteY12" fmla="*/ 212227 h 1364753"/>
                      <a:gd name="connsiteX13" fmla="*/ 159542 w 1399879"/>
                      <a:gd name="connsiteY13" fmla="*/ 126500 h 1364753"/>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123823 w 1399879"/>
                      <a:gd name="connsiteY6" fmla="*/ 1288550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652461 w 1399879"/>
                      <a:gd name="connsiteY7" fmla="*/ 407490 h 1367135"/>
                      <a:gd name="connsiteX8" fmla="*/ 573880 w 1399879"/>
                      <a:gd name="connsiteY8" fmla="*/ 262233 h 1367135"/>
                      <a:gd name="connsiteX9" fmla="*/ 276223 w 1399879"/>
                      <a:gd name="connsiteY9" fmla="*/ 300334 h 1367135"/>
                      <a:gd name="connsiteX10" fmla="*/ 180975 w 1399879"/>
                      <a:gd name="connsiteY10" fmla="*/ 588464 h 1367135"/>
                      <a:gd name="connsiteX11" fmla="*/ 0 w 1399879"/>
                      <a:gd name="connsiteY11" fmla="*/ 536076 h 1367135"/>
                      <a:gd name="connsiteX12" fmla="*/ 104773 w 1399879"/>
                      <a:gd name="connsiteY12" fmla="*/ 212227 h 1367135"/>
                      <a:gd name="connsiteX13" fmla="*/ 159542 w 1399879"/>
                      <a:gd name="connsiteY13"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581023 w 1399879"/>
                      <a:gd name="connsiteY7" fmla="*/ 781347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5298 w 1399879"/>
                      <a:gd name="connsiteY6" fmla="*/ 1183775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33399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7679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509586 w 1399879"/>
                      <a:gd name="connsiteY6" fmla="*/ 1169488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8217 w 1399879"/>
                      <a:gd name="connsiteY7" fmla="*/ 1121866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652461 w 1399879"/>
                      <a:gd name="connsiteY8" fmla="*/ 407490 h 1367135"/>
                      <a:gd name="connsiteX9" fmla="*/ 573880 w 1399879"/>
                      <a:gd name="connsiteY9" fmla="*/ 262233 h 1367135"/>
                      <a:gd name="connsiteX10" fmla="*/ 276223 w 1399879"/>
                      <a:gd name="connsiteY10" fmla="*/ 300334 h 1367135"/>
                      <a:gd name="connsiteX11" fmla="*/ 180975 w 1399879"/>
                      <a:gd name="connsiteY11" fmla="*/ 588464 h 1367135"/>
                      <a:gd name="connsiteX12" fmla="*/ 0 w 1399879"/>
                      <a:gd name="connsiteY12" fmla="*/ 536076 h 1367135"/>
                      <a:gd name="connsiteX13" fmla="*/ 104773 w 1399879"/>
                      <a:gd name="connsiteY13" fmla="*/ 212227 h 1367135"/>
                      <a:gd name="connsiteX14" fmla="*/ 159542 w 1399879"/>
                      <a:gd name="connsiteY14"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795336 w 1399879"/>
                      <a:gd name="connsiteY8" fmla="*/ 71467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652461 w 1399879"/>
                      <a:gd name="connsiteY9" fmla="*/ 407490 h 1367135"/>
                      <a:gd name="connsiteX10" fmla="*/ 573880 w 1399879"/>
                      <a:gd name="connsiteY10" fmla="*/ 262233 h 1367135"/>
                      <a:gd name="connsiteX11" fmla="*/ 276223 w 1399879"/>
                      <a:gd name="connsiteY11" fmla="*/ 300334 h 1367135"/>
                      <a:gd name="connsiteX12" fmla="*/ 180975 w 1399879"/>
                      <a:gd name="connsiteY12" fmla="*/ 588464 h 1367135"/>
                      <a:gd name="connsiteX13" fmla="*/ 0 w 1399879"/>
                      <a:gd name="connsiteY13" fmla="*/ 536076 h 1367135"/>
                      <a:gd name="connsiteX14" fmla="*/ 104773 w 1399879"/>
                      <a:gd name="connsiteY14" fmla="*/ 212227 h 1367135"/>
                      <a:gd name="connsiteX15" fmla="*/ 159542 w 1399879"/>
                      <a:gd name="connsiteY15"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888204 w 1399879"/>
                      <a:gd name="connsiteY9" fmla="*/ 655141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2979 w 1399879"/>
                      <a:gd name="connsiteY9" fmla="*/ 793253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367135"/>
                      <a:gd name="connsiteX1" fmla="*/ 683417 w 1399879"/>
                      <a:gd name="connsiteY1" fmla="*/ 293 h 1367135"/>
                      <a:gd name="connsiteX2" fmla="*/ 1152524 w 1399879"/>
                      <a:gd name="connsiteY2" fmla="*/ 274139 h 1367135"/>
                      <a:gd name="connsiteX3" fmla="*/ 1364454 w 1399879"/>
                      <a:gd name="connsiteY3" fmla="*/ 952797 h 1367135"/>
                      <a:gd name="connsiteX4" fmla="*/ 1090612 w 1399879"/>
                      <a:gd name="connsiteY4" fmla="*/ 1298075 h 1367135"/>
                      <a:gd name="connsiteX5" fmla="*/ 521492 w 1399879"/>
                      <a:gd name="connsiteY5" fmla="*/ 1367135 h 1367135"/>
                      <a:gd name="connsiteX6" fmla="*/ 495298 w 1399879"/>
                      <a:gd name="connsiteY6" fmla="*/ 1171869 h 1367135"/>
                      <a:gd name="connsiteX7" fmla="*/ 985835 w 1399879"/>
                      <a:gd name="connsiteY7" fmla="*/ 1112341 h 1367135"/>
                      <a:gd name="connsiteX8" fmla="*/ 1116805 w 1399879"/>
                      <a:gd name="connsiteY8" fmla="*/ 886122 h 1367135"/>
                      <a:gd name="connsiteX9" fmla="*/ 990598 w 1399879"/>
                      <a:gd name="connsiteY9" fmla="*/ 786110 h 1367135"/>
                      <a:gd name="connsiteX10" fmla="*/ 652461 w 1399879"/>
                      <a:gd name="connsiteY10" fmla="*/ 407490 h 1367135"/>
                      <a:gd name="connsiteX11" fmla="*/ 573880 w 1399879"/>
                      <a:gd name="connsiteY11" fmla="*/ 262233 h 1367135"/>
                      <a:gd name="connsiteX12" fmla="*/ 276223 w 1399879"/>
                      <a:gd name="connsiteY12" fmla="*/ 300334 h 1367135"/>
                      <a:gd name="connsiteX13" fmla="*/ 180975 w 1399879"/>
                      <a:gd name="connsiteY13" fmla="*/ 588464 h 1367135"/>
                      <a:gd name="connsiteX14" fmla="*/ 0 w 1399879"/>
                      <a:gd name="connsiteY14" fmla="*/ 536076 h 1367135"/>
                      <a:gd name="connsiteX15" fmla="*/ 104773 w 1399879"/>
                      <a:gd name="connsiteY15" fmla="*/ 212227 h 1367135"/>
                      <a:gd name="connsiteX16" fmla="*/ 159542 w 1399879"/>
                      <a:gd name="connsiteY16" fmla="*/ 126500 h 1367135"/>
                      <a:gd name="connsiteX0" fmla="*/ 159542 w 1399879"/>
                      <a:gd name="connsiteY0" fmla="*/ 126500 h 1545376"/>
                      <a:gd name="connsiteX1" fmla="*/ 683417 w 1399879"/>
                      <a:gd name="connsiteY1" fmla="*/ 293 h 1545376"/>
                      <a:gd name="connsiteX2" fmla="*/ 1152524 w 1399879"/>
                      <a:gd name="connsiteY2" fmla="*/ 274139 h 1545376"/>
                      <a:gd name="connsiteX3" fmla="*/ 1364454 w 1399879"/>
                      <a:gd name="connsiteY3" fmla="*/ 952797 h 1545376"/>
                      <a:gd name="connsiteX4" fmla="*/ 1090612 w 1399879"/>
                      <a:gd name="connsiteY4" fmla="*/ 1298075 h 1545376"/>
                      <a:gd name="connsiteX5" fmla="*/ 646389 w 1399879"/>
                      <a:gd name="connsiteY5" fmla="*/ 1545376 h 1545376"/>
                      <a:gd name="connsiteX6" fmla="*/ 495298 w 1399879"/>
                      <a:gd name="connsiteY6" fmla="*/ 1171869 h 1545376"/>
                      <a:gd name="connsiteX7" fmla="*/ 985835 w 1399879"/>
                      <a:gd name="connsiteY7" fmla="*/ 1112341 h 1545376"/>
                      <a:gd name="connsiteX8" fmla="*/ 1116805 w 1399879"/>
                      <a:gd name="connsiteY8" fmla="*/ 886122 h 1545376"/>
                      <a:gd name="connsiteX9" fmla="*/ 990598 w 1399879"/>
                      <a:gd name="connsiteY9" fmla="*/ 786110 h 1545376"/>
                      <a:gd name="connsiteX10" fmla="*/ 652461 w 1399879"/>
                      <a:gd name="connsiteY10" fmla="*/ 407490 h 1545376"/>
                      <a:gd name="connsiteX11" fmla="*/ 573880 w 1399879"/>
                      <a:gd name="connsiteY11" fmla="*/ 262233 h 1545376"/>
                      <a:gd name="connsiteX12" fmla="*/ 276223 w 1399879"/>
                      <a:gd name="connsiteY12" fmla="*/ 300334 h 1545376"/>
                      <a:gd name="connsiteX13" fmla="*/ 180975 w 1399879"/>
                      <a:gd name="connsiteY13" fmla="*/ 588464 h 1545376"/>
                      <a:gd name="connsiteX14" fmla="*/ 0 w 1399879"/>
                      <a:gd name="connsiteY14" fmla="*/ 536076 h 1545376"/>
                      <a:gd name="connsiteX15" fmla="*/ 104773 w 1399879"/>
                      <a:gd name="connsiteY15" fmla="*/ 212227 h 1545376"/>
                      <a:gd name="connsiteX16" fmla="*/ 159542 w 1399879"/>
                      <a:gd name="connsiteY16" fmla="*/ 126500 h 1545376"/>
                      <a:gd name="connsiteX0" fmla="*/ 159542 w 1399879"/>
                      <a:gd name="connsiteY0" fmla="*/ 126500 h 1545376"/>
                      <a:gd name="connsiteX1" fmla="*/ 683417 w 1399879"/>
                      <a:gd name="connsiteY1" fmla="*/ 293 h 1545376"/>
                      <a:gd name="connsiteX2" fmla="*/ 1152524 w 1399879"/>
                      <a:gd name="connsiteY2" fmla="*/ 274139 h 1545376"/>
                      <a:gd name="connsiteX3" fmla="*/ 1364454 w 1399879"/>
                      <a:gd name="connsiteY3" fmla="*/ 952797 h 1545376"/>
                      <a:gd name="connsiteX4" fmla="*/ 1090612 w 1399879"/>
                      <a:gd name="connsiteY4" fmla="*/ 1298075 h 1545376"/>
                      <a:gd name="connsiteX5" fmla="*/ 646389 w 1399879"/>
                      <a:gd name="connsiteY5" fmla="*/ 1545376 h 1545376"/>
                      <a:gd name="connsiteX6" fmla="*/ 538794 w 1399879"/>
                      <a:gd name="connsiteY6" fmla="*/ 1419927 h 1545376"/>
                      <a:gd name="connsiteX7" fmla="*/ 985835 w 1399879"/>
                      <a:gd name="connsiteY7" fmla="*/ 1112341 h 1545376"/>
                      <a:gd name="connsiteX8" fmla="*/ 1116805 w 1399879"/>
                      <a:gd name="connsiteY8" fmla="*/ 886122 h 1545376"/>
                      <a:gd name="connsiteX9" fmla="*/ 990598 w 1399879"/>
                      <a:gd name="connsiteY9" fmla="*/ 786110 h 1545376"/>
                      <a:gd name="connsiteX10" fmla="*/ 652461 w 1399879"/>
                      <a:gd name="connsiteY10" fmla="*/ 407490 h 1545376"/>
                      <a:gd name="connsiteX11" fmla="*/ 573880 w 1399879"/>
                      <a:gd name="connsiteY11" fmla="*/ 262233 h 1545376"/>
                      <a:gd name="connsiteX12" fmla="*/ 276223 w 1399879"/>
                      <a:gd name="connsiteY12" fmla="*/ 300334 h 1545376"/>
                      <a:gd name="connsiteX13" fmla="*/ 180975 w 1399879"/>
                      <a:gd name="connsiteY13" fmla="*/ 588464 h 1545376"/>
                      <a:gd name="connsiteX14" fmla="*/ 0 w 1399879"/>
                      <a:gd name="connsiteY14" fmla="*/ 536076 h 1545376"/>
                      <a:gd name="connsiteX15" fmla="*/ 104773 w 1399879"/>
                      <a:gd name="connsiteY15" fmla="*/ 212227 h 1545376"/>
                      <a:gd name="connsiteX16" fmla="*/ 159542 w 1399879"/>
                      <a:gd name="connsiteY16" fmla="*/ 126500 h 1545376"/>
                      <a:gd name="connsiteX0" fmla="*/ 159542 w 1399879"/>
                      <a:gd name="connsiteY0" fmla="*/ 126500 h 1566778"/>
                      <a:gd name="connsiteX1" fmla="*/ 683417 w 1399879"/>
                      <a:gd name="connsiteY1" fmla="*/ 293 h 1566778"/>
                      <a:gd name="connsiteX2" fmla="*/ 1152524 w 1399879"/>
                      <a:gd name="connsiteY2" fmla="*/ 274139 h 1566778"/>
                      <a:gd name="connsiteX3" fmla="*/ 1364454 w 1399879"/>
                      <a:gd name="connsiteY3" fmla="*/ 952797 h 1566778"/>
                      <a:gd name="connsiteX4" fmla="*/ 1090612 w 1399879"/>
                      <a:gd name="connsiteY4" fmla="*/ 1298075 h 1566778"/>
                      <a:gd name="connsiteX5" fmla="*/ 638319 w 1399879"/>
                      <a:gd name="connsiteY5" fmla="*/ 1566778 h 1566778"/>
                      <a:gd name="connsiteX6" fmla="*/ 538794 w 1399879"/>
                      <a:gd name="connsiteY6" fmla="*/ 1419927 h 1566778"/>
                      <a:gd name="connsiteX7" fmla="*/ 985835 w 1399879"/>
                      <a:gd name="connsiteY7" fmla="*/ 1112341 h 1566778"/>
                      <a:gd name="connsiteX8" fmla="*/ 1116805 w 1399879"/>
                      <a:gd name="connsiteY8" fmla="*/ 886122 h 1566778"/>
                      <a:gd name="connsiteX9" fmla="*/ 990598 w 1399879"/>
                      <a:gd name="connsiteY9" fmla="*/ 786110 h 1566778"/>
                      <a:gd name="connsiteX10" fmla="*/ 652461 w 1399879"/>
                      <a:gd name="connsiteY10" fmla="*/ 407490 h 1566778"/>
                      <a:gd name="connsiteX11" fmla="*/ 573880 w 1399879"/>
                      <a:gd name="connsiteY11" fmla="*/ 262233 h 1566778"/>
                      <a:gd name="connsiteX12" fmla="*/ 276223 w 1399879"/>
                      <a:gd name="connsiteY12" fmla="*/ 300334 h 1566778"/>
                      <a:gd name="connsiteX13" fmla="*/ 180975 w 1399879"/>
                      <a:gd name="connsiteY13" fmla="*/ 588464 h 1566778"/>
                      <a:gd name="connsiteX14" fmla="*/ 0 w 1399879"/>
                      <a:gd name="connsiteY14" fmla="*/ 536076 h 1566778"/>
                      <a:gd name="connsiteX15" fmla="*/ 104773 w 1399879"/>
                      <a:gd name="connsiteY15" fmla="*/ 212227 h 1566778"/>
                      <a:gd name="connsiteX16" fmla="*/ 159542 w 1399879"/>
                      <a:gd name="connsiteY16" fmla="*/ 126500 h 156677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90612 w 1399879"/>
                      <a:gd name="connsiteY4" fmla="*/ 1298075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90612 w 1399879"/>
                      <a:gd name="connsiteY4" fmla="*/ 1298075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85835 w 1399879"/>
                      <a:gd name="connsiteY7" fmla="*/ 1112341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2568"/>
                      <a:gd name="connsiteX1" fmla="*/ 683417 w 1399879"/>
                      <a:gd name="connsiteY1" fmla="*/ 293 h 1562568"/>
                      <a:gd name="connsiteX2" fmla="*/ 1152524 w 1399879"/>
                      <a:gd name="connsiteY2" fmla="*/ 274139 h 1562568"/>
                      <a:gd name="connsiteX3" fmla="*/ 1364454 w 1399879"/>
                      <a:gd name="connsiteY3" fmla="*/ 952797 h 1562568"/>
                      <a:gd name="connsiteX4" fmla="*/ 1080789 w 1399879"/>
                      <a:gd name="connsiteY4" fmla="*/ 1287900 h 1562568"/>
                      <a:gd name="connsiteX5" fmla="*/ 643933 w 1399879"/>
                      <a:gd name="connsiteY5" fmla="*/ 1562568 h 1562568"/>
                      <a:gd name="connsiteX6" fmla="*/ 538794 w 1399879"/>
                      <a:gd name="connsiteY6" fmla="*/ 1419927 h 1562568"/>
                      <a:gd name="connsiteX7" fmla="*/ 979870 w 1399879"/>
                      <a:gd name="connsiteY7" fmla="*/ 1119007 h 1562568"/>
                      <a:gd name="connsiteX8" fmla="*/ 1116805 w 1399879"/>
                      <a:gd name="connsiteY8" fmla="*/ 886122 h 1562568"/>
                      <a:gd name="connsiteX9" fmla="*/ 990598 w 1399879"/>
                      <a:gd name="connsiteY9" fmla="*/ 786110 h 1562568"/>
                      <a:gd name="connsiteX10" fmla="*/ 652461 w 1399879"/>
                      <a:gd name="connsiteY10" fmla="*/ 407490 h 1562568"/>
                      <a:gd name="connsiteX11" fmla="*/ 573880 w 1399879"/>
                      <a:gd name="connsiteY11" fmla="*/ 262233 h 1562568"/>
                      <a:gd name="connsiteX12" fmla="*/ 276223 w 1399879"/>
                      <a:gd name="connsiteY12" fmla="*/ 300334 h 1562568"/>
                      <a:gd name="connsiteX13" fmla="*/ 180975 w 1399879"/>
                      <a:gd name="connsiteY13" fmla="*/ 588464 h 1562568"/>
                      <a:gd name="connsiteX14" fmla="*/ 0 w 1399879"/>
                      <a:gd name="connsiteY14" fmla="*/ 536076 h 1562568"/>
                      <a:gd name="connsiteX15" fmla="*/ 104773 w 1399879"/>
                      <a:gd name="connsiteY15" fmla="*/ 212227 h 1562568"/>
                      <a:gd name="connsiteX16" fmla="*/ 159542 w 1399879"/>
                      <a:gd name="connsiteY16" fmla="*/ 126500 h 1562568"/>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276223 w 1399879"/>
                      <a:gd name="connsiteY12" fmla="*/ 300334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3880 w 1399879"/>
                      <a:gd name="connsiteY11" fmla="*/ 262233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75284 w 1399879"/>
                      <a:gd name="connsiteY11" fmla="*/ 261181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180975 w 1399879"/>
                      <a:gd name="connsiteY13" fmla="*/ 588464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159542 w 1399879"/>
                      <a:gd name="connsiteY0" fmla="*/ 126500 h 1568883"/>
                      <a:gd name="connsiteX1" fmla="*/ 683417 w 1399879"/>
                      <a:gd name="connsiteY1" fmla="*/ 293 h 1568883"/>
                      <a:gd name="connsiteX2" fmla="*/ 1152524 w 1399879"/>
                      <a:gd name="connsiteY2" fmla="*/ 274139 h 1568883"/>
                      <a:gd name="connsiteX3" fmla="*/ 1364454 w 1399879"/>
                      <a:gd name="connsiteY3" fmla="*/ 952797 h 1568883"/>
                      <a:gd name="connsiteX4" fmla="*/ 1080789 w 1399879"/>
                      <a:gd name="connsiteY4" fmla="*/ 1287900 h 1568883"/>
                      <a:gd name="connsiteX5" fmla="*/ 644284 w 1399879"/>
                      <a:gd name="connsiteY5" fmla="*/ 1568883 h 1568883"/>
                      <a:gd name="connsiteX6" fmla="*/ 538794 w 1399879"/>
                      <a:gd name="connsiteY6" fmla="*/ 1419927 h 1568883"/>
                      <a:gd name="connsiteX7" fmla="*/ 979870 w 1399879"/>
                      <a:gd name="connsiteY7" fmla="*/ 1119007 h 1568883"/>
                      <a:gd name="connsiteX8" fmla="*/ 1116805 w 1399879"/>
                      <a:gd name="connsiteY8" fmla="*/ 886122 h 1568883"/>
                      <a:gd name="connsiteX9" fmla="*/ 990598 w 1399879"/>
                      <a:gd name="connsiteY9" fmla="*/ 786110 h 1568883"/>
                      <a:gd name="connsiteX10" fmla="*/ 652461 w 1399879"/>
                      <a:gd name="connsiteY10" fmla="*/ 407490 h 1568883"/>
                      <a:gd name="connsiteX11" fmla="*/ 586161 w 1399879"/>
                      <a:gd name="connsiteY11" fmla="*/ 255217 h 1568883"/>
                      <a:gd name="connsiteX12" fmla="*/ 460075 w 1399879"/>
                      <a:gd name="connsiteY12" fmla="*/ 232626 h 1568883"/>
                      <a:gd name="connsiteX13" fmla="*/ 370442 w 1399879"/>
                      <a:gd name="connsiteY13" fmla="*/ 481461 h 1568883"/>
                      <a:gd name="connsiteX14" fmla="*/ 0 w 1399879"/>
                      <a:gd name="connsiteY14" fmla="*/ 536076 h 1568883"/>
                      <a:gd name="connsiteX15" fmla="*/ 104773 w 1399879"/>
                      <a:gd name="connsiteY15" fmla="*/ 212227 h 1568883"/>
                      <a:gd name="connsiteX16" fmla="*/ 159542 w 1399879"/>
                      <a:gd name="connsiteY16" fmla="*/ 126500 h 1568883"/>
                      <a:gd name="connsiteX0" fmla="*/ 59402 w 1299739"/>
                      <a:gd name="connsiteY0" fmla="*/ 126500 h 1568883"/>
                      <a:gd name="connsiteX1" fmla="*/ 583277 w 1299739"/>
                      <a:gd name="connsiteY1" fmla="*/ 293 h 1568883"/>
                      <a:gd name="connsiteX2" fmla="*/ 1052384 w 1299739"/>
                      <a:gd name="connsiteY2" fmla="*/ 274139 h 1568883"/>
                      <a:gd name="connsiteX3" fmla="*/ 1264314 w 1299739"/>
                      <a:gd name="connsiteY3" fmla="*/ 952797 h 1568883"/>
                      <a:gd name="connsiteX4" fmla="*/ 980649 w 1299739"/>
                      <a:gd name="connsiteY4" fmla="*/ 1287900 h 1568883"/>
                      <a:gd name="connsiteX5" fmla="*/ 544144 w 1299739"/>
                      <a:gd name="connsiteY5" fmla="*/ 1568883 h 1568883"/>
                      <a:gd name="connsiteX6" fmla="*/ 438654 w 1299739"/>
                      <a:gd name="connsiteY6" fmla="*/ 1419927 h 1568883"/>
                      <a:gd name="connsiteX7" fmla="*/ 879730 w 1299739"/>
                      <a:gd name="connsiteY7" fmla="*/ 1119007 h 1568883"/>
                      <a:gd name="connsiteX8" fmla="*/ 1016665 w 1299739"/>
                      <a:gd name="connsiteY8" fmla="*/ 886122 h 1568883"/>
                      <a:gd name="connsiteX9" fmla="*/ 890458 w 1299739"/>
                      <a:gd name="connsiteY9" fmla="*/ 786110 h 1568883"/>
                      <a:gd name="connsiteX10" fmla="*/ 552321 w 1299739"/>
                      <a:gd name="connsiteY10" fmla="*/ 407490 h 1568883"/>
                      <a:gd name="connsiteX11" fmla="*/ 486021 w 1299739"/>
                      <a:gd name="connsiteY11" fmla="*/ 255217 h 1568883"/>
                      <a:gd name="connsiteX12" fmla="*/ 359935 w 1299739"/>
                      <a:gd name="connsiteY12" fmla="*/ 232626 h 1568883"/>
                      <a:gd name="connsiteX13" fmla="*/ 270302 w 1299739"/>
                      <a:gd name="connsiteY13" fmla="*/ 481461 h 1568883"/>
                      <a:gd name="connsiteX14" fmla="*/ 85117 w 1299739"/>
                      <a:gd name="connsiteY14" fmla="*/ 432231 h 1568883"/>
                      <a:gd name="connsiteX15" fmla="*/ 4633 w 1299739"/>
                      <a:gd name="connsiteY15" fmla="*/ 212227 h 1568883"/>
                      <a:gd name="connsiteX16" fmla="*/ 59402 w 1299739"/>
                      <a:gd name="connsiteY16" fmla="*/ 126500 h 1568883"/>
                      <a:gd name="connsiteX0" fmla="*/ 10072 w 1250409"/>
                      <a:gd name="connsiteY0" fmla="*/ 126500 h 1568883"/>
                      <a:gd name="connsiteX1" fmla="*/ 533947 w 1250409"/>
                      <a:gd name="connsiteY1" fmla="*/ 293 h 1568883"/>
                      <a:gd name="connsiteX2" fmla="*/ 1003054 w 1250409"/>
                      <a:gd name="connsiteY2" fmla="*/ 274139 h 1568883"/>
                      <a:gd name="connsiteX3" fmla="*/ 1214984 w 1250409"/>
                      <a:gd name="connsiteY3" fmla="*/ 952797 h 1568883"/>
                      <a:gd name="connsiteX4" fmla="*/ 931319 w 1250409"/>
                      <a:gd name="connsiteY4" fmla="*/ 1287900 h 1568883"/>
                      <a:gd name="connsiteX5" fmla="*/ 494814 w 1250409"/>
                      <a:gd name="connsiteY5" fmla="*/ 1568883 h 1568883"/>
                      <a:gd name="connsiteX6" fmla="*/ 389324 w 1250409"/>
                      <a:gd name="connsiteY6" fmla="*/ 1419927 h 1568883"/>
                      <a:gd name="connsiteX7" fmla="*/ 830400 w 1250409"/>
                      <a:gd name="connsiteY7" fmla="*/ 1119007 h 1568883"/>
                      <a:gd name="connsiteX8" fmla="*/ 967335 w 1250409"/>
                      <a:gd name="connsiteY8" fmla="*/ 886122 h 1568883"/>
                      <a:gd name="connsiteX9" fmla="*/ 841128 w 1250409"/>
                      <a:gd name="connsiteY9" fmla="*/ 786110 h 1568883"/>
                      <a:gd name="connsiteX10" fmla="*/ 502991 w 1250409"/>
                      <a:gd name="connsiteY10" fmla="*/ 407490 h 1568883"/>
                      <a:gd name="connsiteX11" fmla="*/ 436691 w 1250409"/>
                      <a:gd name="connsiteY11" fmla="*/ 255217 h 1568883"/>
                      <a:gd name="connsiteX12" fmla="*/ 310605 w 1250409"/>
                      <a:gd name="connsiteY12" fmla="*/ 232626 h 1568883"/>
                      <a:gd name="connsiteX13" fmla="*/ 220972 w 1250409"/>
                      <a:gd name="connsiteY13" fmla="*/ 481461 h 1568883"/>
                      <a:gd name="connsiteX14" fmla="*/ 35787 w 1250409"/>
                      <a:gd name="connsiteY14" fmla="*/ 432231 h 1568883"/>
                      <a:gd name="connsiteX15" fmla="*/ 45125 w 1250409"/>
                      <a:gd name="connsiteY15" fmla="*/ 153637 h 1568883"/>
                      <a:gd name="connsiteX16" fmla="*/ 10072 w 1250409"/>
                      <a:gd name="connsiteY16" fmla="*/ 126500 h 1568883"/>
                      <a:gd name="connsiteX0" fmla="*/ 132630 w 1214727"/>
                      <a:gd name="connsiteY0" fmla="*/ 46123 h 1569899"/>
                      <a:gd name="connsiteX1" fmla="*/ 498265 w 1214727"/>
                      <a:gd name="connsiteY1" fmla="*/ 1309 h 1569899"/>
                      <a:gd name="connsiteX2" fmla="*/ 967372 w 1214727"/>
                      <a:gd name="connsiteY2" fmla="*/ 275155 h 1569899"/>
                      <a:gd name="connsiteX3" fmla="*/ 1179302 w 1214727"/>
                      <a:gd name="connsiteY3" fmla="*/ 953813 h 1569899"/>
                      <a:gd name="connsiteX4" fmla="*/ 895637 w 1214727"/>
                      <a:gd name="connsiteY4" fmla="*/ 1288916 h 1569899"/>
                      <a:gd name="connsiteX5" fmla="*/ 459132 w 1214727"/>
                      <a:gd name="connsiteY5" fmla="*/ 1569899 h 1569899"/>
                      <a:gd name="connsiteX6" fmla="*/ 353642 w 1214727"/>
                      <a:gd name="connsiteY6" fmla="*/ 1420943 h 1569899"/>
                      <a:gd name="connsiteX7" fmla="*/ 794718 w 1214727"/>
                      <a:gd name="connsiteY7" fmla="*/ 1120023 h 1569899"/>
                      <a:gd name="connsiteX8" fmla="*/ 931653 w 1214727"/>
                      <a:gd name="connsiteY8" fmla="*/ 887138 h 1569899"/>
                      <a:gd name="connsiteX9" fmla="*/ 805446 w 1214727"/>
                      <a:gd name="connsiteY9" fmla="*/ 787126 h 1569899"/>
                      <a:gd name="connsiteX10" fmla="*/ 467309 w 1214727"/>
                      <a:gd name="connsiteY10" fmla="*/ 408506 h 1569899"/>
                      <a:gd name="connsiteX11" fmla="*/ 401009 w 1214727"/>
                      <a:gd name="connsiteY11" fmla="*/ 256233 h 1569899"/>
                      <a:gd name="connsiteX12" fmla="*/ 274923 w 1214727"/>
                      <a:gd name="connsiteY12" fmla="*/ 233642 h 1569899"/>
                      <a:gd name="connsiteX13" fmla="*/ 185290 w 1214727"/>
                      <a:gd name="connsiteY13" fmla="*/ 482477 h 1569899"/>
                      <a:gd name="connsiteX14" fmla="*/ 105 w 1214727"/>
                      <a:gd name="connsiteY14" fmla="*/ 433247 h 1569899"/>
                      <a:gd name="connsiteX15" fmla="*/ 9443 w 1214727"/>
                      <a:gd name="connsiteY15" fmla="*/ 154653 h 1569899"/>
                      <a:gd name="connsiteX16" fmla="*/ 132630 w 1214727"/>
                      <a:gd name="connsiteY16" fmla="*/ 46123 h 1569899"/>
                      <a:gd name="connsiteX0" fmla="*/ 178593 w 1214727"/>
                      <a:gd name="connsiteY0" fmla="*/ 26381 h 1573662"/>
                      <a:gd name="connsiteX1" fmla="*/ 498265 w 1214727"/>
                      <a:gd name="connsiteY1" fmla="*/ 5072 h 1573662"/>
                      <a:gd name="connsiteX2" fmla="*/ 967372 w 1214727"/>
                      <a:gd name="connsiteY2" fmla="*/ 278918 h 1573662"/>
                      <a:gd name="connsiteX3" fmla="*/ 1179302 w 1214727"/>
                      <a:gd name="connsiteY3" fmla="*/ 957576 h 1573662"/>
                      <a:gd name="connsiteX4" fmla="*/ 895637 w 1214727"/>
                      <a:gd name="connsiteY4" fmla="*/ 1292679 h 1573662"/>
                      <a:gd name="connsiteX5" fmla="*/ 459132 w 1214727"/>
                      <a:gd name="connsiteY5" fmla="*/ 1573662 h 1573662"/>
                      <a:gd name="connsiteX6" fmla="*/ 353642 w 1214727"/>
                      <a:gd name="connsiteY6" fmla="*/ 1424706 h 1573662"/>
                      <a:gd name="connsiteX7" fmla="*/ 794718 w 1214727"/>
                      <a:gd name="connsiteY7" fmla="*/ 1123786 h 1573662"/>
                      <a:gd name="connsiteX8" fmla="*/ 931653 w 1214727"/>
                      <a:gd name="connsiteY8" fmla="*/ 890901 h 1573662"/>
                      <a:gd name="connsiteX9" fmla="*/ 805446 w 1214727"/>
                      <a:gd name="connsiteY9" fmla="*/ 790889 h 1573662"/>
                      <a:gd name="connsiteX10" fmla="*/ 467309 w 1214727"/>
                      <a:gd name="connsiteY10" fmla="*/ 412269 h 1573662"/>
                      <a:gd name="connsiteX11" fmla="*/ 401009 w 1214727"/>
                      <a:gd name="connsiteY11" fmla="*/ 259996 h 1573662"/>
                      <a:gd name="connsiteX12" fmla="*/ 274923 w 1214727"/>
                      <a:gd name="connsiteY12" fmla="*/ 237405 h 1573662"/>
                      <a:gd name="connsiteX13" fmla="*/ 185290 w 1214727"/>
                      <a:gd name="connsiteY13" fmla="*/ 486240 h 1573662"/>
                      <a:gd name="connsiteX14" fmla="*/ 105 w 1214727"/>
                      <a:gd name="connsiteY14" fmla="*/ 437010 h 1573662"/>
                      <a:gd name="connsiteX15" fmla="*/ 9443 w 1214727"/>
                      <a:gd name="connsiteY15" fmla="*/ 158416 h 1573662"/>
                      <a:gd name="connsiteX16" fmla="*/ 178593 w 1214727"/>
                      <a:gd name="connsiteY16" fmla="*/ 26381 h 1573662"/>
                      <a:gd name="connsiteX0" fmla="*/ 178488 w 1214622"/>
                      <a:gd name="connsiteY0" fmla="*/ 26381 h 1573662"/>
                      <a:gd name="connsiteX1" fmla="*/ 498160 w 1214622"/>
                      <a:gd name="connsiteY1" fmla="*/ 5072 h 1573662"/>
                      <a:gd name="connsiteX2" fmla="*/ 967267 w 1214622"/>
                      <a:gd name="connsiteY2" fmla="*/ 278918 h 1573662"/>
                      <a:gd name="connsiteX3" fmla="*/ 1179197 w 1214622"/>
                      <a:gd name="connsiteY3" fmla="*/ 957576 h 1573662"/>
                      <a:gd name="connsiteX4" fmla="*/ 895532 w 1214622"/>
                      <a:gd name="connsiteY4" fmla="*/ 1292679 h 1573662"/>
                      <a:gd name="connsiteX5" fmla="*/ 459027 w 1214622"/>
                      <a:gd name="connsiteY5" fmla="*/ 1573662 h 1573662"/>
                      <a:gd name="connsiteX6" fmla="*/ 353537 w 1214622"/>
                      <a:gd name="connsiteY6" fmla="*/ 1424706 h 1573662"/>
                      <a:gd name="connsiteX7" fmla="*/ 794613 w 1214622"/>
                      <a:gd name="connsiteY7" fmla="*/ 1123786 h 1573662"/>
                      <a:gd name="connsiteX8" fmla="*/ 931548 w 1214622"/>
                      <a:gd name="connsiteY8" fmla="*/ 890901 h 1573662"/>
                      <a:gd name="connsiteX9" fmla="*/ 805341 w 1214622"/>
                      <a:gd name="connsiteY9" fmla="*/ 790889 h 1573662"/>
                      <a:gd name="connsiteX10" fmla="*/ 467204 w 1214622"/>
                      <a:gd name="connsiteY10" fmla="*/ 412269 h 1573662"/>
                      <a:gd name="connsiteX11" fmla="*/ 400904 w 1214622"/>
                      <a:gd name="connsiteY11" fmla="*/ 259996 h 1573662"/>
                      <a:gd name="connsiteX12" fmla="*/ 274818 w 1214622"/>
                      <a:gd name="connsiteY12" fmla="*/ 237405 h 1573662"/>
                      <a:gd name="connsiteX13" fmla="*/ 185185 w 1214622"/>
                      <a:gd name="connsiteY13" fmla="*/ 486240 h 1573662"/>
                      <a:gd name="connsiteX14" fmla="*/ 0 w 1214622"/>
                      <a:gd name="connsiteY14" fmla="*/ 437010 h 1573662"/>
                      <a:gd name="connsiteX15" fmla="*/ 112493 w 1214622"/>
                      <a:gd name="connsiteY15" fmla="*/ 85442 h 1573662"/>
                      <a:gd name="connsiteX16" fmla="*/ 178488 w 1214622"/>
                      <a:gd name="connsiteY16" fmla="*/ 26381 h 1573662"/>
                      <a:gd name="connsiteX0" fmla="*/ 191469 w 1214622"/>
                      <a:gd name="connsiteY0" fmla="*/ 30368 h 1572035"/>
                      <a:gd name="connsiteX1" fmla="*/ 498160 w 1214622"/>
                      <a:gd name="connsiteY1" fmla="*/ 3445 h 1572035"/>
                      <a:gd name="connsiteX2" fmla="*/ 967267 w 1214622"/>
                      <a:gd name="connsiteY2" fmla="*/ 277291 h 1572035"/>
                      <a:gd name="connsiteX3" fmla="*/ 1179197 w 1214622"/>
                      <a:gd name="connsiteY3" fmla="*/ 955949 h 1572035"/>
                      <a:gd name="connsiteX4" fmla="*/ 895532 w 1214622"/>
                      <a:gd name="connsiteY4" fmla="*/ 1291052 h 1572035"/>
                      <a:gd name="connsiteX5" fmla="*/ 459027 w 1214622"/>
                      <a:gd name="connsiteY5" fmla="*/ 1572035 h 1572035"/>
                      <a:gd name="connsiteX6" fmla="*/ 353537 w 1214622"/>
                      <a:gd name="connsiteY6" fmla="*/ 1423079 h 1572035"/>
                      <a:gd name="connsiteX7" fmla="*/ 794613 w 1214622"/>
                      <a:gd name="connsiteY7" fmla="*/ 1122159 h 1572035"/>
                      <a:gd name="connsiteX8" fmla="*/ 931548 w 1214622"/>
                      <a:gd name="connsiteY8" fmla="*/ 889274 h 1572035"/>
                      <a:gd name="connsiteX9" fmla="*/ 805341 w 1214622"/>
                      <a:gd name="connsiteY9" fmla="*/ 789262 h 1572035"/>
                      <a:gd name="connsiteX10" fmla="*/ 467204 w 1214622"/>
                      <a:gd name="connsiteY10" fmla="*/ 410642 h 1572035"/>
                      <a:gd name="connsiteX11" fmla="*/ 400904 w 1214622"/>
                      <a:gd name="connsiteY11" fmla="*/ 258369 h 1572035"/>
                      <a:gd name="connsiteX12" fmla="*/ 274818 w 1214622"/>
                      <a:gd name="connsiteY12" fmla="*/ 235778 h 1572035"/>
                      <a:gd name="connsiteX13" fmla="*/ 185185 w 1214622"/>
                      <a:gd name="connsiteY13" fmla="*/ 484613 h 1572035"/>
                      <a:gd name="connsiteX14" fmla="*/ 0 w 1214622"/>
                      <a:gd name="connsiteY14" fmla="*/ 435383 h 1572035"/>
                      <a:gd name="connsiteX15" fmla="*/ 112493 w 1214622"/>
                      <a:gd name="connsiteY15" fmla="*/ 83815 h 1572035"/>
                      <a:gd name="connsiteX16" fmla="*/ 191469 w 1214622"/>
                      <a:gd name="connsiteY16" fmla="*/ 30368 h 1572035"/>
                      <a:gd name="connsiteX0" fmla="*/ 191469 w 1214622"/>
                      <a:gd name="connsiteY0" fmla="*/ 30368 h 1572035"/>
                      <a:gd name="connsiteX1" fmla="*/ 498160 w 1214622"/>
                      <a:gd name="connsiteY1" fmla="*/ 3445 h 1572035"/>
                      <a:gd name="connsiteX2" fmla="*/ 967267 w 1214622"/>
                      <a:gd name="connsiteY2" fmla="*/ 277291 h 1572035"/>
                      <a:gd name="connsiteX3" fmla="*/ 1179197 w 1214622"/>
                      <a:gd name="connsiteY3" fmla="*/ 955949 h 1572035"/>
                      <a:gd name="connsiteX4" fmla="*/ 895532 w 1214622"/>
                      <a:gd name="connsiteY4" fmla="*/ 1291052 h 1572035"/>
                      <a:gd name="connsiteX5" fmla="*/ 459027 w 1214622"/>
                      <a:gd name="connsiteY5" fmla="*/ 1572035 h 1572035"/>
                      <a:gd name="connsiteX6" fmla="*/ 353537 w 1214622"/>
                      <a:gd name="connsiteY6" fmla="*/ 1423079 h 1572035"/>
                      <a:gd name="connsiteX7" fmla="*/ 794613 w 1214622"/>
                      <a:gd name="connsiteY7" fmla="*/ 1122159 h 1572035"/>
                      <a:gd name="connsiteX8" fmla="*/ 931548 w 1214622"/>
                      <a:gd name="connsiteY8" fmla="*/ 889274 h 1572035"/>
                      <a:gd name="connsiteX9" fmla="*/ 805341 w 1214622"/>
                      <a:gd name="connsiteY9" fmla="*/ 789262 h 1572035"/>
                      <a:gd name="connsiteX10" fmla="*/ 467204 w 1214622"/>
                      <a:gd name="connsiteY10" fmla="*/ 410642 h 1572035"/>
                      <a:gd name="connsiteX11" fmla="*/ 400904 w 1214622"/>
                      <a:gd name="connsiteY11" fmla="*/ 258369 h 1572035"/>
                      <a:gd name="connsiteX12" fmla="*/ 274818 w 1214622"/>
                      <a:gd name="connsiteY12" fmla="*/ 235778 h 1572035"/>
                      <a:gd name="connsiteX13" fmla="*/ 185185 w 1214622"/>
                      <a:gd name="connsiteY13" fmla="*/ 484613 h 1572035"/>
                      <a:gd name="connsiteX14" fmla="*/ 0 w 1214622"/>
                      <a:gd name="connsiteY14" fmla="*/ 435383 h 1572035"/>
                      <a:gd name="connsiteX15" fmla="*/ 112493 w 1214622"/>
                      <a:gd name="connsiteY15" fmla="*/ 83815 h 1572035"/>
                      <a:gd name="connsiteX16" fmla="*/ 191469 w 1214622"/>
                      <a:gd name="connsiteY16" fmla="*/ 30368 h 1572035"/>
                      <a:gd name="connsiteX0" fmla="*/ 191469 w 1214622"/>
                      <a:gd name="connsiteY0" fmla="*/ 22873 h 1564540"/>
                      <a:gd name="connsiteX1" fmla="*/ 500265 w 1214622"/>
                      <a:gd name="connsiteY1" fmla="*/ 7529 h 1564540"/>
                      <a:gd name="connsiteX2" fmla="*/ 967267 w 1214622"/>
                      <a:gd name="connsiteY2" fmla="*/ 269796 h 1564540"/>
                      <a:gd name="connsiteX3" fmla="*/ 1179197 w 1214622"/>
                      <a:gd name="connsiteY3" fmla="*/ 948454 h 1564540"/>
                      <a:gd name="connsiteX4" fmla="*/ 895532 w 1214622"/>
                      <a:gd name="connsiteY4" fmla="*/ 1283557 h 1564540"/>
                      <a:gd name="connsiteX5" fmla="*/ 459027 w 1214622"/>
                      <a:gd name="connsiteY5" fmla="*/ 1564540 h 1564540"/>
                      <a:gd name="connsiteX6" fmla="*/ 353537 w 1214622"/>
                      <a:gd name="connsiteY6" fmla="*/ 1415584 h 1564540"/>
                      <a:gd name="connsiteX7" fmla="*/ 794613 w 1214622"/>
                      <a:gd name="connsiteY7" fmla="*/ 1114664 h 1564540"/>
                      <a:gd name="connsiteX8" fmla="*/ 931548 w 1214622"/>
                      <a:gd name="connsiteY8" fmla="*/ 881779 h 1564540"/>
                      <a:gd name="connsiteX9" fmla="*/ 805341 w 1214622"/>
                      <a:gd name="connsiteY9" fmla="*/ 781767 h 1564540"/>
                      <a:gd name="connsiteX10" fmla="*/ 467204 w 1214622"/>
                      <a:gd name="connsiteY10" fmla="*/ 403147 h 1564540"/>
                      <a:gd name="connsiteX11" fmla="*/ 400904 w 1214622"/>
                      <a:gd name="connsiteY11" fmla="*/ 250874 h 1564540"/>
                      <a:gd name="connsiteX12" fmla="*/ 274818 w 1214622"/>
                      <a:gd name="connsiteY12" fmla="*/ 228283 h 1564540"/>
                      <a:gd name="connsiteX13" fmla="*/ 185185 w 1214622"/>
                      <a:gd name="connsiteY13" fmla="*/ 477118 h 1564540"/>
                      <a:gd name="connsiteX14" fmla="*/ 0 w 1214622"/>
                      <a:gd name="connsiteY14" fmla="*/ 427888 h 1564540"/>
                      <a:gd name="connsiteX15" fmla="*/ 112493 w 1214622"/>
                      <a:gd name="connsiteY15" fmla="*/ 76320 h 1564540"/>
                      <a:gd name="connsiteX16" fmla="*/ 191469 w 1214622"/>
                      <a:gd name="connsiteY16" fmla="*/ 22873 h 1564540"/>
                      <a:gd name="connsiteX0" fmla="*/ 191469 w 1214622"/>
                      <a:gd name="connsiteY0" fmla="*/ 16834 h 1558501"/>
                      <a:gd name="connsiteX1" fmla="*/ 500265 w 1214622"/>
                      <a:gd name="connsiteY1" fmla="*/ 1490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 name="connsiteX0" fmla="*/ 191469 w 1214622"/>
                      <a:gd name="connsiteY0" fmla="*/ 13312 h 1554979"/>
                      <a:gd name="connsiteX1" fmla="*/ 500967 w 1214622"/>
                      <a:gd name="connsiteY1" fmla="*/ 1827 h 1554979"/>
                      <a:gd name="connsiteX2" fmla="*/ 967267 w 1214622"/>
                      <a:gd name="connsiteY2" fmla="*/ 260235 h 1554979"/>
                      <a:gd name="connsiteX3" fmla="*/ 1179197 w 1214622"/>
                      <a:gd name="connsiteY3" fmla="*/ 938893 h 1554979"/>
                      <a:gd name="connsiteX4" fmla="*/ 895532 w 1214622"/>
                      <a:gd name="connsiteY4" fmla="*/ 1273996 h 1554979"/>
                      <a:gd name="connsiteX5" fmla="*/ 459027 w 1214622"/>
                      <a:gd name="connsiteY5" fmla="*/ 1554979 h 1554979"/>
                      <a:gd name="connsiteX6" fmla="*/ 353537 w 1214622"/>
                      <a:gd name="connsiteY6" fmla="*/ 1406023 h 1554979"/>
                      <a:gd name="connsiteX7" fmla="*/ 794613 w 1214622"/>
                      <a:gd name="connsiteY7" fmla="*/ 1105103 h 1554979"/>
                      <a:gd name="connsiteX8" fmla="*/ 931548 w 1214622"/>
                      <a:gd name="connsiteY8" fmla="*/ 872218 h 1554979"/>
                      <a:gd name="connsiteX9" fmla="*/ 805341 w 1214622"/>
                      <a:gd name="connsiteY9" fmla="*/ 772206 h 1554979"/>
                      <a:gd name="connsiteX10" fmla="*/ 467204 w 1214622"/>
                      <a:gd name="connsiteY10" fmla="*/ 393586 h 1554979"/>
                      <a:gd name="connsiteX11" fmla="*/ 400904 w 1214622"/>
                      <a:gd name="connsiteY11" fmla="*/ 241313 h 1554979"/>
                      <a:gd name="connsiteX12" fmla="*/ 274818 w 1214622"/>
                      <a:gd name="connsiteY12" fmla="*/ 218722 h 1554979"/>
                      <a:gd name="connsiteX13" fmla="*/ 185185 w 1214622"/>
                      <a:gd name="connsiteY13" fmla="*/ 467557 h 1554979"/>
                      <a:gd name="connsiteX14" fmla="*/ 0 w 1214622"/>
                      <a:gd name="connsiteY14" fmla="*/ 418327 h 1554979"/>
                      <a:gd name="connsiteX15" fmla="*/ 112493 w 1214622"/>
                      <a:gd name="connsiteY15" fmla="*/ 66759 h 1554979"/>
                      <a:gd name="connsiteX16" fmla="*/ 191469 w 1214622"/>
                      <a:gd name="connsiteY16" fmla="*/ 13312 h 1554979"/>
                      <a:gd name="connsiteX0" fmla="*/ 191469 w 1214622"/>
                      <a:gd name="connsiteY0" fmla="*/ 16834 h 1558501"/>
                      <a:gd name="connsiteX1" fmla="*/ 500265 w 1214622"/>
                      <a:gd name="connsiteY1" fmla="*/ 1489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 name="connsiteX0" fmla="*/ 191469 w 1214622"/>
                      <a:gd name="connsiteY0" fmla="*/ 16834 h 1558501"/>
                      <a:gd name="connsiteX1" fmla="*/ 500265 w 1214622"/>
                      <a:gd name="connsiteY1" fmla="*/ 1489 h 1558501"/>
                      <a:gd name="connsiteX2" fmla="*/ 967267 w 1214622"/>
                      <a:gd name="connsiteY2" fmla="*/ 263757 h 1558501"/>
                      <a:gd name="connsiteX3" fmla="*/ 1179197 w 1214622"/>
                      <a:gd name="connsiteY3" fmla="*/ 942415 h 1558501"/>
                      <a:gd name="connsiteX4" fmla="*/ 895532 w 1214622"/>
                      <a:gd name="connsiteY4" fmla="*/ 1277518 h 1558501"/>
                      <a:gd name="connsiteX5" fmla="*/ 459027 w 1214622"/>
                      <a:gd name="connsiteY5" fmla="*/ 1558501 h 1558501"/>
                      <a:gd name="connsiteX6" fmla="*/ 353537 w 1214622"/>
                      <a:gd name="connsiteY6" fmla="*/ 1409545 h 1558501"/>
                      <a:gd name="connsiteX7" fmla="*/ 794613 w 1214622"/>
                      <a:gd name="connsiteY7" fmla="*/ 1108625 h 1558501"/>
                      <a:gd name="connsiteX8" fmla="*/ 931548 w 1214622"/>
                      <a:gd name="connsiteY8" fmla="*/ 875740 h 1558501"/>
                      <a:gd name="connsiteX9" fmla="*/ 805341 w 1214622"/>
                      <a:gd name="connsiteY9" fmla="*/ 775728 h 1558501"/>
                      <a:gd name="connsiteX10" fmla="*/ 467204 w 1214622"/>
                      <a:gd name="connsiteY10" fmla="*/ 397108 h 1558501"/>
                      <a:gd name="connsiteX11" fmla="*/ 400904 w 1214622"/>
                      <a:gd name="connsiteY11" fmla="*/ 244835 h 1558501"/>
                      <a:gd name="connsiteX12" fmla="*/ 274818 w 1214622"/>
                      <a:gd name="connsiteY12" fmla="*/ 222244 h 1558501"/>
                      <a:gd name="connsiteX13" fmla="*/ 185185 w 1214622"/>
                      <a:gd name="connsiteY13" fmla="*/ 471079 h 1558501"/>
                      <a:gd name="connsiteX14" fmla="*/ 0 w 1214622"/>
                      <a:gd name="connsiteY14" fmla="*/ 421849 h 1558501"/>
                      <a:gd name="connsiteX15" fmla="*/ 112493 w 1214622"/>
                      <a:gd name="connsiteY15" fmla="*/ 70281 h 1558501"/>
                      <a:gd name="connsiteX16" fmla="*/ 191469 w 1214622"/>
                      <a:gd name="connsiteY16" fmla="*/ 16834 h 155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4622" h="1558501">
                        <a:moveTo>
                          <a:pt x="191469" y="16834"/>
                        </a:moveTo>
                        <a:cubicBezTo>
                          <a:pt x="371903" y="10771"/>
                          <a:pt x="403428" y="-4861"/>
                          <a:pt x="500265" y="1489"/>
                        </a:cubicBezTo>
                        <a:cubicBezTo>
                          <a:pt x="610770" y="-5610"/>
                          <a:pt x="868048" y="96275"/>
                          <a:pt x="967267" y="263757"/>
                        </a:cubicBezTo>
                        <a:cubicBezTo>
                          <a:pt x="1159354" y="459020"/>
                          <a:pt x="1277623" y="706671"/>
                          <a:pt x="1179197" y="942415"/>
                        </a:cubicBezTo>
                        <a:cubicBezTo>
                          <a:pt x="1075710" y="1071978"/>
                          <a:pt x="950895" y="1229797"/>
                          <a:pt x="895532" y="1277518"/>
                        </a:cubicBezTo>
                        <a:cubicBezTo>
                          <a:pt x="814304" y="1338444"/>
                          <a:pt x="643699" y="1462521"/>
                          <a:pt x="459027" y="1558501"/>
                        </a:cubicBezTo>
                        <a:lnTo>
                          <a:pt x="353537" y="1409545"/>
                        </a:lnTo>
                        <a:cubicBezTo>
                          <a:pt x="380917" y="1374844"/>
                          <a:pt x="651447" y="1217001"/>
                          <a:pt x="794613" y="1108625"/>
                        </a:cubicBezTo>
                        <a:cubicBezTo>
                          <a:pt x="826224" y="1041522"/>
                          <a:pt x="876078" y="960735"/>
                          <a:pt x="931548" y="875740"/>
                        </a:cubicBezTo>
                        <a:lnTo>
                          <a:pt x="805341" y="775728"/>
                        </a:lnTo>
                        <a:lnTo>
                          <a:pt x="467204" y="397108"/>
                        </a:lnTo>
                        <a:cubicBezTo>
                          <a:pt x="445104" y="346350"/>
                          <a:pt x="413881" y="298048"/>
                          <a:pt x="400904" y="244835"/>
                        </a:cubicBezTo>
                        <a:cubicBezTo>
                          <a:pt x="322184" y="236962"/>
                          <a:pt x="304918" y="238013"/>
                          <a:pt x="274818" y="222244"/>
                        </a:cubicBezTo>
                        <a:lnTo>
                          <a:pt x="185185" y="471079"/>
                        </a:lnTo>
                        <a:lnTo>
                          <a:pt x="0" y="421849"/>
                        </a:lnTo>
                        <a:cubicBezTo>
                          <a:pt x="45243" y="279767"/>
                          <a:pt x="79155" y="176644"/>
                          <a:pt x="112493" y="70281"/>
                        </a:cubicBezTo>
                        <a:cubicBezTo>
                          <a:pt x="112493" y="25036"/>
                          <a:pt x="166627" y="12378"/>
                          <a:pt x="191469" y="16834"/>
                        </a:cubicBezTo>
                        <a:close/>
                      </a:path>
                    </a:pathLst>
                  </a:custGeom>
                  <a:solidFill>
                    <a:srgbClr val="B41E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5" name="Rectangle 2">
                    <a:extLst>
                      <a:ext uri="{FF2B5EF4-FFF2-40B4-BE49-F238E27FC236}">
                        <a16:creationId xmlns:a16="http://schemas.microsoft.com/office/drawing/2014/main" id="{03A1766E-DDAE-4BDA-B6FB-E9B5355FBD8C}"/>
                      </a:ext>
                    </a:extLst>
                  </p:cNvPr>
                  <p:cNvSpPr/>
                  <p:nvPr/>
                </p:nvSpPr>
                <p:spPr>
                  <a:xfrm rot="5134474" flipV="1">
                    <a:off x="5044577" y="4722977"/>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6" name="Rectangle 2">
                    <a:extLst>
                      <a:ext uri="{FF2B5EF4-FFF2-40B4-BE49-F238E27FC236}">
                        <a16:creationId xmlns:a16="http://schemas.microsoft.com/office/drawing/2014/main" id="{99DD176B-B211-42EE-871D-E59D1C4A6F89}"/>
                      </a:ext>
                    </a:extLst>
                  </p:cNvPr>
                  <p:cNvSpPr/>
                  <p:nvPr/>
                </p:nvSpPr>
                <p:spPr>
                  <a:xfrm rot="14378550" flipH="1" flipV="1">
                    <a:off x="4225218" y="4352724"/>
                    <a:ext cx="243858"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59910"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202090" y="5502563"/>
                          <a:pt x="8359907" y="5645609"/>
                        </a:cubicBezTo>
                        <a:cubicBezTo>
                          <a:pt x="7584628" y="6890205"/>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37" name="Group 136">
                  <a:extLst>
                    <a:ext uri="{FF2B5EF4-FFF2-40B4-BE49-F238E27FC236}">
                      <a16:creationId xmlns:a16="http://schemas.microsoft.com/office/drawing/2014/main" id="{447CFC48-073A-4171-AD63-98B1739E1088}"/>
                    </a:ext>
                  </a:extLst>
                </p:cNvPr>
                <p:cNvGrpSpPr/>
                <p:nvPr/>
              </p:nvGrpSpPr>
              <p:grpSpPr>
                <a:xfrm>
                  <a:off x="4612508" y="5058047"/>
                  <a:ext cx="466167" cy="544332"/>
                  <a:chOff x="4612508" y="5058047"/>
                  <a:chExt cx="466167" cy="544332"/>
                </a:xfrm>
              </p:grpSpPr>
              <p:grpSp>
                <p:nvGrpSpPr>
                  <p:cNvPr id="138" name="Group 137">
                    <a:extLst>
                      <a:ext uri="{FF2B5EF4-FFF2-40B4-BE49-F238E27FC236}">
                        <a16:creationId xmlns:a16="http://schemas.microsoft.com/office/drawing/2014/main" id="{584F693D-0EDF-417A-877B-5120D4BA12A2}"/>
                      </a:ext>
                    </a:extLst>
                  </p:cNvPr>
                  <p:cNvGrpSpPr/>
                  <p:nvPr/>
                </p:nvGrpSpPr>
                <p:grpSpPr>
                  <a:xfrm rot="7612051">
                    <a:off x="4657502" y="5144976"/>
                    <a:ext cx="393594" cy="437147"/>
                    <a:chOff x="5523932" y="1674900"/>
                    <a:chExt cx="437832" cy="486281"/>
                  </a:xfrm>
                </p:grpSpPr>
                <p:sp>
                  <p:nvSpPr>
                    <p:cNvPr id="140" name="Rectangle 5">
                      <a:extLst>
                        <a:ext uri="{FF2B5EF4-FFF2-40B4-BE49-F238E27FC236}">
                          <a16:creationId xmlns:a16="http://schemas.microsoft.com/office/drawing/2014/main" id="{05FA0D25-27FF-41B2-9FC9-D7133E00B335}"/>
                        </a:ext>
                      </a:extLst>
                    </p:cNvPr>
                    <p:cNvSpPr/>
                    <p:nvPr/>
                  </p:nvSpPr>
                  <p:spPr>
                    <a:xfrm>
                      <a:off x="5865018" y="2040732"/>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1" name="Rectangle 5">
                      <a:extLst>
                        <a:ext uri="{FF2B5EF4-FFF2-40B4-BE49-F238E27FC236}">
                          <a16:creationId xmlns:a16="http://schemas.microsoft.com/office/drawing/2014/main" id="{AA1CD64B-B3FF-4DEC-AEA0-EEBE148959C7}"/>
                        </a:ext>
                      </a:extLst>
                    </p:cNvPr>
                    <p:cNvSpPr/>
                    <p:nvPr/>
                  </p:nvSpPr>
                  <p:spPr>
                    <a:xfrm rot="11838720">
                      <a:off x="5523932" y="1674900"/>
                      <a:ext cx="96746" cy="120449"/>
                    </a:xfrm>
                    <a:custGeom>
                      <a:avLst/>
                      <a:gdLst>
                        <a:gd name="connsiteX0" fmla="*/ 0 w 128588"/>
                        <a:gd name="connsiteY0" fmla="*/ 0 h 138112"/>
                        <a:gd name="connsiteX1" fmla="*/ 128588 w 128588"/>
                        <a:gd name="connsiteY1" fmla="*/ 0 h 138112"/>
                        <a:gd name="connsiteX2" fmla="*/ 128588 w 128588"/>
                        <a:gd name="connsiteY2" fmla="*/ 138112 h 138112"/>
                        <a:gd name="connsiteX3" fmla="*/ 0 w 128588"/>
                        <a:gd name="connsiteY3" fmla="*/ 138112 h 138112"/>
                        <a:gd name="connsiteX4" fmla="*/ 0 w 128588"/>
                        <a:gd name="connsiteY4" fmla="*/ 0 h 138112"/>
                        <a:gd name="connsiteX0" fmla="*/ 9525 w 128588"/>
                        <a:gd name="connsiteY0" fmla="*/ 90487 h 138112"/>
                        <a:gd name="connsiteX1" fmla="*/ 128588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128588"/>
                        <a:gd name="connsiteY0" fmla="*/ 90487 h 138112"/>
                        <a:gd name="connsiteX1" fmla="*/ 78582 w 128588"/>
                        <a:gd name="connsiteY1" fmla="*/ 0 h 138112"/>
                        <a:gd name="connsiteX2" fmla="*/ 128588 w 128588"/>
                        <a:gd name="connsiteY2" fmla="*/ 138112 h 138112"/>
                        <a:gd name="connsiteX3" fmla="*/ 0 w 128588"/>
                        <a:gd name="connsiteY3" fmla="*/ 138112 h 138112"/>
                        <a:gd name="connsiteX4" fmla="*/ 9525 w 128588"/>
                        <a:gd name="connsiteY4" fmla="*/ 90487 h 138112"/>
                        <a:gd name="connsiteX0" fmla="*/ 9525 w 78582"/>
                        <a:gd name="connsiteY0" fmla="*/ 90487 h 138112"/>
                        <a:gd name="connsiteX1" fmla="*/ 78582 w 78582"/>
                        <a:gd name="connsiteY1" fmla="*/ 0 h 138112"/>
                        <a:gd name="connsiteX2" fmla="*/ 0 w 78582"/>
                        <a:gd name="connsiteY2" fmla="*/ 138112 h 138112"/>
                        <a:gd name="connsiteX3" fmla="*/ 9525 w 78582"/>
                        <a:gd name="connsiteY3" fmla="*/ 90487 h 138112"/>
                        <a:gd name="connsiteX0" fmla="*/ 0 w 69057"/>
                        <a:gd name="connsiteY0" fmla="*/ 90487 h 90487"/>
                        <a:gd name="connsiteX1" fmla="*/ 69057 w 69057"/>
                        <a:gd name="connsiteY1" fmla="*/ 0 h 90487"/>
                        <a:gd name="connsiteX2" fmla="*/ 0 w 69057"/>
                        <a:gd name="connsiteY2" fmla="*/ 90487 h 90487"/>
                        <a:gd name="connsiteX0" fmla="*/ 0 w 69057"/>
                        <a:gd name="connsiteY0" fmla="*/ 90487 h 90487"/>
                        <a:gd name="connsiteX1" fmla="*/ 69057 w 69057"/>
                        <a:gd name="connsiteY1" fmla="*/ 0 h 90487"/>
                        <a:gd name="connsiteX2" fmla="*/ 0 w 69057"/>
                        <a:gd name="connsiteY2" fmla="*/ 90487 h 90487"/>
                        <a:gd name="connsiteX0" fmla="*/ 11614 w 80671"/>
                        <a:gd name="connsiteY0" fmla="*/ 101039 h 101039"/>
                        <a:gd name="connsiteX1" fmla="*/ 80671 w 80671"/>
                        <a:gd name="connsiteY1" fmla="*/ 10552 h 101039"/>
                        <a:gd name="connsiteX2" fmla="*/ 11614 w 80671"/>
                        <a:gd name="connsiteY2" fmla="*/ 101039 h 101039"/>
                        <a:gd name="connsiteX0" fmla="*/ 11614 w 95553"/>
                        <a:gd name="connsiteY0" fmla="*/ 101039 h 101039"/>
                        <a:gd name="connsiteX1" fmla="*/ 80671 w 95553"/>
                        <a:gd name="connsiteY1" fmla="*/ 10552 h 101039"/>
                        <a:gd name="connsiteX2" fmla="*/ 11614 w 95553"/>
                        <a:gd name="connsiteY2" fmla="*/ 101039 h 101039"/>
                        <a:gd name="connsiteX0" fmla="*/ 8915 w 96897"/>
                        <a:gd name="connsiteY0" fmla="*/ 101039 h 101039"/>
                        <a:gd name="connsiteX1" fmla="*/ 82734 w 96897"/>
                        <a:gd name="connsiteY1" fmla="*/ 10552 h 101039"/>
                        <a:gd name="connsiteX2" fmla="*/ 8915 w 96897"/>
                        <a:gd name="connsiteY2" fmla="*/ 101039 h 101039"/>
                        <a:gd name="connsiteX0" fmla="*/ 8915 w 94961"/>
                        <a:gd name="connsiteY0" fmla="*/ 101039 h 102320"/>
                        <a:gd name="connsiteX1" fmla="*/ 82734 w 94961"/>
                        <a:gd name="connsiteY1" fmla="*/ 10552 h 102320"/>
                        <a:gd name="connsiteX2" fmla="*/ 8915 w 94961"/>
                        <a:gd name="connsiteY2" fmla="*/ 101039 h 102320"/>
                        <a:gd name="connsiteX0" fmla="*/ 8915 w 94044"/>
                        <a:gd name="connsiteY0" fmla="*/ 101039 h 105488"/>
                        <a:gd name="connsiteX1" fmla="*/ 82734 w 94044"/>
                        <a:gd name="connsiteY1" fmla="*/ 10552 h 105488"/>
                        <a:gd name="connsiteX2" fmla="*/ 8915 w 94044"/>
                        <a:gd name="connsiteY2" fmla="*/ 101039 h 105488"/>
                        <a:gd name="connsiteX0" fmla="*/ 0 w 85129"/>
                        <a:gd name="connsiteY0" fmla="*/ 90487 h 94936"/>
                        <a:gd name="connsiteX1" fmla="*/ 73819 w 85129"/>
                        <a:gd name="connsiteY1" fmla="*/ 0 h 94936"/>
                        <a:gd name="connsiteX2" fmla="*/ 0 w 85129"/>
                        <a:gd name="connsiteY2" fmla="*/ 90487 h 94936"/>
                        <a:gd name="connsiteX0" fmla="*/ 0 w 85129"/>
                        <a:gd name="connsiteY0" fmla="*/ 90487 h 94936"/>
                        <a:gd name="connsiteX1" fmla="*/ 73819 w 85129"/>
                        <a:gd name="connsiteY1" fmla="*/ 0 h 94936"/>
                        <a:gd name="connsiteX2" fmla="*/ 0 w 85129"/>
                        <a:gd name="connsiteY2" fmla="*/ 90487 h 94936"/>
                        <a:gd name="connsiteX0" fmla="*/ 0 w 93797"/>
                        <a:gd name="connsiteY0" fmla="*/ 100012 h 104017"/>
                        <a:gd name="connsiteX1" fmla="*/ 83344 w 93797"/>
                        <a:gd name="connsiteY1" fmla="*/ 0 h 104017"/>
                        <a:gd name="connsiteX2" fmla="*/ 0 w 93797"/>
                        <a:gd name="connsiteY2" fmla="*/ 100012 h 104017"/>
                        <a:gd name="connsiteX0" fmla="*/ 0 w 98177"/>
                        <a:gd name="connsiteY0" fmla="*/ 111918 h 115476"/>
                        <a:gd name="connsiteX1" fmla="*/ 88107 w 98177"/>
                        <a:gd name="connsiteY1" fmla="*/ 0 h 115476"/>
                        <a:gd name="connsiteX2" fmla="*/ 0 w 98177"/>
                        <a:gd name="connsiteY2" fmla="*/ 111918 h 115476"/>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5984"/>
                        <a:gd name="connsiteY0" fmla="*/ 114299 h 117779"/>
                        <a:gd name="connsiteX1" fmla="*/ 85726 w 95984"/>
                        <a:gd name="connsiteY1" fmla="*/ 0 h 117779"/>
                        <a:gd name="connsiteX2" fmla="*/ 0 w 95984"/>
                        <a:gd name="connsiteY2" fmla="*/ 114299 h 117779"/>
                        <a:gd name="connsiteX0" fmla="*/ 0 w 96746"/>
                        <a:gd name="connsiteY0" fmla="*/ 114299 h 120449"/>
                        <a:gd name="connsiteX1" fmla="*/ 85726 w 96746"/>
                        <a:gd name="connsiteY1" fmla="*/ 0 h 120449"/>
                        <a:gd name="connsiteX2" fmla="*/ 0 w 96746"/>
                        <a:gd name="connsiteY2" fmla="*/ 114299 h 120449"/>
                      </a:gdLst>
                      <a:ahLst/>
                      <a:cxnLst>
                        <a:cxn ang="0">
                          <a:pos x="connsiteX0" y="connsiteY0"/>
                        </a:cxn>
                        <a:cxn ang="0">
                          <a:pos x="connsiteX1" y="connsiteY1"/>
                        </a:cxn>
                        <a:cxn ang="0">
                          <a:pos x="connsiteX2" y="connsiteY2"/>
                        </a:cxn>
                      </a:cxnLst>
                      <a:rect l="l" t="t" r="r" b="b"/>
                      <a:pathLst>
                        <a:path w="96746" h="120449">
                          <a:moveTo>
                            <a:pt x="0" y="114299"/>
                          </a:moveTo>
                          <a:cubicBezTo>
                            <a:pt x="32544" y="81756"/>
                            <a:pt x="46039" y="61118"/>
                            <a:pt x="85726" y="0"/>
                          </a:cubicBezTo>
                          <a:cubicBezTo>
                            <a:pt x="127000" y="46831"/>
                            <a:pt x="42068" y="146051"/>
                            <a:pt x="0" y="114299"/>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39" name="Rectangle 89">
                    <a:extLst>
                      <a:ext uri="{FF2B5EF4-FFF2-40B4-BE49-F238E27FC236}">
                        <a16:creationId xmlns:a16="http://schemas.microsoft.com/office/drawing/2014/main" id="{EBF6307D-A4B1-4968-9A7B-12AC10778D15}"/>
                      </a:ext>
                    </a:extLst>
                  </p:cNvPr>
                  <p:cNvSpPr/>
                  <p:nvPr/>
                </p:nvSpPr>
                <p:spPr>
                  <a:xfrm>
                    <a:off x="4612508" y="5058047"/>
                    <a:ext cx="466167" cy="544332"/>
                  </a:xfrm>
                  <a:custGeom>
                    <a:avLst/>
                    <a:gdLst>
                      <a:gd name="connsiteX0" fmla="*/ 0 w 1071437"/>
                      <a:gd name="connsiteY0" fmla="*/ 0 h 1127383"/>
                      <a:gd name="connsiteX1" fmla="*/ 1071437 w 1071437"/>
                      <a:gd name="connsiteY1" fmla="*/ 0 h 1127383"/>
                      <a:gd name="connsiteX2" fmla="*/ 1071437 w 1071437"/>
                      <a:gd name="connsiteY2" fmla="*/ 1127383 h 1127383"/>
                      <a:gd name="connsiteX3" fmla="*/ 0 w 1071437"/>
                      <a:gd name="connsiteY3" fmla="*/ 1127383 h 1127383"/>
                      <a:gd name="connsiteX4" fmla="*/ 0 w 1071437"/>
                      <a:gd name="connsiteY4" fmla="*/ 0 h 1127383"/>
                      <a:gd name="connsiteX0" fmla="*/ 0 w 1151266"/>
                      <a:gd name="connsiteY0" fmla="*/ 590247 h 1127383"/>
                      <a:gd name="connsiteX1" fmla="*/ 1151266 w 1151266"/>
                      <a:gd name="connsiteY1" fmla="*/ 0 h 1127383"/>
                      <a:gd name="connsiteX2" fmla="*/ 1151266 w 1151266"/>
                      <a:gd name="connsiteY2" fmla="*/ 1127383 h 1127383"/>
                      <a:gd name="connsiteX3" fmla="*/ 79829 w 1151266"/>
                      <a:gd name="connsiteY3" fmla="*/ 1127383 h 1127383"/>
                      <a:gd name="connsiteX4" fmla="*/ 0 w 1151266"/>
                      <a:gd name="connsiteY4" fmla="*/ 590247 h 1127383"/>
                      <a:gd name="connsiteX0" fmla="*/ 0 w 1151266"/>
                      <a:gd name="connsiteY0" fmla="*/ 590247 h 1127383"/>
                      <a:gd name="connsiteX1" fmla="*/ 568476 w 1151266"/>
                      <a:gd name="connsiteY1" fmla="*/ 299962 h 1127383"/>
                      <a:gd name="connsiteX2" fmla="*/ 1151266 w 1151266"/>
                      <a:gd name="connsiteY2" fmla="*/ 0 h 1127383"/>
                      <a:gd name="connsiteX3" fmla="*/ 1151266 w 1151266"/>
                      <a:gd name="connsiteY3" fmla="*/ 1127383 h 1127383"/>
                      <a:gd name="connsiteX4" fmla="*/ 79829 w 1151266"/>
                      <a:gd name="connsiteY4" fmla="*/ 1127383 h 1127383"/>
                      <a:gd name="connsiteX5" fmla="*/ 0 w 1151266"/>
                      <a:gd name="connsiteY5" fmla="*/ 590247 h 1127383"/>
                      <a:gd name="connsiteX0" fmla="*/ 0 w 1151266"/>
                      <a:gd name="connsiteY0" fmla="*/ 590247 h 1127383"/>
                      <a:gd name="connsiteX1" fmla="*/ 389467 w 1151266"/>
                      <a:gd name="connsiteY1" fmla="*/ 58057 h 1127383"/>
                      <a:gd name="connsiteX2" fmla="*/ 1151266 w 1151266"/>
                      <a:gd name="connsiteY2" fmla="*/ 0 h 1127383"/>
                      <a:gd name="connsiteX3" fmla="*/ 1151266 w 1151266"/>
                      <a:gd name="connsiteY3" fmla="*/ 1127383 h 1127383"/>
                      <a:gd name="connsiteX4" fmla="*/ 79829 w 1151266"/>
                      <a:gd name="connsiteY4" fmla="*/ 1127383 h 1127383"/>
                      <a:gd name="connsiteX5" fmla="*/ 0 w 1151266"/>
                      <a:gd name="connsiteY5" fmla="*/ 590247 h 1127383"/>
                      <a:gd name="connsiteX0" fmla="*/ 0 w 1151266"/>
                      <a:gd name="connsiteY0" fmla="*/ 590247 h 1127383"/>
                      <a:gd name="connsiteX1" fmla="*/ 254000 w 1151266"/>
                      <a:gd name="connsiteY1" fmla="*/ 94343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590247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590247 h 1127383"/>
                      <a:gd name="connsiteX0" fmla="*/ 0 w 1151266"/>
                      <a:gd name="connsiteY0" fmla="*/ 602342 h 1127383"/>
                      <a:gd name="connsiteX1" fmla="*/ 273353 w 1151266"/>
                      <a:gd name="connsiteY1" fmla="*/ 38704 h 1127383"/>
                      <a:gd name="connsiteX2" fmla="*/ 389467 w 1151266"/>
                      <a:gd name="connsiteY2" fmla="*/ 58057 h 1127383"/>
                      <a:gd name="connsiteX3" fmla="*/ 1151266 w 1151266"/>
                      <a:gd name="connsiteY3" fmla="*/ 0 h 1127383"/>
                      <a:gd name="connsiteX4" fmla="*/ 1151266 w 1151266"/>
                      <a:gd name="connsiteY4" fmla="*/ 1127383 h 1127383"/>
                      <a:gd name="connsiteX5" fmla="*/ 79829 w 1151266"/>
                      <a:gd name="connsiteY5" fmla="*/ 1127383 h 1127383"/>
                      <a:gd name="connsiteX6" fmla="*/ 0 w 1151266"/>
                      <a:gd name="connsiteY6" fmla="*/ 602342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1146428 w 1146428"/>
                      <a:gd name="connsiteY3" fmla="*/ 0 h 1127383"/>
                      <a:gd name="connsiteX4" fmla="*/ 1146428 w 1146428"/>
                      <a:gd name="connsiteY4" fmla="*/ 1127383 h 1127383"/>
                      <a:gd name="connsiteX5" fmla="*/ 74991 w 1146428"/>
                      <a:gd name="connsiteY5" fmla="*/ 1127383 h 1127383"/>
                      <a:gd name="connsiteX6" fmla="*/ 0 w 1146428"/>
                      <a:gd name="connsiteY6" fmla="*/ 582989 h 1127383"/>
                      <a:gd name="connsiteX0" fmla="*/ 0 w 1146428"/>
                      <a:gd name="connsiteY0" fmla="*/ 582989 h 1127383"/>
                      <a:gd name="connsiteX1" fmla="*/ 268515 w 1146428"/>
                      <a:gd name="connsiteY1" fmla="*/ 38704 h 1127383"/>
                      <a:gd name="connsiteX2" fmla="*/ 384629 w 1146428"/>
                      <a:gd name="connsiteY2" fmla="*/ 58057 h 1127383"/>
                      <a:gd name="connsiteX3" fmla="*/ 474133 w 1146428"/>
                      <a:gd name="connsiteY3" fmla="*/ 48381 h 1127383"/>
                      <a:gd name="connsiteX4" fmla="*/ 1146428 w 1146428"/>
                      <a:gd name="connsiteY4" fmla="*/ 0 h 1127383"/>
                      <a:gd name="connsiteX5" fmla="*/ 1146428 w 1146428"/>
                      <a:gd name="connsiteY5" fmla="*/ 1127383 h 1127383"/>
                      <a:gd name="connsiteX6" fmla="*/ 74991 w 1146428"/>
                      <a:gd name="connsiteY6" fmla="*/ 1127383 h 1127383"/>
                      <a:gd name="connsiteX7" fmla="*/ 0 w 1146428"/>
                      <a:gd name="connsiteY7" fmla="*/ 582989 h 1127383"/>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1146428 w 1146428"/>
                      <a:gd name="connsiteY4" fmla="*/ 91924 h 1219307"/>
                      <a:gd name="connsiteX5" fmla="*/ 1146428 w 1146428"/>
                      <a:gd name="connsiteY5" fmla="*/ 1219307 h 1219307"/>
                      <a:gd name="connsiteX6" fmla="*/ 74991 w 1146428"/>
                      <a:gd name="connsiteY6" fmla="*/ 1219307 h 1219307"/>
                      <a:gd name="connsiteX7" fmla="*/ 0 w 1146428"/>
                      <a:gd name="connsiteY7"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706362 w 1146428"/>
                      <a:gd name="connsiteY4" fmla="*/ 21771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682171 w 1146428"/>
                      <a:gd name="connsiteY4" fmla="*/ 84667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4913 h 1219307"/>
                      <a:gd name="connsiteX1" fmla="*/ 268515 w 1146428"/>
                      <a:gd name="connsiteY1" fmla="*/ 130628 h 1219307"/>
                      <a:gd name="connsiteX2" fmla="*/ 384629 w 1146428"/>
                      <a:gd name="connsiteY2" fmla="*/ 149981 h 1219307"/>
                      <a:gd name="connsiteX3" fmla="*/ 527352 w 1146428"/>
                      <a:gd name="connsiteY3" fmla="*/ 0 h 1219307"/>
                      <a:gd name="connsiteX4" fmla="*/ 682171 w 1146428"/>
                      <a:gd name="connsiteY4" fmla="*/ 84667 h 1219307"/>
                      <a:gd name="connsiteX5" fmla="*/ 1146428 w 1146428"/>
                      <a:gd name="connsiteY5" fmla="*/ 91924 h 1219307"/>
                      <a:gd name="connsiteX6" fmla="*/ 1146428 w 1146428"/>
                      <a:gd name="connsiteY6" fmla="*/ 1219307 h 1219307"/>
                      <a:gd name="connsiteX7" fmla="*/ 74991 w 1146428"/>
                      <a:gd name="connsiteY7" fmla="*/ 1219307 h 1219307"/>
                      <a:gd name="connsiteX8" fmla="*/ 0 w 1146428"/>
                      <a:gd name="connsiteY8" fmla="*/ 674913 h 1219307"/>
                      <a:gd name="connsiteX0" fmla="*/ 0 w 1146428"/>
                      <a:gd name="connsiteY0" fmla="*/ 679625 h 1224019"/>
                      <a:gd name="connsiteX1" fmla="*/ 268515 w 1146428"/>
                      <a:gd name="connsiteY1" fmla="*/ 135340 h 1224019"/>
                      <a:gd name="connsiteX2" fmla="*/ 384629 w 1146428"/>
                      <a:gd name="connsiteY2" fmla="*/ 154693 h 1224019"/>
                      <a:gd name="connsiteX3" fmla="*/ 527352 w 1146428"/>
                      <a:gd name="connsiteY3" fmla="*/ 4712 h 1224019"/>
                      <a:gd name="connsiteX4" fmla="*/ 682171 w 1146428"/>
                      <a:gd name="connsiteY4" fmla="*/ 89379 h 1224019"/>
                      <a:gd name="connsiteX5" fmla="*/ 1146428 w 1146428"/>
                      <a:gd name="connsiteY5" fmla="*/ 96636 h 1224019"/>
                      <a:gd name="connsiteX6" fmla="*/ 1146428 w 1146428"/>
                      <a:gd name="connsiteY6" fmla="*/ 1224019 h 1224019"/>
                      <a:gd name="connsiteX7" fmla="*/ 74991 w 1146428"/>
                      <a:gd name="connsiteY7" fmla="*/ 1224019 h 1224019"/>
                      <a:gd name="connsiteX8" fmla="*/ 0 w 1146428"/>
                      <a:gd name="connsiteY8" fmla="*/ 679625 h 1224019"/>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1146428 w 1146428"/>
                      <a:gd name="connsiteY5" fmla="*/ 93667 h 1221050"/>
                      <a:gd name="connsiteX6" fmla="*/ 1146428 w 1146428"/>
                      <a:gd name="connsiteY6" fmla="*/ 1221050 h 1221050"/>
                      <a:gd name="connsiteX7" fmla="*/ 74991 w 1146428"/>
                      <a:gd name="connsiteY7" fmla="*/ 1221050 h 1221050"/>
                      <a:gd name="connsiteX8" fmla="*/ 0 w 1146428"/>
                      <a:gd name="connsiteY8"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926495 w 1146428"/>
                      <a:gd name="connsiteY5" fmla="*/ 93666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6428 w 1146428"/>
                      <a:gd name="connsiteY6" fmla="*/ 93667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34332 w 1146428"/>
                      <a:gd name="connsiteY6" fmla="*/ 570219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65381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6428"/>
                      <a:gd name="connsiteY0" fmla="*/ 676656 h 1221050"/>
                      <a:gd name="connsiteX1" fmla="*/ 268515 w 1146428"/>
                      <a:gd name="connsiteY1" fmla="*/ 132371 h 1221050"/>
                      <a:gd name="connsiteX2" fmla="*/ 384629 w 1146428"/>
                      <a:gd name="connsiteY2" fmla="*/ 151724 h 1221050"/>
                      <a:gd name="connsiteX3" fmla="*/ 527352 w 1146428"/>
                      <a:gd name="connsiteY3" fmla="*/ 1743 h 1221050"/>
                      <a:gd name="connsiteX4" fmla="*/ 682171 w 1146428"/>
                      <a:gd name="connsiteY4" fmla="*/ 86410 h 1221050"/>
                      <a:gd name="connsiteX5" fmla="*/ 858762 w 1146428"/>
                      <a:gd name="connsiteY5" fmla="*/ 96085 h 1221050"/>
                      <a:gd name="connsiteX6" fmla="*/ 1144008 w 1146428"/>
                      <a:gd name="connsiteY6" fmla="*/ 553286 h 1221050"/>
                      <a:gd name="connsiteX7" fmla="*/ 1146428 w 1146428"/>
                      <a:gd name="connsiteY7" fmla="*/ 1221050 h 1221050"/>
                      <a:gd name="connsiteX8" fmla="*/ 74991 w 1146428"/>
                      <a:gd name="connsiteY8" fmla="*/ 1221050 h 1221050"/>
                      <a:gd name="connsiteX9" fmla="*/ 0 w 1146428"/>
                      <a:gd name="connsiteY9" fmla="*/ 676656 h 1221050"/>
                      <a:gd name="connsiteX0" fmla="*/ 0 w 1144241"/>
                      <a:gd name="connsiteY0" fmla="*/ 676656 h 1221050"/>
                      <a:gd name="connsiteX1" fmla="*/ 268515 w 1144241"/>
                      <a:gd name="connsiteY1" fmla="*/ 132371 h 1221050"/>
                      <a:gd name="connsiteX2" fmla="*/ 384629 w 1144241"/>
                      <a:gd name="connsiteY2" fmla="*/ 151724 h 1221050"/>
                      <a:gd name="connsiteX3" fmla="*/ 527352 w 1144241"/>
                      <a:gd name="connsiteY3" fmla="*/ 1743 h 1221050"/>
                      <a:gd name="connsiteX4" fmla="*/ 682171 w 1144241"/>
                      <a:gd name="connsiteY4" fmla="*/ 86410 h 1221050"/>
                      <a:gd name="connsiteX5" fmla="*/ 858762 w 1144241"/>
                      <a:gd name="connsiteY5" fmla="*/ 96085 h 1221050"/>
                      <a:gd name="connsiteX6" fmla="*/ 1144008 w 1144241"/>
                      <a:gd name="connsiteY6" fmla="*/ 553286 h 1221050"/>
                      <a:gd name="connsiteX7" fmla="*/ 1144009 w 1144241"/>
                      <a:gd name="connsiteY7" fmla="*/ 887221 h 1221050"/>
                      <a:gd name="connsiteX8" fmla="*/ 74991 w 1144241"/>
                      <a:gd name="connsiteY8" fmla="*/ 1221050 h 1221050"/>
                      <a:gd name="connsiteX9" fmla="*/ 0 w 1144241"/>
                      <a:gd name="connsiteY9" fmla="*/ 676656 h 1221050"/>
                      <a:gd name="connsiteX0" fmla="*/ 0 w 1144241"/>
                      <a:gd name="connsiteY0" fmla="*/ 676656 h 1221050"/>
                      <a:gd name="connsiteX1" fmla="*/ 268515 w 1144241"/>
                      <a:gd name="connsiteY1" fmla="*/ 132371 h 1221050"/>
                      <a:gd name="connsiteX2" fmla="*/ 384629 w 1144241"/>
                      <a:gd name="connsiteY2" fmla="*/ 151724 h 1221050"/>
                      <a:gd name="connsiteX3" fmla="*/ 527352 w 1144241"/>
                      <a:gd name="connsiteY3" fmla="*/ 1743 h 1221050"/>
                      <a:gd name="connsiteX4" fmla="*/ 682171 w 1144241"/>
                      <a:gd name="connsiteY4" fmla="*/ 86410 h 1221050"/>
                      <a:gd name="connsiteX5" fmla="*/ 858762 w 1144241"/>
                      <a:gd name="connsiteY5" fmla="*/ 96085 h 1221050"/>
                      <a:gd name="connsiteX6" fmla="*/ 1144008 w 1144241"/>
                      <a:gd name="connsiteY6" fmla="*/ 553286 h 1221050"/>
                      <a:gd name="connsiteX7" fmla="*/ 1144009 w 1144241"/>
                      <a:gd name="connsiteY7" fmla="*/ 887221 h 1221050"/>
                      <a:gd name="connsiteX8" fmla="*/ 687011 w 1144241"/>
                      <a:gd name="connsiteY8" fmla="*/ 1022580 h 1221050"/>
                      <a:gd name="connsiteX9" fmla="*/ 74991 w 1144241"/>
                      <a:gd name="connsiteY9" fmla="*/ 1221050 h 1221050"/>
                      <a:gd name="connsiteX10" fmla="*/ 0 w 1144241"/>
                      <a:gd name="connsiteY10" fmla="*/ 676656 h 1221050"/>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74991 w 1144241"/>
                      <a:gd name="connsiteY9" fmla="*/ 1221050 h 1346732"/>
                      <a:gd name="connsiteX10" fmla="*/ 0 w 1144241"/>
                      <a:gd name="connsiteY10" fmla="*/ 676656 h 1346732"/>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96762 w 1144241"/>
                      <a:gd name="connsiteY9" fmla="*/ 969469 h 1346732"/>
                      <a:gd name="connsiteX10" fmla="*/ 0 w 1144241"/>
                      <a:gd name="connsiteY10" fmla="*/ 676656 h 1346732"/>
                      <a:gd name="connsiteX0" fmla="*/ 0 w 1144241"/>
                      <a:gd name="connsiteY0" fmla="*/ 676656 h 1346732"/>
                      <a:gd name="connsiteX1" fmla="*/ 268515 w 1144241"/>
                      <a:gd name="connsiteY1" fmla="*/ 132371 h 1346732"/>
                      <a:gd name="connsiteX2" fmla="*/ 384629 w 1144241"/>
                      <a:gd name="connsiteY2" fmla="*/ 151724 h 1346732"/>
                      <a:gd name="connsiteX3" fmla="*/ 527352 w 1144241"/>
                      <a:gd name="connsiteY3" fmla="*/ 1743 h 1346732"/>
                      <a:gd name="connsiteX4" fmla="*/ 682171 w 1144241"/>
                      <a:gd name="connsiteY4" fmla="*/ 86410 h 1346732"/>
                      <a:gd name="connsiteX5" fmla="*/ 858762 w 1144241"/>
                      <a:gd name="connsiteY5" fmla="*/ 96085 h 1346732"/>
                      <a:gd name="connsiteX6" fmla="*/ 1144008 w 1144241"/>
                      <a:gd name="connsiteY6" fmla="*/ 553286 h 1346732"/>
                      <a:gd name="connsiteX7" fmla="*/ 1144009 w 1144241"/>
                      <a:gd name="connsiteY7" fmla="*/ 887221 h 1346732"/>
                      <a:gd name="connsiteX8" fmla="*/ 674915 w 1144241"/>
                      <a:gd name="connsiteY8" fmla="*/ 1346732 h 1346732"/>
                      <a:gd name="connsiteX9" fmla="*/ 79829 w 1144241"/>
                      <a:gd name="connsiteY9" fmla="*/ 976726 h 1346732"/>
                      <a:gd name="connsiteX10" fmla="*/ 0 w 1144241"/>
                      <a:gd name="connsiteY10" fmla="*/ 676656 h 1346732"/>
                      <a:gd name="connsiteX0" fmla="*/ 0 w 1151716"/>
                      <a:gd name="connsiteY0" fmla="*/ 676656 h 1346732"/>
                      <a:gd name="connsiteX1" fmla="*/ 268515 w 1151716"/>
                      <a:gd name="connsiteY1" fmla="*/ 132371 h 1346732"/>
                      <a:gd name="connsiteX2" fmla="*/ 384629 w 1151716"/>
                      <a:gd name="connsiteY2" fmla="*/ 151724 h 1346732"/>
                      <a:gd name="connsiteX3" fmla="*/ 527352 w 1151716"/>
                      <a:gd name="connsiteY3" fmla="*/ 1743 h 1346732"/>
                      <a:gd name="connsiteX4" fmla="*/ 682171 w 1151716"/>
                      <a:gd name="connsiteY4" fmla="*/ 86410 h 1346732"/>
                      <a:gd name="connsiteX5" fmla="*/ 858762 w 1151716"/>
                      <a:gd name="connsiteY5" fmla="*/ 96085 h 1346732"/>
                      <a:gd name="connsiteX6" fmla="*/ 1144008 w 1151716"/>
                      <a:gd name="connsiteY6" fmla="*/ 553286 h 1346732"/>
                      <a:gd name="connsiteX7" fmla="*/ 1144009 w 1151716"/>
                      <a:gd name="connsiteY7" fmla="*/ 887221 h 1346732"/>
                      <a:gd name="connsiteX8" fmla="*/ 674915 w 1151716"/>
                      <a:gd name="connsiteY8" fmla="*/ 1346732 h 1346732"/>
                      <a:gd name="connsiteX9" fmla="*/ 79829 w 1151716"/>
                      <a:gd name="connsiteY9" fmla="*/ 976726 h 1346732"/>
                      <a:gd name="connsiteX10" fmla="*/ 0 w 1151716"/>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79829 w 1155025"/>
                      <a:gd name="connsiteY9" fmla="*/ 976726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79829 w 1155025"/>
                      <a:gd name="connsiteY9" fmla="*/ 976726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8857 w 1155025"/>
                      <a:gd name="connsiteY9" fmla="*/ 964631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8857 w 1155025"/>
                      <a:gd name="connsiteY9" fmla="*/ 964631 h 1346732"/>
                      <a:gd name="connsiteX10" fmla="*/ 0 w 1155025"/>
                      <a:gd name="connsiteY10" fmla="*/ 676656 h 1346732"/>
                      <a:gd name="connsiteX0" fmla="*/ 0 w 1155025"/>
                      <a:gd name="connsiteY0" fmla="*/ 676656 h 1346732"/>
                      <a:gd name="connsiteX1" fmla="*/ 268515 w 1155025"/>
                      <a:gd name="connsiteY1" fmla="*/ 132371 h 1346732"/>
                      <a:gd name="connsiteX2" fmla="*/ 384629 w 1155025"/>
                      <a:gd name="connsiteY2" fmla="*/ 151724 h 1346732"/>
                      <a:gd name="connsiteX3" fmla="*/ 527352 w 1155025"/>
                      <a:gd name="connsiteY3" fmla="*/ 1743 h 1346732"/>
                      <a:gd name="connsiteX4" fmla="*/ 682171 w 1155025"/>
                      <a:gd name="connsiteY4" fmla="*/ 86410 h 1346732"/>
                      <a:gd name="connsiteX5" fmla="*/ 858762 w 1155025"/>
                      <a:gd name="connsiteY5" fmla="*/ 96085 h 1346732"/>
                      <a:gd name="connsiteX6" fmla="*/ 1144008 w 1155025"/>
                      <a:gd name="connsiteY6" fmla="*/ 553286 h 1346732"/>
                      <a:gd name="connsiteX7" fmla="*/ 1144009 w 1155025"/>
                      <a:gd name="connsiteY7" fmla="*/ 887221 h 1346732"/>
                      <a:gd name="connsiteX8" fmla="*/ 674915 w 1155025"/>
                      <a:gd name="connsiteY8" fmla="*/ 1346732 h 1346732"/>
                      <a:gd name="connsiteX9" fmla="*/ 106438 w 1155025"/>
                      <a:gd name="connsiteY9" fmla="*/ 974307 h 1346732"/>
                      <a:gd name="connsiteX10" fmla="*/ 0 w 1155025"/>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74307 h 1346732"/>
                      <a:gd name="connsiteX10" fmla="*/ 333 w 1155358"/>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81564 h 1346732"/>
                      <a:gd name="connsiteX10" fmla="*/ 333 w 1155358"/>
                      <a:gd name="connsiteY10" fmla="*/ 676656 h 1346732"/>
                      <a:gd name="connsiteX0" fmla="*/ 333 w 1155358"/>
                      <a:gd name="connsiteY0" fmla="*/ 676656 h 1346732"/>
                      <a:gd name="connsiteX1" fmla="*/ 268848 w 1155358"/>
                      <a:gd name="connsiteY1" fmla="*/ 132371 h 1346732"/>
                      <a:gd name="connsiteX2" fmla="*/ 384962 w 1155358"/>
                      <a:gd name="connsiteY2" fmla="*/ 151724 h 1346732"/>
                      <a:gd name="connsiteX3" fmla="*/ 527685 w 1155358"/>
                      <a:gd name="connsiteY3" fmla="*/ 1743 h 1346732"/>
                      <a:gd name="connsiteX4" fmla="*/ 682504 w 1155358"/>
                      <a:gd name="connsiteY4" fmla="*/ 86410 h 1346732"/>
                      <a:gd name="connsiteX5" fmla="*/ 859095 w 1155358"/>
                      <a:gd name="connsiteY5" fmla="*/ 96085 h 1346732"/>
                      <a:gd name="connsiteX6" fmla="*/ 1144341 w 1155358"/>
                      <a:gd name="connsiteY6" fmla="*/ 553286 h 1346732"/>
                      <a:gd name="connsiteX7" fmla="*/ 1144342 w 1155358"/>
                      <a:gd name="connsiteY7" fmla="*/ 887221 h 1346732"/>
                      <a:gd name="connsiteX8" fmla="*/ 675248 w 1155358"/>
                      <a:gd name="connsiteY8" fmla="*/ 1346732 h 1346732"/>
                      <a:gd name="connsiteX9" fmla="*/ 106771 w 1155358"/>
                      <a:gd name="connsiteY9" fmla="*/ 981564 h 1346732"/>
                      <a:gd name="connsiteX10" fmla="*/ 333 w 1155358"/>
                      <a:gd name="connsiteY10" fmla="*/ 676656 h 1346732"/>
                      <a:gd name="connsiteX0" fmla="*/ 295 w 1155320"/>
                      <a:gd name="connsiteY0" fmla="*/ 676656 h 1346732"/>
                      <a:gd name="connsiteX1" fmla="*/ 268810 w 1155320"/>
                      <a:gd name="connsiteY1" fmla="*/ 132371 h 1346732"/>
                      <a:gd name="connsiteX2" fmla="*/ 384924 w 1155320"/>
                      <a:gd name="connsiteY2" fmla="*/ 151724 h 1346732"/>
                      <a:gd name="connsiteX3" fmla="*/ 527647 w 1155320"/>
                      <a:gd name="connsiteY3" fmla="*/ 1743 h 1346732"/>
                      <a:gd name="connsiteX4" fmla="*/ 682466 w 1155320"/>
                      <a:gd name="connsiteY4" fmla="*/ 86410 h 1346732"/>
                      <a:gd name="connsiteX5" fmla="*/ 859057 w 1155320"/>
                      <a:gd name="connsiteY5" fmla="*/ 96085 h 1346732"/>
                      <a:gd name="connsiteX6" fmla="*/ 1144303 w 1155320"/>
                      <a:gd name="connsiteY6" fmla="*/ 553286 h 1346732"/>
                      <a:gd name="connsiteX7" fmla="*/ 1144304 w 1155320"/>
                      <a:gd name="connsiteY7" fmla="*/ 887221 h 1346732"/>
                      <a:gd name="connsiteX8" fmla="*/ 675210 w 1155320"/>
                      <a:gd name="connsiteY8" fmla="*/ 1346732 h 1346732"/>
                      <a:gd name="connsiteX9" fmla="*/ 106733 w 1155320"/>
                      <a:gd name="connsiteY9" fmla="*/ 981564 h 1346732"/>
                      <a:gd name="connsiteX10" fmla="*/ 295 w 1155320"/>
                      <a:gd name="connsiteY10" fmla="*/ 676656 h 1346732"/>
                      <a:gd name="connsiteX0" fmla="*/ 295 w 1155320"/>
                      <a:gd name="connsiteY0" fmla="*/ 676656 h 1347695"/>
                      <a:gd name="connsiteX1" fmla="*/ 268810 w 1155320"/>
                      <a:gd name="connsiteY1" fmla="*/ 132371 h 1347695"/>
                      <a:gd name="connsiteX2" fmla="*/ 384924 w 1155320"/>
                      <a:gd name="connsiteY2" fmla="*/ 151724 h 1347695"/>
                      <a:gd name="connsiteX3" fmla="*/ 527647 w 1155320"/>
                      <a:gd name="connsiteY3" fmla="*/ 1743 h 1347695"/>
                      <a:gd name="connsiteX4" fmla="*/ 682466 w 1155320"/>
                      <a:gd name="connsiteY4" fmla="*/ 86410 h 1347695"/>
                      <a:gd name="connsiteX5" fmla="*/ 859057 w 1155320"/>
                      <a:gd name="connsiteY5" fmla="*/ 96085 h 1347695"/>
                      <a:gd name="connsiteX6" fmla="*/ 1144303 w 1155320"/>
                      <a:gd name="connsiteY6" fmla="*/ 553286 h 1347695"/>
                      <a:gd name="connsiteX7" fmla="*/ 1144304 w 1155320"/>
                      <a:gd name="connsiteY7" fmla="*/ 887221 h 1347695"/>
                      <a:gd name="connsiteX8" fmla="*/ 675210 w 1155320"/>
                      <a:gd name="connsiteY8" fmla="*/ 1346732 h 1347695"/>
                      <a:gd name="connsiteX9" fmla="*/ 106733 w 1155320"/>
                      <a:gd name="connsiteY9" fmla="*/ 981564 h 1347695"/>
                      <a:gd name="connsiteX10" fmla="*/ 295 w 1155320"/>
                      <a:gd name="connsiteY10" fmla="*/ 676656 h 1347695"/>
                      <a:gd name="connsiteX0" fmla="*/ 319 w 1155344"/>
                      <a:gd name="connsiteY0" fmla="*/ 676656 h 1347695"/>
                      <a:gd name="connsiteX1" fmla="*/ 268834 w 1155344"/>
                      <a:gd name="connsiteY1" fmla="*/ 132371 h 1347695"/>
                      <a:gd name="connsiteX2" fmla="*/ 384948 w 1155344"/>
                      <a:gd name="connsiteY2" fmla="*/ 151724 h 1347695"/>
                      <a:gd name="connsiteX3" fmla="*/ 527671 w 1155344"/>
                      <a:gd name="connsiteY3" fmla="*/ 1743 h 1347695"/>
                      <a:gd name="connsiteX4" fmla="*/ 682490 w 1155344"/>
                      <a:gd name="connsiteY4" fmla="*/ 86410 h 1347695"/>
                      <a:gd name="connsiteX5" fmla="*/ 859081 w 1155344"/>
                      <a:gd name="connsiteY5" fmla="*/ 96085 h 1347695"/>
                      <a:gd name="connsiteX6" fmla="*/ 1144327 w 1155344"/>
                      <a:gd name="connsiteY6" fmla="*/ 553286 h 1347695"/>
                      <a:gd name="connsiteX7" fmla="*/ 1144328 w 1155344"/>
                      <a:gd name="connsiteY7" fmla="*/ 887221 h 1347695"/>
                      <a:gd name="connsiteX8" fmla="*/ 675234 w 1155344"/>
                      <a:gd name="connsiteY8" fmla="*/ 1346732 h 1347695"/>
                      <a:gd name="connsiteX9" fmla="*/ 101919 w 1155344"/>
                      <a:gd name="connsiteY9" fmla="*/ 981564 h 1347695"/>
                      <a:gd name="connsiteX10" fmla="*/ 319 w 1155344"/>
                      <a:gd name="connsiteY10" fmla="*/ 676656 h 1347695"/>
                      <a:gd name="connsiteX0" fmla="*/ 295 w 1155320"/>
                      <a:gd name="connsiteY0" fmla="*/ 676656 h 1347695"/>
                      <a:gd name="connsiteX1" fmla="*/ 268810 w 1155320"/>
                      <a:gd name="connsiteY1" fmla="*/ 132371 h 1347695"/>
                      <a:gd name="connsiteX2" fmla="*/ 384924 w 1155320"/>
                      <a:gd name="connsiteY2" fmla="*/ 151724 h 1347695"/>
                      <a:gd name="connsiteX3" fmla="*/ 527647 w 1155320"/>
                      <a:gd name="connsiteY3" fmla="*/ 1743 h 1347695"/>
                      <a:gd name="connsiteX4" fmla="*/ 682466 w 1155320"/>
                      <a:gd name="connsiteY4" fmla="*/ 86410 h 1347695"/>
                      <a:gd name="connsiteX5" fmla="*/ 859057 w 1155320"/>
                      <a:gd name="connsiteY5" fmla="*/ 96085 h 1347695"/>
                      <a:gd name="connsiteX6" fmla="*/ 1144303 w 1155320"/>
                      <a:gd name="connsiteY6" fmla="*/ 553286 h 1347695"/>
                      <a:gd name="connsiteX7" fmla="*/ 1144304 w 1155320"/>
                      <a:gd name="connsiteY7" fmla="*/ 887221 h 1347695"/>
                      <a:gd name="connsiteX8" fmla="*/ 675210 w 1155320"/>
                      <a:gd name="connsiteY8" fmla="*/ 1346732 h 1347695"/>
                      <a:gd name="connsiteX9" fmla="*/ 101895 w 1155320"/>
                      <a:gd name="connsiteY9" fmla="*/ 981564 h 1347695"/>
                      <a:gd name="connsiteX10" fmla="*/ 295 w 1155320"/>
                      <a:gd name="connsiteY10" fmla="*/ 676656 h 1347695"/>
                      <a:gd name="connsiteX0" fmla="*/ 80 w 1155105"/>
                      <a:gd name="connsiteY0" fmla="*/ 676656 h 1347695"/>
                      <a:gd name="connsiteX1" fmla="*/ 268595 w 1155105"/>
                      <a:gd name="connsiteY1" fmla="*/ 132371 h 1347695"/>
                      <a:gd name="connsiteX2" fmla="*/ 384709 w 1155105"/>
                      <a:gd name="connsiteY2" fmla="*/ 151724 h 1347695"/>
                      <a:gd name="connsiteX3" fmla="*/ 527432 w 1155105"/>
                      <a:gd name="connsiteY3" fmla="*/ 1743 h 1347695"/>
                      <a:gd name="connsiteX4" fmla="*/ 682251 w 1155105"/>
                      <a:gd name="connsiteY4" fmla="*/ 86410 h 1347695"/>
                      <a:gd name="connsiteX5" fmla="*/ 858842 w 1155105"/>
                      <a:gd name="connsiteY5" fmla="*/ 96085 h 1347695"/>
                      <a:gd name="connsiteX6" fmla="*/ 1144088 w 1155105"/>
                      <a:gd name="connsiteY6" fmla="*/ 553286 h 1347695"/>
                      <a:gd name="connsiteX7" fmla="*/ 1144089 w 1155105"/>
                      <a:gd name="connsiteY7" fmla="*/ 887221 h 1347695"/>
                      <a:gd name="connsiteX8" fmla="*/ 674995 w 1155105"/>
                      <a:gd name="connsiteY8" fmla="*/ 1346732 h 1347695"/>
                      <a:gd name="connsiteX9" fmla="*/ 101680 w 1155105"/>
                      <a:gd name="connsiteY9" fmla="*/ 981564 h 1347695"/>
                      <a:gd name="connsiteX10" fmla="*/ 80 w 1155105"/>
                      <a:gd name="connsiteY10" fmla="*/ 676656 h 1347695"/>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 name="connsiteX0" fmla="*/ 80 w 1155105"/>
                      <a:gd name="connsiteY0" fmla="*/ 676656 h 1348788"/>
                      <a:gd name="connsiteX1" fmla="*/ 268595 w 1155105"/>
                      <a:gd name="connsiteY1" fmla="*/ 132371 h 1348788"/>
                      <a:gd name="connsiteX2" fmla="*/ 384709 w 1155105"/>
                      <a:gd name="connsiteY2" fmla="*/ 151724 h 1348788"/>
                      <a:gd name="connsiteX3" fmla="*/ 527432 w 1155105"/>
                      <a:gd name="connsiteY3" fmla="*/ 1743 h 1348788"/>
                      <a:gd name="connsiteX4" fmla="*/ 682251 w 1155105"/>
                      <a:gd name="connsiteY4" fmla="*/ 86410 h 1348788"/>
                      <a:gd name="connsiteX5" fmla="*/ 858842 w 1155105"/>
                      <a:gd name="connsiteY5" fmla="*/ 96085 h 1348788"/>
                      <a:gd name="connsiteX6" fmla="*/ 1144088 w 1155105"/>
                      <a:gd name="connsiteY6" fmla="*/ 553286 h 1348788"/>
                      <a:gd name="connsiteX7" fmla="*/ 1144089 w 1155105"/>
                      <a:gd name="connsiteY7" fmla="*/ 887221 h 1348788"/>
                      <a:gd name="connsiteX8" fmla="*/ 674995 w 1155105"/>
                      <a:gd name="connsiteY8" fmla="*/ 1346732 h 1348788"/>
                      <a:gd name="connsiteX9" fmla="*/ 101680 w 1155105"/>
                      <a:gd name="connsiteY9" fmla="*/ 981564 h 1348788"/>
                      <a:gd name="connsiteX10" fmla="*/ 80 w 1155105"/>
                      <a:gd name="connsiteY10" fmla="*/ 676656 h 134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5105" h="1348788">
                        <a:moveTo>
                          <a:pt x="80" y="676656"/>
                        </a:moveTo>
                        <a:cubicBezTo>
                          <a:pt x="55718" y="357342"/>
                          <a:pt x="118613" y="224294"/>
                          <a:pt x="268595" y="132371"/>
                        </a:cubicBezTo>
                        <a:cubicBezTo>
                          <a:pt x="307300" y="136403"/>
                          <a:pt x="346004" y="138016"/>
                          <a:pt x="384709" y="151724"/>
                        </a:cubicBezTo>
                        <a:cubicBezTo>
                          <a:pt x="415350" y="101730"/>
                          <a:pt x="472600" y="15451"/>
                          <a:pt x="527432" y="1743"/>
                        </a:cubicBezTo>
                        <a:cubicBezTo>
                          <a:pt x="579039" y="-8740"/>
                          <a:pt x="635483" y="29160"/>
                          <a:pt x="682251" y="86410"/>
                        </a:cubicBezTo>
                        <a:cubicBezTo>
                          <a:pt x="709667" y="65444"/>
                          <a:pt x="829006" y="39641"/>
                          <a:pt x="858842" y="96085"/>
                        </a:cubicBezTo>
                        <a:cubicBezTo>
                          <a:pt x="929733" y="125113"/>
                          <a:pt x="1128834" y="296867"/>
                          <a:pt x="1144088" y="553286"/>
                        </a:cubicBezTo>
                        <a:cubicBezTo>
                          <a:pt x="1161828" y="660566"/>
                          <a:pt x="1155377" y="741236"/>
                          <a:pt x="1144089" y="887221"/>
                        </a:cubicBezTo>
                        <a:cubicBezTo>
                          <a:pt x="1140124" y="984753"/>
                          <a:pt x="1034560" y="1302419"/>
                          <a:pt x="674995" y="1346732"/>
                        </a:cubicBezTo>
                        <a:cubicBezTo>
                          <a:pt x="451636" y="1367733"/>
                          <a:pt x="218600" y="1226658"/>
                          <a:pt x="101680" y="981564"/>
                        </a:cubicBezTo>
                        <a:cubicBezTo>
                          <a:pt x="50880" y="885572"/>
                          <a:pt x="-2339" y="767810"/>
                          <a:pt x="80" y="676656"/>
                        </a:cubicBezTo>
                        <a:close/>
                      </a:path>
                    </a:pathLst>
                  </a:custGeom>
                  <a:solidFill>
                    <a:srgbClr val="1411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80" name="Group 79">
              <a:extLst>
                <a:ext uri="{FF2B5EF4-FFF2-40B4-BE49-F238E27FC236}">
                  <a16:creationId xmlns:a16="http://schemas.microsoft.com/office/drawing/2014/main" id="{61FAF187-BC03-4BC7-A22F-C8A25C9D7D0F}"/>
                </a:ext>
              </a:extLst>
            </p:cNvPr>
            <p:cNvGrpSpPr/>
            <p:nvPr/>
          </p:nvGrpSpPr>
          <p:grpSpPr>
            <a:xfrm>
              <a:off x="5299337" y="3436323"/>
              <a:ext cx="1597417" cy="1400631"/>
              <a:chOff x="5314650" y="3314333"/>
              <a:chExt cx="1597417" cy="1400631"/>
            </a:xfrm>
          </p:grpSpPr>
          <p:grpSp>
            <p:nvGrpSpPr>
              <p:cNvPr id="117" name="Group 116">
                <a:extLst>
                  <a:ext uri="{FF2B5EF4-FFF2-40B4-BE49-F238E27FC236}">
                    <a16:creationId xmlns:a16="http://schemas.microsoft.com/office/drawing/2014/main" id="{E78B3F98-BC92-49D4-BE16-E324B6FE5FFB}"/>
                  </a:ext>
                </a:extLst>
              </p:cNvPr>
              <p:cNvGrpSpPr/>
              <p:nvPr/>
            </p:nvGrpSpPr>
            <p:grpSpPr>
              <a:xfrm>
                <a:off x="6188334" y="3476439"/>
                <a:ext cx="723733" cy="1238525"/>
                <a:chOff x="6188334" y="3476439"/>
                <a:chExt cx="723733" cy="1238525"/>
              </a:xfrm>
            </p:grpSpPr>
            <p:sp>
              <p:nvSpPr>
                <p:cNvPr id="131" name="Rectangle 18">
                  <a:extLst>
                    <a:ext uri="{FF2B5EF4-FFF2-40B4-BE49-F238E27FC236}">
                      <a16:creationId xmlns:a16="http://schemas.microsoft.com/office/drawing/2014/main" id="{CC062440-AC80-4262-810B-45FA64AECE67}"/>
                    </a:ext>
                  </a:extLst>
                </p:cNvPr>
                <p:cNvSpPr/>
                <p:nvPr/>
              </p:nvSpPr>
              <p:spPr>
                <a:xfrm rot="6615602">
                  <a:off x="6230932" y="3990397"/>
                  <a:ext cx="1052783" cy="309487"/>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456718 w 2608668"/>
                    <a:gd name="connsiteY5" fmla="*/ 766871 h 766870"/>
                    <a:gd name="connsiteX6" fmla="*/ 662236 w 2608668"/>
                    <a:gd name="connsiteY6" fmla="*/ 574387 h 766870"/>
                    <a:gd name="connsiteX7" fmla="*/ 165112 w 2608668"/>
                    <a:gd name="connsiteY7" fmla="*/ 658819 h 766870"/>
                    <a:gd name="connsiteX8" fmla="*/ 81984 w 2608668"/>
                    <a:gd name="connsiteY8"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2142522 w 2608668"/>
                    <a:gd name="connsiteY5" fmla="*/ 588033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79309 w 2608668"/>
                    <a:gd name="connsiteY4" fmla="*/ 569191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 name="connsiteX0" fmla="*/ 81984 w 2608668"/>
                    <a:gd name="connsiteY0" fmla="*/ 314615 h 766870"/>
                    <a:gd name="connsiteX1" fmla="*/ 2392324 w 2608668"/>
                    <a:gd name="connsiteY1" fmla="*/ 54841 h 766870"/>
                    <a:gd name="connsiteX2" fmla="*/ 2407908 w 2608668"/>
                    <a:gd name="connsiteY2" fmla="*/ 466587 h 766870"/>
                    <a:gd name="connsiteX3" fmla="*/ 1992273 w 2608668"/>
                    <a:gd name="connsiteY3" fmla="*/ 465284 h 766870"/>
                    <a:gd name="connsiteX4" fmla="*/ 2185439 w 2608668"/>
                    <a:gd name="connsiteY4" fmla="*/ 585797 h 766870"/>
                    <a:gd name="connsiteX5" fmla="*/ 2150694 w 2608668"/>
                    <a:gd name="connsiteY5" fmla="*/ 610172 h 766870"/>
                    <a:gd name="connsiteX6" fmla="*/ 456718 w 2608668"/>
                    <a:gd name="connsiteY6" fmla="*/ 766871 h 766870"/>
                    <a:gd name="connsiteX7" fmla="*/ 662236 w 2608668"/>
                    <a:gd name="connsiteY7" fmla="*/ 574387 h 766870"/>
                    <a:gd name="connsiteX8" fmla="*/ 165112 w 2608668"/>
                    <a:gd name="connsiteY8" fmla="*/ 658819 h 766870"/>
                    <a:gd name="connsiteX9" fmla="*/ 81984 w 2608668"/>
                    <a:gd name="connsiteY9" fmla="*/ 314615 h 7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8668" h="766870">
                      <a:moveTo>
                        <a:pt x="81984" y="314615"/>
                      </a:moveTo>
                      <a:cubicBezTo>
                        <a:pt x="507466" y="35792"/>
                        <a:pt x="1951257" y="-76777"/>
                        <a:pt x="2392324" y="54841"/>
                      </a:cubicBezTo>
                      <a:cubicBezTo>
                        <a:pt x="2697123" y="112425"/>
                        <a:pt x="2659021" y="393415"/>
                        <a:pt x="2407908" y="466587"/>
                      </a:cubicBezTo>
                      <a:lnTo>
                        <a:pt x="1992273" y="465284"/>
                      </a:lnTo>
                      <a:cubicBezTo>
                        <a:pt x="2061602" y="484765"/>
                        <a:pt x="2148134" y="516760"/>
                        <a:pt x="2185439" y="585797"/>
                      </a:cubicBezTo>
                      <a:cubicBezTo>
                        <a:pt x="2172978" y="585862"/>
                        <a:pt x="2163155" y="610107"/>
                        <a:pt x="2150694" y="610172"/>
                      </a:cubicBezTo>
                      <a:lnTo>
                        <a:pt x="456718" y="766871"/>
                      </a:lnTo>
                      <a:cubicBezTo>
                        <a:pt x="470357" y="703184"/>
                        <a:pt x="594696" y="629803"/>
                        <a:pt x="662236" y="574387"/>
                      </a:cubicBezTo>
                      <a:cubicBezTo>
                        <a:pt x="468819" y="626776"/>
                        <a:pt x="275402" y="694751"/>
                        <a:pt x="165112" y="658819"/>
                      </a:cubicBezTo>
                      <a:cubicBezTo>
                        <a:pt x="59472" y="647993"/>
                        <a:pt x="-98126" y="512477"/>
                        <a:pt x="81984" y="31461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2" name="Rectangle 4">
                  <a:extLst>
                    <a:ext uri="{FF2B5EF4-FFF2-40B4-BE49-F238E27FC236}">
                      <a16:creationId xmlns:a16="http://schemas.microsoft.com/office/drawing/2014/main" id="{B7D83F7B-929D-4C57-8F7B-262E1358BBE0}"/>
                    </a:ext>
                  </a:extLst>
                </p:cNvPr>
                <p:cNvSpPr/>
                <p:nvPr/>
              </p:nvSpPr>
              <p:spPr>
                <a:xfrm rot="3220000">
                  <a:off x="6179090" y="4451773"/>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3" name="Rectangle 4">
                  <a:extLst>
                    <a:ext uri="{FF2B5EF4-FFF2-40B4-BE49-F238E27FC236}">
                      <a16:creationId xmlns:a16="http://schemas.microsoft.com/office/drawing/2014/main" id="{48FFBBCF-5FCE-4959-AA0A-D93D4546CE4B}"/>
                    </a:ext>
                  </a:extLst>
                </p:cNvPr>
                <p:cNvSpPr/>
                <p:nvPr/>
              </p:nvSpPr>
              <p:spPr>
                <a:xfrm rot="6615602">
                  <a:off x="6525071" y="3366053"/>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233DB9FB-D35A-46FC-A93C-5FE90C262F41}"/>
                  </a:ext>
                </a:extLst>
              </p:cNvPr>
              <p:cNvGrpSpPr/>
              <p:nvPr/>
            </p:nvGrpSpPr>
            <p:grpSpPr>
              <a:xfrm>
                <a:off x="5314650" y="3314333"/>
                <a:ext cx="1427676" cy="1238374"/>
                <a:chOff x="5314650" y="3314333"/>
                <a:chExt cx="1427676" cy="1238374"/>
              </a:xfrm>
            </p:grpSpPr>
            <p:grpSp>
              <p:nvGrpSpPr>
                <p:cNvPr id="119" name="Group 118">
                  <a:extLst>
                    <a:ext uri="{FF2B5EF4-FFF2-40B4-BE49-F238E27FC236}">
                      <a16:creationId xmlns:a16="http://schemas.microsoft.com/office/drawing/2014/main" id="{A78A938F-AD34-45BF-BB58-0506BB13E217}"/>
                    </a:ext>
                  </a:extLst>
                </p:cNvPr>
                <p:cNvGrpSpPr/>
                <p:nvPr/>
              </p:nvGrpSpPr>
              <p:grpSpPr>
                <a:xfrm>
                  <a:off x="5314650" y="3314333"/>
                  <a:ext cx="1421399" cy="1238374"/>
                  <a:chOff x="5314650" y="3314333"/>
                  <a:chExt cx="1421399" cy="1238374"/>
                </a:xfrm>
              </p:grpSpPr>
              <p:sp>
                <p:nvSpPr>
                  <p:cNvPr id="126" name="Rectangle 2">
                    <a:extLst>
                      <a:ext uri="{FF2B5EF4-FFF2-40B4-BE49-F238E27FC236}">
                        <a16:creationId xmlns:a16="http://schemas.microsoft.com/office/drawing/2014/main" id="{F74E875E-8F96-4F9C-9390-2E734317431C}"/>
                      </a:ext>
                    </a:extLst>
                  </p:cNvPr>
                  <p:cNvSpPr/>
                  <p:nvPr/>
                </p:nvSpPr>
                <p:spPr>
                  <a:xfrm rot="2893003" flipV="1">
                    <a:off x="5576668" y="3325609"/>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7" name="Rectangle 2">
                    <a:extLst>
                      <a:ext uri="{FF2B5EF4-FFF2-40B4-BE49-F238E27FC236}">
                        <a16:creationId xmlns:a16="http://schemas.microsoft.com/office/drawing/2014/main" id="{99F95ED9-3838-4183-B728-B81A258E1402}"/>
                      </a:ext>
                    </a:extLst>
                  </p:cNvPr>
                  <p:cNvSpPr/>
                  <p:nvPr/>
                </p:nvSpPr>
                <p:spPr>
                  <a:xfrm rot="9189635" flipH="1" flipV="1">
                    <a:off x="5314650" y="4121256"/>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916181DE-2526-4A01-86CF-4C28E8C0F4E1}"/>
                      </a:ext>
                    </a:extLst>
                  </p:cNvPr>
                  <p:cNvSpPr/>
                  <p:nvPr/>
                </p:nvSpPr>
                <p:spPr>
                  <a:xfrm rot="5540364">
                    <a:off x="5760279" y="3441231"/>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4F7E151-7418-46EF-A705-E6F6CDAA5D24}"/>
                      </a:ext>
                    </a:extLst>
                  </p:cNvPr>
                  <p:cNvSpPr/>
                  <p:nvPr/>
                </p:nvSpPr>
                <p:spPr>
                  <a:xfrm rot="6383905" flipH="1">
                    <a:off x="5499094" y="4257258"/>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0" name="Rectangle 12">
                    <a:extLst>
                      <a:ext uri="{FF2B5EF4-FFF2-40B4-BE49-F238E27FC236}">
                        <a16:creationId xmlns:a16="http://schemas.microsoft.com/office/drawing/2014/main" id="{43C35801-894D-4577-BD50-15E265F7E069}"/>
                      </a:ext>
                    </a:extLst>
                  </p:cNvPr>
                  <p:cNvSpPr/>
                  <p:nvPr/>
                </p:nvSpPr>
                <p:spPr>
                  <a:xfrm rot="6615602">
                    <a:off x="5628973" y="3445630"/>
                    <a:ext cx="1141446" cy="1072707"/>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28365" h="2658037">
                        <a:moveTo>
                          <a:pt x="98484" y="522153"/>
                        </a:moveTo>
                        <a:cubicBezTo>
                          <a:pt x="710211" y="-17761"/>
                          <a:pt x="1708558" y="-174391"/>
                          <a:pt x="2518877" y="220447"/>
                        </a:cubicBezTo>
                        <a:cubicBezTo>
                          <a:pt x="2676318" y="345218"/>
                          <a:pt x="2801593" y="554168"/>
                          <a:pt x="2729892" y="820763"/>
                        </a:cubicBezTo>
                        <a:lnTo>
                          <a:pt x="2828365" y="2484390"/>
                        </a:lnTo>
                        <a:lnTo>
                          <a:pt x="2407085" y="2517539"/>
                        </a:lnTo>
                        <a:lnTo>
                          <a:pt x="2259399" y="773581"/>
                        </a:lnTo>
                        <a:cubicBezTo>
                          <a:pt x="2213313" y="620658"/>
                          <a:pt x="2107522" y="920219"/>
                          <a:pt x="1951456" y="914983"/>
                        </a:cubicBezTo>
                        <a:lnTo>
                          <a:pt x="861088" y="968401"/>
                        </a:lnTo>
                        <a:cubicBezTo>
                          <a:pt x="810812" y="974685"/>
                          <a:pt x="735396" y="971544"/>
                          <a:pt x="675694" y="896129"/>
                        </a:cubicBezTo>
                        <a:cubicBezTo>
                          <a:pt x="613896" y="857374"/>
                          <a:pt x="542148" y="846900"/>
                          <a:pt x="543719" y="1119230"/>
                        </a:cubicBezTo>
                        <a:cubicBezTo>
                          <a:pt x="543195" y="1382656"/>
                          <a:pt x="451235" y="1769833"/>
                          <a:pt x="685121" y="2530110"/>
                        </a:cubicBezTo>
                        <a:lnTo>
                          <a:pt x="291057" y="2658037"/>
                        </a:lnTo>
                        <a:cubicBezTo>
                          <a:pt x="200455" y="2438602"/>
                          <a:pt x="76192" y="1566337"/>
                          <a:pt x="44097" y="1210356"/>
                        </a:cubicBezTo>
                        <a:cubicBezTo>
                          <a:pt x="-6852" y="895224"/>
                          <a:pt x="-40077" y="700230"/>
                          <a:pt x="98484" y="522153"/>
                        </a:cubicBezTo>
                        <a:close/>
                      </a:path>
                    </a:pathLst>
                  </a:custGeom>
                  <a:solidFill>
                    <a:srgbClr val="0381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20" name="Group 119">
                  <a:extLst>
                    <a:ext uri="{FF2B5EF4-FFF2-40B4-BE49-F238E27FC236}">
                      <a16:creationId xmlns:a16="http://schemas.microsoft.com/office/drawing/2014/main" id="{48E8C879-FDE5-479D-B936-8E15398DE584}"/>
                    </a:ext>
                  </a:extLst>
                </p:cNvPr>
                <p:cNvGrpSpPr/>
                <p:nvPr/>
              </p:nvGrpSpPr>
              <p:grpSpPr>
                <a:xfrm>
                  <a:off x="6165663" y="3824857"/>
                  <a:ext cx="576663" cy="473028"/>
                  <a:chOff x="6165663" y="3824857"/>
                  <a:chExt cx="576663" cy="473028"/>
                </a:xfrm>
              </p:grpSpPr>
              <p:grpSp>
                <p:nvGrpSpPr>
                  <p:cNvPr id="121" name="Group 120">
                    <a:extLst>
                      <a:ext uri="{FF2B5EF4-FFF2-40B4-BE49-F238E27FC236}">
                        <a16:creationId xmlns:a16="http://schemas.microsoft.com/office/drawing/2014/main" id="{029A82B5-30A2-4E78-A212-5D7B930C9DFD}"/>
                      </a:ext>
                    </a:extLst>
                  </p:cNvPr>
                  <p:cNvGrpSpPr/>
                  <p:nvPr/>
                </p:nvGrpSpPr>
                <p:grpSpPr>
                  <a:xfrm rot="6615602">
                    <a:off x="6227713" y="3775570"/>
                    <a:ext cx="452564" cy="576663"/>
                    <a:chOff x="2984340" y="-2401001"/>
                    <a:chExt cx="1121399" cy="1428902"/>
                  </a:xfrm>
                  <a:solidFill>
                    <a:srgbClr val="A26B33"/>
                  </a:solidFill>
                </p:grpSpPr>
                <p:sp>
                  <p:nvSpPr>
                    <p:cNvPr id="124" name="Rectangle 13">
                      <a:extLst>
                        <a:ext uri="{FF2B5EF4-FFF2-40B4-BE49-F238E27FC236}">
                          <a16:creationId xmlns:a16="http://schemas.microsoft.com/office/drawing/2014/main" id="{23BC5B6A-F4D2-43F9-827C-2465AA132BA1}"/>
                        </a:ext>
                      </a:extLst>
                    </p:cNvPr>
                    <p:cNvSpPr/>
                    <p:nvPr/>
                  </p:nvSpPr>
                  <p:spPr>
                    <a:xfrm>
                      <a:off x="2984340" y="-2211067"/>
                      <a:ext cx="1121399" cy="1238968"/>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7160D1D2-70BE-41C3-970B-FB2D97D870EB}"/>
                        </a:ext>
                      </a:extLst>
                    </p:cNvPr>
                    <p:cNvSpPr/>
                    <p:nvPr/>
                  </p:nvSpPr>
                  <p:spPr>
                    <a:xfrm>
                      <a:off x="3306987" y="-2401001"/>
                      <a:ext cx="448785" cy="450820"/>
                    </a:xfrm>
                    <a:prstGeom prst="ellipse">
                      <a:avLst/>
                    </a:prstGeom>
                    <a:solidFill>
                      <a:srgbClr val="905E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22" name="Rectangle 11">
                    <a:extLst>
                      <a:ext uri="{FF2B5EF4-FFF2-40B4-BE49-F238E27FC236}">
                        <a16:creationId xmlns:a16="http://schemas.microsoft.com/office/drawing/2014/main" id="{B2D19627-AB3C-478F-8EF4-A9971FE9948C}"/>
                      </a:ext>
                    </a:extLst>
                  </p:cNvPr>
                  <p:cNvSpPr/>
                  <p:nvPr/>
                </p:nvSpPr>
                <p:spPr>
                  <a:xfrm rot="6615602">
                    <a:off x="6370178" y="4208175"/>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3" name="Rectangle 11">
                    <a:extLst>
                      <a:ext uri="{FF2B5EF4-FFF2-40B4-BE49-F238E27FC236}">
                        <a16:creationId xmlns:a16="http://schemas.microsoft.com/office/drawing/2014/main" id="{510706AA-0C56-4149-A140-EF6769190D17}"/>
                      </a:ext>
                    </a:extLst>
                  </p:cNvPr>
                  <p:cNvSpPr/>
                  <p:nvPr/>
                </p:nvSpPr>
                <p:spPr>
                  <a:xfrm rot="17853016">
                    <a:off x="6498699" y="3772650"/>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nvGrpSpPr>
            <p:cNvPr id="81" name="Group 80">
              <a:extLst>
                <a:ext uri="{FF2B5EF4-FFF2-40B4-BE49-F238E27FC236}">
                  <a16:creationId xmlns:a16="http://schemas.microsoft.com/office/drawing/2014/main" id="{E0561451-DC6F-45F5-B3D4-2A2FADCB8572}"/>
                </a:ext>
              </a:extLst>
            </p:cNvPr>
            <p:cNvGrpSpPr/>
            <p:nvPr/>
          </p:nvGrpSpPr>
          <p:grpSpPr>
            <a:xfrm>
              <a:off x="3780985" y="1083429"/>
              <a:ext cx="1257655" cy="1513739"/>
              <a:chOff x="3780985" y="1083429"/>
              <a:chExt cx="1257655" cy="1513739"/>
            </a:xfrm>
          </p:grpSpPr>
          <p:grpSp>
            <p:nvGrpSpPr>
              <p:cNvPr id="100" name="Group 99">
                <a:extLst>
                  <a:ext uri="{FF2B5EF4-FFF2-40B4-BE49-F238E27FC236}">
                    <a16:creationId xmlns:a16="http://schemas.microsoft.com/office/drawing/2014/main" id="{E372254E-CD58-49BE-901A-7964381DB69D}"/>
                  </a:ext>
                </a:extLst>
              </p:cNvPr>
              <p:cNvGrpSpPr/>
              <p:nvPr/>
            </p:nvGrpSpPr>
            <p:grpSpPr>
              <a:xfrm>
                <a:off x="3780985" y="1083429"/>
                <a:ext cx="1257655" cy="697893"/>
                <a:chOff x="3780985" y="1083429"/>
                <a:chExt cx="1257655" cy="697893"/>
              </a:xfrm>
            </p:grpSpPr>
            <p:sp>
              <p:nvSpPr>
                <p:cNvPr id="114" name="Rectangle 4">
                  <a:extLst>
                    <a:ext uri="{FF2B5EF4-FFF2-40B4-BE49-F238E27FC236}">
                      <a16:creationId xmlns:a16="http://schemas.microsoft.com/office/drawing/2014/main" id="{BB09E3A2-231C-4D8D-B127-5BF19A574CA5}"/>
                    </a:ext>
                  </a:extLst>
                </p:cNvPr>
                <p:cNvSpPr/>
                <p:nvPr/>
              </p:nvSpPr>
              <p:spPr>
                <a:xfrm rot="18204398">
                  <a:off x="4775449" y="1375718"/>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5" name="Rectangle 4">
                  <a:extLst>
                    <a:ext uri="{FF2B5EF4-FFF2-40B4-BE49-F238E27FC236}">
                      <a16:creationId xmlns:a16="http://schemas.microsoft.com/office/drawing/2014/main" id="{D43040CD-B9DD-40C5-A9DA-C3809BFB1910}"/>
                    </a:ext>
                  </a:extLst>
                </p:cNvPr>
                <p:cNvSpPr/>
                <p:nvPr/>
              </p:nvSpPr>
              <p:spPr>
                <a:xfrm>
                  <a:off x="3780985" y="1443262"/>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6" name="Rectangle 18">
                  <a:extLst>
                    <a:ext uri="{FF2B5EF4-FFF2-40B4-BE49-F238E27FC236}">
                      <a16:creationId xmlns:a16="http://schemas.microsoft.com/office/drawing/2014/main" id="{8EC67D25-3396-4C8C-87AB-D3B7BC8E1741}"/>
                    </a:ext>
                  </a:extLst>
                </p:cNvPr>
                <p:cNvSpPr/>
                <p:nvPr/>
              </p:nvSpPr>
              <p:spPr>
                <a:xfrm>
                  <a:off x="3825435" y="1083429"/>
                  <a:ext cx="1052783" cy="305210"/>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3409 w 2608668"/>
                    <a:gd name="connsiteY4" fmla="*/ 604592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56272"/>
                    <a:gd name="connsiteX1" fmla="*/ 2392324 w 2608668"/>
                    <a:gd name="connsiteY1" fmla="*/ 54841 h 756272"/>
                    <a:gd name="connsiteX2" fmla="*/ 2407908 w 2608668"/>
                    <a:gd name="connsiteY2" fmla="*/ 466587 h 756272"/>
                    <a:gd name="connsiteX3" fmla="*/ 1992273 w 2608668"/>
                    <a:gd name="connsiteY3" fmla="*/ 465284 h 756272"/>
                    <a:gd name="connsiteX4" fmla="*/ 2173409 w 2608668"/>
                    <a:gd name="connsiteY4" fmla="*/ 604592 h 756272"/>
                    <a:gd name="connsiteX5" fmla="*/ 449195 w 2608668"/>
                    <a:gd name="connsiteY5" fmla="*/ 756272 h 756272"/>
                    <a:gd name="connsiteX6" fmla="*/ 662236 w 2608668"/>
                    <a:gd name="connsiteY6" fmla="*/ 574387 h 756272"/>
                    <a:gd name="connsiteX7" fmla="*/ 165112 w 2608668"/>
                    <a:gd name="connsiteY7" fmla="*/ 658819 h 756272"/>
                    <a:gd name="connsiteX8" fmla="*/ 81984 w 2608668"/>
                    <a:gd name="connsiteY8" fmla="*/ 314615 h 75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668" h="756272">
                      <a:moveTo>
                        <a:pt x="81984" y="314615"/>
                      </a:moveTo>
                      <a:cubicBezTo>
                        <a:pt x="507466" y="35792"/>
                        <a:pt x="1951257" y="-76777"/>
                        <a:pt x="2392324" y="54841"/>
                      </a:cubicBezTo>
                      <a:cubicBezTo>
                        <a:pt x="2697123" y="112425"/>
                        <a:pt x="2659021" y="393415"/>
                        <a:pt x="2407908" y="466587"/>
                      </a:cubicBezTo>
                      <a:lnTo>
                        <a:pt x="1992273" y="465284"/>
                      </a:lnTo>
                      <a:cubicBezTo>
                        <a:pt x="2070354" y="494022"/>
                        <a:pt x="2160234" y="522752"/>
                        <a:pt x="2173409" y="604592"/>
                      </a:cubicBezTo>
                      <a:lnTo>
                        <a:pt x="449195" y="756272"/>
                      </a:lnTo>
                      <a:cubicBezTo>
                        <a:pt x="516736" y="685268"/>
                        <a:pt x="594695" y="629805"/>
                        <a:pt x="662236" y="574387"/>
                      </a:cubicBezTo>
                      <a:cubicBezTo>
                        <a:pt x="468819" y="626776"/>
                        <a:pt x="275402" y="694751"/>
                        <a:pt x="165112" y="658819"/>
                      </a:cubicBezTo>
                      <a:cubicBezTo>
                        <a:pt x="59472" y="647993"/>
                        <a:pt x="-98126" y="512477"/>
                        <a:pt x="81984" y="31461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01" name="Group 100">
                <a:extLst>
                  <a:ext uri="{FF2B5EF4-FFF2-40B4-BE49-F238E27FC236}">
                    <a16:creationId xmlns:a16="http://schemas.microsoft.com/office/drawing/2014/main" id="{A38812E6-2352-48A0-9350-16499040CC10}"/>
                  </a:ext>
                </a:extLst>
              </p:cNvPr>
              <p:cNvGrpSpPr/>
              <p:nvPr/>
            </p:nvGrpSpPr>
            <p:grpSpPr>
              <a:xfrm>
                <a:off x="3821135" y="1262535"/>
                <a:ext cx="1200487" cy="1334633"/>
                <a:chOff x="3821135" y="1262535"/>
                <a:chExt cx="1200487" cy="1334633"/>
              </a:xfrm>
            </p:grpSpPr>
            <p:grpSp>
              <p:nvGrpSpPr>
                <p:cNvPr id="102" name="Group 101">
                  <a:extLst>
                    <a:ext uri="{FF2B5EF4-FFF2-40B4-BE49-F238E27FC236}">
                      <a16:creationId xmlns:a16="http://schemas.microsoft.com/office/drawing/2014/main" id="{B3A1D3EB-06BE-4BD0-B8E7-B104C7B8FECC}"/>
                    </a:ext>
                  </a:extLst>
                </p:cNvPr>
                <p:cNvGrpSpPr/>
                <p:nvPr/>
              </p:nvGrpSpPr>
              <p:grpSpPr>
                <a:xfrm>
                  <a:off x="3821135" y="1281445"/>
                  <a:ext cx="1200487" cy="1315723"/>
                  <a:chOff x="3821135" y="1281445"/>
                  <a:chExt cx="1200487" cy="1315723"/>
                </a:xfrm>
              </p:grpSpPr>
              <p:sp>
                <p:nvSpPr>
                  <p:cNvPr id="109" name="Rectangle 2">
                    <a:extLst>
                      <a:ext uri="{FF2B5EF4-FFF2-40B4-BE49-F238E27FC236}">
                        <a16:creationId xmlns:a16="http://schemas.microsoft.com/office/drawing/2014/main" id="{FB3AA1E9-E935-4E0F-AB97-7C88CA582A12}"/>
                      </a:ext>
                    </a:extLst>
                  </p:cNvPr>
                  <p:cNvSpPr/>
                  <p:nvPr/>
                </p:nvSpPr>
                <p:spPr>
                  <a:xfrm rot="17877401" flipV="1">
                    <a:off x="3929155" y="2353130"/>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0" name="Rectangle 2">
                    <a:extLst>
                      <a:ext uri="{FF2B5EF4-FFF2-40B4-BE49-F238E27FC236}">
                        <a16:creationId xmlns:a16="http://schemas.microsoft.com/office/drawing/2014/main" id="{FD0CED16-882E-44C4-B2C7-2D825BE7CE2E}"/>
                      </a:ext>
                    </a:extLst>
                  </p:cNvPr>
                  <p:cNvSpPr/>
                  <p:nvPr/>
                </p:nvSpPr>
                <p:spPr>
                  <a:xfrm rot="2574033" flipH="1" flipV="1">
                    <a:off x="4766308" y="2323418"/>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19E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1" name="Rectangle 12">
                    <a:extLst>
                      <a:ext uri="{FF2B5EF4-FFF2-40B4-BE49-F238E27FC236}">
                        <a16:creationId xmlns:a16="http://schemas.microsoft.com/office/drawing/2014/main" id="{0B1A2A46-4373-4611-A5F1-53BBA40FF570}"/>
                      </a:ext>
                    </a:extLst>
                  </p:cNvPr>
                  <p:cNvSpPr/>
                  <p:nvPr/>
                </p:nvSpPr>
                <p:spPr>
                  <a:xfrm>
                    <a:off x="3821135" y="1281445"/>
                    <a:ext cx="1141446" cy="1072706"/>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28365" h="2658037">
                        <a:moveTo>
                          <a:pt x="98484" y="522153"/>
                        </a:moveTo>
                        <a:cubicBezTo>
                          <a:pt x="710211" y="-17761"/>
                          <a:pt x="1708558" y="-174391"/>
                          <a:pt x="2518877" y="220447"/>
                        </a:cubicBezTo>
                        <a:cubicBezTo>
                          <a:pt x="2727546" y="300976"/>
                          <a:pt x="2915117" y="655827"/>
                          <a:pt x="2729892" y="820763"/>
                        </a:cubicBezTo>
                        <a:lnTo>
                          <a:pt x="2828365" y="2484390"/>
                        </a:lnTo>
                        <a:lnTo>
                          <a:pt x="2407085" y="2517539"/>
                        </a:lnTo>
                        <a:lnTo>
                          <a:pt x="2259399" y="773581"/>
                        </a:lnTo>
                        <a:cubicBezTo>
                          <a:pt x="2213313" y="620658"/>
                          <a:pt x="2107522" y="920219"/>
                          <a:pt x="1951456" y="914983"/>
                        </a:cubicBezTo>
                        <a:lnTo>
                          <a:pt x="861088" y="968401"/>
                        </a:lnTo>
                        <a:cubicBezTo>
                          <a:pt x="810812" y="974685"/>
                          <a:pt x="735396" y="971544"/>
                          <a:pt x="675694" y="896129"/>
                        </a:cubicBezTo>
                        <a:cubicBezTo>
                          <a:pt x="613896" y="857374"/>
                          <a:pt x="542148" y="846900"/>
                          <a:pt x="543719" y="1119230"/>
                        </a:cubicBezTo>
                        <a:cubicBezTo>
                          <a:pt x="543195" y="1382656"/>
                          <a:pt x="451235" y="1769833"/>
                          <a:pt x="685121" y="2530110"/>
                        </a:cubicBezTo>
                        <a:lnTo>
                          <a:pt x="291057" y="2658037"/>
                        </a:lnTo>
                        <a:cubicBezTo>
                          <a:pt x="200455" y="2438602"/>
                          <a:pt x="76192" y="1566337"/>
                          <a:pt x="44097" y="1210356"/>
                        </a:cubicBezTo>
                        <a:cubicBezTo>
                          <a:pt x="-6852" y="895224"/>
                          <a:pt x="-40077" y="700230"/>
                          <a:pt x="98484" y="522153"/>
                        </a:cubicBezTo>
                        <a:close/>
                      </a:path>
                    </a:pathLst>
                  </a:custGeom>
                  <a:solidFill>
                    <a:srgbClr val="FD61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B49D348B-9748-48FE-A019-638A457A95E0}"/>
                      </a:ext>
                    </a:extLst>
                  </p:cNvPr>
                  <p:cNvSpPr/>
                  <p:nvPr/>
                </p:nvSpPr>
                <p:spPr>
                  <a:xfrm rot="20524762">
                    <a:off x="3948449" y="2327696"/>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50E8A72-E0F4-4DF2-A686-E4447FE7066F}"/>
                      </a:ext>
                    </a:extLst>
                  </p:cNvPr>
                  <p:cNvSpPr/>
                  <p:nvPr/>
                </p:nvSpPr>
                <p:spPr>
                  <a:xfrm rot="21368303" flipH="1">
                    <a:off x="4804432" y="2290147"/>
                    <a:ext cx="150701" cy="2807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E44037B5-B2BB-4B6D-B355-1DA1C2AFBC11}"/>
                    </a:ext>
                  </a:extLst>
                </p:cNvPr>
                <p:cNvGrpSpPr/>
                <p:nvPr/>
              </p:nvGrpSpPr>
              <p:grpSpPr>
                <a:xfrm>
                  <a:off x="4133343" y="1262535"/>
                  <a:ext cx="490412" cy="576663"/>
                  <a:chOff x="4133343" y="1262535"/>
                  <a:chExt cx="490412" cy="576663"/>
                </a:xfrm>
              </p:grpSpPr>
              <p:sp>
                <p:nvSpPr>
                  <p:cNvPr id="104" name="Rectangle 11">
                    <a:extLst>
                      <a:ext uri="{FF2B5EF4-FFF2-40B4-BE49-F238E27FC236}">
                        <a16:creationId xmlns:a16="http://schemas.microsoft.com/office/drawing/2014/main" id="{C51D4D92-BE76-4CE2-AE5D-75035A3EF8CD}"/>
                      </a:ext>
                    </a:extLst>
                  </p:cNvPr>
                  <p:cNvSpPr/>
                  <p:nvPr/>
                </p:nvSpPr>
                <p:spPr>
                  <a:xfrm>
                    <a:off x="4585602" y="1466549"/>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5" name="Rectangle 11">
                    <a:extLst>
                      <a:ext uri="{FF2B5EF4-FFF2-40B4-BE49-F238E27FC236}">
                        <a16:creationId xmlns:a16="http://schemas.microsoft.com/office/drawing/2014/main" id="{5817250F-3D57-4356-AC34-CD64CBCFBE72}"/>
                      </a:ext>
                    </a:extLst>
                  </p:cNvPr>
                  <p:cNvSpPr/>
                  <p:nvPr/>
                </p:nvSpPr>
                <p:spPr>
                  <a:xfrm rot="11237414">
                    <a:off x="4133343" y="1497125"/>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8CBA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06" name="Group 105">
                    <a:extLst>
                      <a:ext uri="{FF2B5EF4-FFF2-40B4-BE49-F238E27FC236}">
                        <a16:creationId xmlns:a16="http://schemas.microsoft.com/office/drawing/2014/main" id="{D5F408CE-E5E3-4DF9-8A81-1F4AFF998195}"/>
                      </a:ext>
                    </a:extLst>
                  </p:cNvPr>
                  <p:cNvGrpSpPr/>
                  <p:nvPr/>
                </p:nvGrpSpPr>
                <p:grpSpPr>
                  <a:xfrm>
                    <a:off x="4154367" y="1262535"/>
                    <a:ext cx="452564" cy="576663"/>
                    <a:chOff x="2984340" y="-2401001"/>
                    <a:chExt cx="1121399" cy="1428903"/>
                  </a:xfrm>
                </p:grpSpPr>
                <p:sp>
                  <p:nvSpPr>
                    <p:cNvPr id="107" name="Rectangle 13">
                      <a:extLst>
                        <a:ext uri="{FF2B5EF4-FFF2-40B4-BE49-F238E27FC236}">
                          <a16:creationId xmlns:a16="http://schemas.microsoft.com/office/drawing/2014/main" id="{A21691E8-0E8F-4CFF-B756-9D4B5FAEC038}"/>
                        </a:ext>
                      </a:extLst>
                    </p:cNvPr>
                    <p:cNvSpPr/>
                    <p:nvPr/>
                  </p:nvSpPr>
                  <p:spPr>
                    <a:xfrm>
                      <a:off x="2984340" y="-2211066"/>
                      <a:ext cx="1121399" cy="1238968"/>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solidFill>
                      <a:srgbClr val="5A4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8" name="Oval 107">
                      <a:extLst>
                        <a:ext uri="{FF2B5EF4-FFF2-40B4-BE49-F238E27FC236}">
                          <a16:creationId xmlns:a16="http://schemas.microsoft.com/office/drawing/2014/main" id="{D10041C5-E65D-4015-B76E-36AC533DE9BB}"/>
                        </a:ext>
                      </a:extLst>
                    </p:cNvPr>
                    <p:cNvSpPr/>
                    <p:nvPr/>
                  </p:nvSpPr>
                  <p:spPr>
                    <a:xfrm>
                      <a:off x="3306987" y="-2401001"/>
                      <a:ext cx="448785" cy="450820"/>
                    </a:xfrm>
                    <a:prstGeom prst="ellipse">
                      <a:avLst/>
                    </a:prstGeom>
                    <a:solidFill>
                      <a:srgbClr val="4434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grpSp>
          <p:nvGrpSpPr>
            <p:cNvPr id="82" name="Group 81">
              <a:extLst>
                <a:ext uri="{FF2B5EF4-FFF2-40B4-BE49-F238E27FC236}">
                  <a16:creationId xmlns:a16="http://schemas.microsoft.com/office/drawing/2014/main" id="{492E68F1-941B-4F86-BE13-3D90D38AE249}"/>
                </a:ext>
              </a:extLst>
            </p:cNvPr>
            <p:cNvGrpSpPr/>
            <p:nvPr/>
          </p:nvGrpSpPr>
          <p:grpSpPr>
            <a:xfrm>
              <a:off x="2619816" y="3877735"/>
              <a:ext cx="1421838" cy="1687228"/>
              <a:chOff x="2736646" y="3974882"/>
              <a:chExt cx="1421838" cy="1687228"/>
            </a:xfrm>
          </p:grpSpPr>
          <p:grpSp>
            <p:nvGrpSpPr>
              <p:cNvPr id="83" name="Group 82">
                <a:extLst>
                  <a:ext uri="{FF2B5EF4-FFF2-40B4-BE49-F238E27FC236}">
                    <a16:creationId xmlns:a16="http://schemas.microsoft.com/office/drawing/2014/main" id="{3E1AE737-2DCC-494F-80B3-466468D2AA1E}"/>
                  </a:ext>
                </a:extLst>
              </p:cNvPr>
              <p:cNvGrpSpPr/>
              <p:nvPr/>
            </p:nvGrpSpPr>
            <p:grpSpPr>
              <a:xfrm>
                <a:off x="2736646" y="4402953"/>
                <a:ext cx="1126408" cy="1259157"/>
                <a:chOff x="2736646" y="4402953"/>
                <a:chExt cx="1126408" cy="1259157"/>
              </a:xfrm>
            </p:grpSpPr>
            <p:sp>
              <p:nvSpPr>
                <p:cNvPr id="97" name="Rectangle 4">
                  <a:extLst>
                    <a:ext uri="{FF2B5EF4-FFF2-40B4-BE49-F238E27FC236}">
                      <a16:creationId xmlns:a16="http://schemas.microsoft.com/office/drawing/2014/main" id="{CBCB903B-BF37-4427-B3D2-4087C26CC43A}"/>
                    </a:ext>
                  </a:extLst>
                </p:cNvPr>
                <p:cNvSpPr/>
                <p:nvPr/>
              </p:nvSpPr>
              <p:spPr>
                <a:xfrm rot="10176135">
                  <a:off x="2736646" y="4402953"/>
                  <a:ext cx="272435" cy="253947"/>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0" h="563100">
                      <a:moveTo>
                        <a:pt x="9895" y="369357"/>
                      </a:moveTo>
                      <a:lnTo>
                        <a:pt x="367082" y="59795"/>
                      </a:lnTo>
                      <a:cubicBezTo>
                        <a:pt x="555994" y="-121972"/>
                        <a:pt x="806820" y="155838"/>
                        <a:pt x="593302" y="293157"/>
                      </a:cubicBezTo>
                      <a:lnTo>
                        <a:pt x="207539" y="557475"/>
                      </a:lnTo>
                      <a:cubicBezTo>
                        <a:pt x="60695" y="594781"/>
                        <a:pt x="-31379" y="436826"/>
                        <a:pt x="9895" y="3693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8" name="Rectangle 4">
                  <a:extLst>
                    <a:ext uri="{FF2B5EF4-FFF2-40B4-BE49-F238E27FC236}">
                      <a16:creationId xmlns:a16="http://schemas.microsoft.com/office/drawing/2014/main" id="{2FF09D22-D50B-468A-AE80-8BC44A50E8B2}"/>
                    </a:ext>
                  </a:extLst>
                </p:cNvPr>
                <p:cNvSpPr/>
                <p:nvPr/>
              </p:nvSpPr>
              <p:spPr>
                <a:xfrm rot="13571737">
                  <a:off x="3635380" y="5058728"/>
                  <a:ext cx="117288" cy="338060"/>
                </a:xfrm>
                <a:custGeom>
                  <a:avLst/>
                  <a:gdLst>
                    <a:gd name="connsiteX0" fmla="*/ 0 w 731044"/>
                    <a:gd name="connsiteY0" fmla="*/ 0 h 697706"/>
                    <a:gd name="connsiteX1" fmla="*/ 731044 w 731044"/>
                    <a:gd name="connsiteY1" fmla="*/ 0 h 697706"/>
                    <a:gd name="connsiteX2" fmla="*/ 731044 w 731044"/>
                    <a:gd name="connsiteY2" fmla="*/ 697706 h 697706"/>
                    <a:gd name="connsiteX3" fmla="*/ 0 w 731044"/>
                    <a:gd name="connsiteY3" fmla="*/ 697706 h 697706"/>
                    <a:gd name="connsiteX4" fmla="*/ 0 w 731044"/>
                    <a:gd name="connsiteY4" fmla="*/ 0 h 697706"/>
                    <a:gd name="connsiteX0" fmla="*/ 92869 w 731044"/>
                    <a:gd name="connsiteY0" fmla="*/ 507206 h 697706"/>
                    <a:gd name="connsiteX1" fmla="*/ 731044 w 731044"/>
                    <a:gd name="connsiteY1" fmla="*/ 0 h 697706"/>
                    <a:gd name="connsiteX2" fmla="*/ 731044 w 731044"/>
                    <a:gd name="connsiteY2" fmla="*/ 697706 h 697706"/>
                    <a:gd name="connsiteX3" fmla="*/ 0 w 731044"/>
                    <a:gd name="connsiteY3" fmla="*/ 697706 h 697706"/>
                    <a:gd name="connsiteX4" fmla="*/ 92869 w 731044"/>
                    <a:gd name="connsiteY4" fmla="*/ 507206 h 697706"/>
                    <a:gd name="connsiteX0" fmla="*/ 92869 w 731044"/>
                    <a:gd name="connsiteY0" fmla="*/ 314325 h 504825"/>
                    <a:gd name="connsiteX1" fmla="*/ 454819 w 731044"/>
                    <a:gd name="connsiteY1" fmla="*/ 0 h 504825"/>
                    <a:gd name="connsiteX2" fmla="*/ 731044 w 731044"/>
                    <a:gd name="connsiteY2" fmla="*/ 504825 h 504825"/>
                    <a:gd name="connsiteX3" fmla="*/ 0 w 731044"/>
                    <a:gd name="connsiteY3" fmla="*/ 504825 h 504825"/>
                    <a:gd name="connsiteX4" fmla="*/ 92869 w 731044"/>
                    <a:gd name="connsiteY4" fmla="*/ 314325 h 504825"/>
                    <a:gd name="connsiteX0" fmla="*/ 92869 w 650082"/>
                    <a:gd name="connsiteY0" fmla="*/ 314325 h 504825"/>
                    <a:gd name="connsiteX1" fmla="*/ 454819 w 650082"/>
                    <a:gd name="connsiteY1" fmla="*/ 0 h 504825"/>
                    <a:gd name="connsiteX2" fmla="*/ 650082 w 650082"/>
                    <a:gd name="connsiteY2" fmla="*/ 219075 h 504825"/>
                    <a:gd name="connsiteX3" fmla="*/ 0 w 650082"/>
                    <a:gd name="connsiteY3" fmla="*/ 504825 h 504825"/>
                    <a:gd name="connsiteX4" fmla="*/ 92869 w 650082"/>
                    <a:gd name="connsiteY4" fmla="*/ 314325 h 504825"/>
                    <a:gd name="connsiteX0" fmla="*/ 92869 w 689668"/>
                    <a:gd name="connsiteY0" fmla="*/ 314325 h 504825"/>
                    <a:gd name="connsiteX1" fmla="*/ 454819 w 689668"/>
                    <a:gd name="connsiteY1" fmla="*/ 0 h 504825"/>
                    <a:gd name="connsiteX2" fmla="*/ 650082 w 689668"/>
                    <a:gd name="connsiteY2" fmla="*/ 219075 h 504825"/>
                    <a:gd name="connsiteX3" fmla="*/ 0 w 689668"/>
                    <a:gd name="connsiteY3" fmla="*/ 504825 h 504825"/>
                    <a:gd name="connsiteX4" fmla="*/ 92869 w 689668"/>
                    <a:gd name="connsiteY4" fmla="*/ 314325 h 504825"/>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690173"/>
                    <a:gd name="connsiteY0" fmla="*/ 302418 h 492918"/>
                    <a:gd name="connsiteX1" fmla="*/ 459581 w 690173"/>
                    <a:gd name="connsiteY1" fmla="*/ 0 h 492918"/>
                    <a:gd name="connsiteX2" fmla="*/ 650082 w 690173"/>
                    <a:gd name="connsiteY2" fmla="*/ 207168 h 492918"/>
                    <a:gd name="connsiteX3" fmla="*/ 0 w 690173"/>
                    <a:gd name="connsiteY3" fmla="*/ 492918 h 492918"/>
                    <a:gd name="connsiteX4" fmla="*/ 92869 w 690173"/>
                    <a:gd name="connsiteY4" fmla="*/ 302418 h 492918"/>
                    <a:gd name="connsiteX0" fmla="*/ 92869 w 702970"/>
                    <a:gd name="connsiteY0" fmla="*/ 359701 h 550201"/>
                    <a:gd name="connsiteX1" fmla="*/ 459581 w 702970"/>
                    <a:gd name="connsiteY1" fmla="*/ 57283 h 550201"/>
                    <a:gd name="connsiteX2" fmla="*/ 650082 w 702970"/>
                    <a:gd name="connsiteY2" fmla="*/ 264451 h 550201"/>
                    <a:gd name="connsiteX3" fmla="*/ 0 w 702970"/>
                    <a:gd name="connsiteY3" fmla="*/ 550201 h 550201"/>
                    <a:gd name="connsiteX4" fmla="*/ 92869 w 702970"/>
                    <a:gd name="connsiteY4" fmla="*/ 359701 h 550201"/>
                    <a:gd name="connsiteX0" fmla="*/ 92869 w 706874"/>
                    <a:gd name="connsiteY0" fmla="*/ 347179 h 537679"/>
                    <a:gd name="connsiteX1" fmla="*/ 459581 w 706874"/>
                    <a:gd name="connsiteY1" fmla="*/ 44761 h 537679"/>
                    <a:gd name="connsiteX2" fmla="*/ 650082 w 706874"/>
                    <a:gd name="connsiteY2" fmla="*/ 251929 h 537679"/>
                    <a:gd name="connsiteX3" fmla="*/ 0 w 706874"/>
                    <a:gd name="connsiteY3" fmla="*/ 537679 h 537679"/>
                    <a:gd name="connsiteX4" fmla="*/ 92869 w 706874"/>
                    <a:gd name="connsiteY4" fmla="*/ 347179 h 537679"/>
                    <a:gd name="connsiteX0" fmla="*/ 92869 w 705065"/>
                    <a:gd name="connsiteY0" fmla="*/ 353475 h 543975"/>
                    <a:gd name="connsiteX1" fmla="*/ 450056 w 705065"/>
                    <a:gd name="connsiteY1" fmla="*/ 43913 h 543975"/>
                    <a:gd name="connsiteX2" fmla="*/ 650082 w 705065"/>
                    <a:gd name="connsiteY2" fmla="*/ 258225 h 543975"/>
                    <a:gd name="connsiteX3" fmla="*/ 0 w 705065"/>
                    <a:gd name="connsiteY3" fmla="*/ 543975 h 543975"/>
                    <a:gd name="connsiteX4" fmla="*/ 92869 w 705065"/>
                    <a:gd name="connsiteY4" fmla="*/ 353475 h 543975"/>
                    <a:gd name="connsiteX0" fmla="*/ 92869 w 738325"/>
                    <a:gd name="connsiteY0" fmla="*/ 357004 h 547504"/>
                    <a:gd name="connsiteX1" fmla="*/ 450056 w 738325"/>
                    <a:gd name="connsiteY1" fmla="*/ 47442 h 547504"/>
                    <a:gd name="connsiteX2" fmla="*/ 650082 w 738325"/>
                    <a:gd name="connsiteY2" fmla="*/ 261754 h 547504"/>
                    <a:gd name="connsiteX3" fmla="*/ 0 w 738325"/>
                    <a:gd name="connsiteY3" fmla="*/ 547504 h 547504"/>
                    <a:gd name="connsiteX4" fmla="*/ 92869 w 738325"/>
                    <a:gd name="connsiteY4" fmla="*/ 357004 h 547504"/>
                    <a:gd name="connsiteX0" fmla="*/ 92869 w 734198"/>
                    <a:gd name="connsiteY0" fmla="*/ 366816 h 557316"/>
                    <a:gd name="connsiteX1" fmla="*/ 450056 w 734198"/>
                    <a:gd name="connsiteY1" fmla="*/ 57254 h 557316"/>
                    <a:gd name="connsiteX2" fmla="*/ 650082 w 734198"/>
                    <a:gd name="connsiteY2" fmla="*/ 271566 h 557316"/>
                    <a:gd name="connsiteX3" fmla="*/ 0 w 734198"/>
                    <a:gd name="connsiteY3" fmla="*/ 557316 h 557316"/>
                    <a:gd name="connsiteX4" fmla="*/ 92869 w 734198"/>
                    <a:gd name="connsiteY4" fmla="*/ 366816 h 557316"/>
                    <a:gd name="connsiteX0" fmla="*/ 92869 w 736225"/>
                    <a:gd name="connsiteY0" fmla="*/ 366816 h 557316"/>
                    <a:gd name="connsiteX1" fmla="*/ 450056 w 736225"/>
                    <a:gd name="connsiteY1" fmla="*/ 57254 h 557316"/>
                    <a:gd name="connsiteX2" fmla="*/ 650082 w 736225"/>
                    <a:gd name="connsiteY2" fmla="*/ 271566 h 557316"/>
                    <a:gd name="connsiteX3" fmla="*/ 0 w 736225"/>
                    <a:gd name="connsiteY3" fmla="*/ 557316 h 557316"/>
                    <a:gd name="connsiteX4" fmla="*/ 92869 w 736225"/>
                    <a:gd name="connsiteY4" fmla="*/ 366816 h 557316"/>
                    <a:gd name="connsiteX0" fmla="*/ 92869 w 757544"/>
                    <a:gd name="connsiteY0" fmla="*/ 364191 h 554691"/>
                    <a:gd name="connsiteX1" fmla="*/ 450056 w 757544"/>
                    <a:gd name="connsiteY1" fmla="*/ 54629 h 554691"/>
                    <a:gd name="connsiteX2" fmla="*/ 676276 w 757544"/>
                    <a:gd name="connsiteY2" fmla="*/ 287991 h 554691"/>
                    <a:gd name="connsiteX3" fmla="*/ 0 w 757544"/>
                    <a:gd name="connsiteY3" fmla="*/ 554691 h 554691"/>
                    <a:gd name="connsiteX4" fmla="*/ 92869 w 757544"/>
                    <a:gd name="connsiteY4" fmla="*/ 364191 h 554691"/>
                    <a:gd name="connsiteX0" fmla="*/ 92869 w 756519"/>
                    <a:gd name="connsiteY0" fmla="*/ 364477 h 554977"/>
                    <a:gd name="connsiteX1" fmla="*/ 450056 w 756519"/>
                    <a:gd name="connsiteY1" fmla="*/ 54915 h 554977"/>
                    <a:gd name="connsiteX2" fmla="*/ 676276 w 756519"/>
                    <a:gd name="connsiteY2" fmla="*/ 288277 h 554977"/>
                    <a:gd name="connsiteX3" fmla="*/ 0 w 756519"/>
                    <a:gd name="connsiteY3" fmla="*/ 554977 h 554977"/>
                    <a:gd name="connsiteX4" fmla="*/ 92869 w 756519"/>
                    <a:gd name="connsiteY4" fmla="*/ 364477 h 554977"/>
                    <a:gd name="connsiteX0" fmla="*/ 92869 w 758034"/>
                    <a:gd name="connsiteY0" fmla="*/ 369357 h 559857"/>
                    <a:gd name="connsiteX1" fmla="*/ 450056 w 758034"/>
                    <a:gd name="connsiteY1" fmla="*/ 59795 h 559857"/>
                    <a:gd name="connsiteX2" fmla="*/ 676276 w 758034"/>
                    <a:gd name="connsiteY2" fmla="*/ 293157 h 559857"/>
                    <a:gd name="connsiteX3" fmla="*/ 0 w 758034"/>
                    <a:gd name="connsiteY3" fmla="*/ 559857 h 559857"/>
                    <a:gd name="connsiteX4" fmla="*/ 92869 w 758034"/>
                    <a:gd name="connsiteY4" fmla="*/ 369357 h 559857"/>
                    <a:gd name="connsiteX0" fmla="*/ 0 w 665165"/>
                    <a:gd name="connsiteY0" fmla="*/ 369357 h 521757"/>
                    <a:gd name="connsiteX1" fmla="*/ 357187 w 665165"/>
                    <a:gd name="connsiteY1" fmla="*/ 59795 h 521757"/>
                    <a:gd name="connsiteX2" fmla="*/ 583407 w 665165"/>
                    <a:gd name="connsiteY2" fmla="*/ 293157 h 521757"/>
                    <a:gd name="connsiteX3" fmla="*/ 138112 w 665165"/>
                    <a:gd name="connsiteY3" fmla="*/ 521757 h 521757"/>
                    <a:gd name="connsiteX4" fmla="*/ 0 w 665165"/>
                    <a:gd name="connsiteY4" fmla="*/ 369357 h 521757"/>
                    <a:gd name="connsiteX0" fmla="*/ 0 w 665165"/>
                    <a:gd name="connsiteY0" fmla="*/ 369357 h 533663"/>
                    <a:gd name="connsiteX1" fmla="*/ 357187 w 665165"/>
                    <a:gd name="connsiteY1" fmla="*/ 59795 h 533663"/>
                    <a:gd name="connsiteX2" fmla="*/ 583407 w 665165"/>
                    <a:gd name="connsiteY2" fmla="*/ 293157 h 533663"/>
                    <a:gd name="connsiteX3" fmla="*/ 154781 w 665165"/>
                    <a:gd name="connsiteY3" fmla="*/ 533663 h 533663"/>
                    <a:gd name="connsiteX4" fmla="*/ 0 w 665165"/>
                    <a:gd name="connsiteY4" fmla="*/ 369357 h 533663"/>
                    <a:gd name="connsiteX0" fmla="*/ 0 w 665165"/>
                    <a:gd name="connsiteY0" fmla="*/ 369357 h 543188"/>
                    <a:gd name="connsiteX1" fmla="*/ 357187 w 665165"/>
                    <a:gd name="connsiteY1" fmla="*/ 59795 h 543188"/>
                    <a:gd name="connsiteX2" fmla="*/ 583407 w 665165"/>
                    <a:gd name="connsiteY2" fmla="*/ 293157 h 543188"/>
                    <a:gd name="connsiteX3" fmla="*/ 154781 w 665165"/>
                    <a:gd name="connsiteY3" fmla="*/ 543188 h 543188"/>
                    <a:gd name="connsiteX4" fmla="*/ 0 w 665165"/>
                    <a:gd name="connsiteY4" fmla="*/ 369357 h 543188"/>
                    <a:gd name="connsiteX0" fmla="*/ 403 w 665568"/>
                    <a:gd name="connsiteY0" fmla="*/ 369357 h 543188"/>
                    <a:gd name="connsiteX1" fmla="*/ 357590 w 665568"/>
                    <a:gd name="connsiteY1" fmla="*/ 59795 h 543188"/>
                    <a:gd name="connsiteX2" fmla="*/ 583810 w 665568"/>
                    <a:gd name="connsiteY2" fmla="*/ 293157 h 543188"/>
                    <a:gd name="connsiteX3" fmla="*/ 155184 w 665568"/>
                    <a:gd name="connsiteY3" fmla="*/ 543188 h 543188"/>
                    <a:gd name="connsiteX4" fmla="*/ 403 w 665568"/>
                    <a:gd name="connsiteY4" fmla="*/ 369357 h 543188"/>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2012 w 667177"/>
                    <a:gd name="connsiteY0" fmla="*/ 369357 h 546530"/>
                    <a:gd name="connsiteX1" fmla="*/ 359199 w 667177"/>
                    <a:gd name="connsiteY1" fmla="*/ 59795 h 546530"/>
                    <a:gd name="connsiteX2" fmla="*/ 585419 w 667177"/>
                    <a:gd name="connsiteY2" fmla="*/ 293157 h 546530"/>
                    <a:gd name="connsiteX3" fmla="*/ 156793 w 667177"/>
                    <a:gd name="connsiteY3" fmla="*/ 543188 h 546530"/>
                    <a:gd name="connsiteX4" fmla="*/ 2012 w 667177"/>
                    <a:gd name="connsiteY4" fmla="*/ 369357 h 546530"/>
                    <a:gd name="connsiteX0" fmla="*/ 14922 w 680087"/>
                    <a:gd name="connsiteY0" fmla="*/ 369357 h 545428"/>
                    <a:gd name="connsiteX1" fmla="*/ 372109 w 680087"/>
                    <a:gd name="connsiteY1" fmla="*/ 59795 h 545428"/>
                    <a:gd name="connsiteX2" fmla="*/ 598329 w 680087"/>
                    <a:gd name="connsiteY2" fmla="*/ 293157 h 545428"/>
                    <a:gd name="connsiteX3" fmla="*/ 169703 w 680087"/>
                    <a:gd name="connsiteY3" fmla="*/ 543188 h 545428"/>
                    <a:gd name="connsiteX4" fmla="*/ 14922 w 680087"/>
                    <a:gd name="connsiteY4" fmla="*/ 369357 h 545428"/>
                    <a:gd name="connsiteX0" fmla="*/ 13366 w 678531"/>
                    <a:gd name="connsiteY0" fmla="*/ 369357 h 554814"/>
                    <a:gd name="connsiteX1" fmla="*/ 370553 w 678531"/>
                    <a:gd name="connsiteY1" fmla="*/ 59795 h 554814"/>
                    <a:gd name="connsiteX2" fmla="*/ 596773 w 678531"/>
                    <a:gd name="connsiteY2" fmla="*/ 293157 h 554814"/>
                    <a:gd name="connsiteX3" fmla="*/ 180054 w 678531"/>
                    <a:gd name="connsiteY3" fmla="*/ 552713 h 554814"/>
                    <a:gd name="connsiteX4" fmla="*/ 13366 w 678531"/>
                    <a:gd name="connsiteY4" fmla="*/ 369357 h 554814"/>
                    <a:gd name="connsiteX0" fmla="*/ 10389 w 675554"/>
                    <a:gd name="connsiteY0" fmla="*/ 369357 h 559513"/>
                    <a:gd name="connsiteX1" fmla="*/ 367576 w 675554"/>
                    <a:gd name="connsiteY1" fmla="*/ 59795 h 559513"/>
                    <a:gd name="connsiteX2" fmla="*/ 593796 w 675554"/>
                    <a:gd name="connsiteY2" fmla="*/ 293157 h 559513"/>
                    <a:gd name="connsiteX3" fmla="*/ 208033 w 675554"/>
                    <a:gd name="connsiteY3" fmla="*/ 557475 h 559513"/>
                    <a:gd name="connsiteX4" fmla="*/ 10389 w 675554"/>
                    <a:gd name="connsiteY4" fmla="*/ 369357 h 559513"/>
                    <a:gd name="connsiteX0" fmla="*/ 9895 w 675060"/>
                    <a:gd name="connsiteY0" fmla="*/ 369357 h 563100"/>
                    <a:gd name="connsiteX1" fmla="*/ 367082 w 675060"/>
                    <a:gd name="connsiteY1" fmla="*/ 59795 h 563100"/>
                    <a:gd name="connsiteX2" fmla="*/ 593302 w 675060"/>
                    <a:gd name="connsiteY2" fmla="*/ 293157 h 563100"/>
                    <a:gd name="connsiteX3" fmla="*/ 207539 w 675060"/>
                    <a:gd name="connsiteY3" fmla="*/ 557475 h 563100"/>
                    <a:gd name="connsiteX4" fmla="*/ 9895 w 675060"/>
                    <a:gd name="connsiteY4" fmla="*/ 369357 h 563100"/>
                    <a:gd name="connsiteX0" fmla="*/ 9895 w 653398"/>
                    <a:gd name="connsiteY0" fmla="*/ 380720 h 574463"/>
                    <a:gd name="connsiteX1" fmla="*/ 208338 w 653398"/>
                    <a:gd name="connsiteY1" fmla="*/ 58036 h 574463"/>
                    <a:gd name="connsiteX2" fmla="*/ 593302 w 653398"/>
                    <a:gd name="connsiteY2" fmla="*/ 304520 h 574463"/>
                    <a:gd name="connsiteX3" fmla="*/ 207539 w 653398"/>
                    <a:gd name="connsiteY3" fmla="*/ 568838 h 574463"/>
                    <a:gd name="connsiteX4" fmla="*/ 9895 w 653398"/>
                    <a:gd name="connsiteY4" fmla="*/ 380720 h 574463"/>
                    <a:gd name="connsiteX0" fmla="*/ 9895 w 469030"/>
                    <a:gd name="connsiteY0" fmla="*/ 438413 h 632156"/>
                    <a:gd name="connsiteX1" fmla="*/ 208338 w 469030"/>
                    <a:gd name="connsiteY1" fmla="*/ 115729 h 632156"/>
                    <a:gd name="connsiteX2" fmla="*/ 375028 w 469030"/>
                    <a:gd name="connsiteY2" fmla="*/ 126033 h 632156"/>
                    <a:gd name="connsiteX3" fmla="*/ 207539 w 469030"/>
                    <a:gd name="connsiteY3" fmla="*/ 626531 h 632156"/>
                    <a:gd name="connsiteX4" fmla="*/ 9895 w 469030"/>
                    <a:gd name="connsiteY4" fmla="*/ 438413 h 632156"/>
                    <a:gd name="connsiteX0" fmla="*/ 9895 w 460536"/>
                    <a:gd name="connsiteY0" fmla="*/ 428706 h 622449"/>
                    <a:gd name="connsiteX1" fmla="*/ 168652 w 460536"/>
                    <a:gd name="connsiteY1" fmla="*/ 123517 h 622449"/>
                    <a:gd name="connsiteX2" fmla="*/ 375028 w 460536"/>
                    <a:gd name="connsiteY2" fmla="*/ 116326 h 622449"/>
                    <a:gd name="connsiteX3" fmla="*/ 207539 w 460536"/>
                    <a:gd name="connsiteY3" fmla="*/ 616824 h 622449"/>
                    <a:gd name="connsiteX4" fmla="*/ 9895 w 460536"/>
                    <a:gd name="connsiteY4" fmla="*/ 428706 h 622449"/>
                    <a:gd name="connsiteX0" fmla="*/ 9895 w 435604"/>
                    <a:gd name="connsiteY0" fmla="*/ 432148 h 625891"/>
                    <a:gd name="connsiteX1" fmla="*/ 168652 w 435604"/>
                    <a:gd name="connsiteY1" fmla="*/ 126959 h 625891"/>
                    <a:gd name="connsiteX2" fmla="*/ 375028 w 435604"/>
                    <a:gd name="connsiteY2" fmla="*/ 119768 h 625891"/>
                    <a:gd name="connsiteX3" fmla="*/ 207539 w 435604"/>
                    <a:gd name="connsiteY3" fmla="*/ 620266 h 625891"/>
                    <a:gd name="connsiteX4" fmla="*/ 9895 w 435604"/>
                    <a:gd name="connsiteY4" fmla="*/ 432148 h 625891"/>
                    <a:gd name="connsiteX0" fmla="*/ 9895 w 438372"/>
                    <a:gd name="connsiteY0" fmla="*/ 432148 h 625891"/>
                    <a:gd name="connsiteX1" fmla="*/ 193455 w 438372"/>
                    <a:gd name="connsiteY1" fmla="*/ 126959 h 625891"/>
                    <a:gd name="connsiteX2" fmla="*/ 375028 w 438372"/>
                    <a:gd name="connsiteY2" fmla="*/ 119768 h 625891"/>
                    <a:gd name="connsiteX3" fmla="*/ 207539 w 438372"/>
                    <a:gd name="connsiteY3" fmla="*/ 620266 h 625891"/>
                    <a:gd name="connsiteX4" fmla="*/ 9895 w 438372"/>
                    <a:gd name="connsiteY4" fmla="*/ 432148 h 625891"/>
                    <a:gd name="connsiteX0" fmla="*/ 9895 w 433896"/>
                    <a:gd name="connsiteY0" fmla="*/ 432148 h 625891"/>
                    <a:gd name="connsiteX1" fmla="*/ 193455 w 433896"/>
                    <a:gd name="connsiteY1" fmla="*/ 126959 h 625891"/>
                    <a:gd name="connsiteX2" fmla="*/ 375028 w 433896"/>
                    <a:gd name="connsiteY2" fmla="*/ 119768 h 625891"/>
                    <a:gd name="connsiteX3" fmla="*/ 207539 w 433896"/>
                    <a:gd name="connsiteY3" fmla="*/ 620266 h 625891"/>
                    <a:gd name="connsiteX4" fmla="*/ 9895 w 433896"/>
                    <a:gd name="connsiteY4" fmla="*/ 432148 h 625891"/>
                    <a:gd name="connsiteX0" fmla="*/ 9895 w 394030"/>
                    <a:gd name="connsiteY0" fmla="*/ 448129 h 641872"/>
                    <a:gd name="connsiteX1" fmla="*/ 193455 w 394030"/>
                    <a:gd name="connsiteY1" fmla="*/ 142940 h 641872"/>
                    <a:gd name="connsiteX2" fmla="*/ 375028 w 394030"/>
                    <a:gd name="connsiteY2" fmla="*/ 135749 h 641872"/>
                    <a:gd name="connsiteX3" fmla="*/ 207539 w 394030"/>
                    <a:gd name="connsiteY3" fmla="*/ 636247 h 641872"/>
                    <a:gd name="connsiteX4" fmla="*/ 9895 w 394030"/>
                    <a:gd name="connsiteY4" fmla="*/ 448129 h 641872"/>
                    <a:gd name="connsiteX0" fmla="*/ 9895 w 446259"/>
                    <a:gd name="connsiteY0" fmla="*/ 441678 h 635421"/>
                    <a:gd name="connsiteX1" fmla="*/ 193455 w 446259"/>
                    <a:gd name="connsiteY1" fmla="*/ 136489 h 635421"/>
                    <a:gd name="connsiteX2" fmla="*/ 429596 w 446259"/>
                    <a:gd name="connsiteY2" fmla="*/ 142419 h 635421"/>
                    <a:gd name="connsiteX3" fmla="*/ 207539 w 446259"/>
                    <a:gd name="connsiteY3" fmla="*/ 629796 h 635421"/>
                    <a:gd name="connsiteX4" fmla="*/ 9895 w 446259"/>
                    <a:gd name="connsiteY4" fmla="*/ 441678 h 635421"/>
                    <a:gd name="connsiteX0" fmla="*/ 9895 w 447400"/>
                    <a:gd name="connsiteY0" fmla="*/ 438324 h 632067"/>
                    <a:gd name="connsiteX1" fmla="*/ 193455 w 447400"/>
                    <a:gd name="connsiteY1" fmla="*/ 133135 h 632067"/>
                    <a:gd name="connsiteX2" fmla="*/ 429596 w 447400"/>
                    <a:gd name="connsiteY2" fmla="*/ 139065 h 632067"/>
                    <a:gd name="connsiteX3" fmla="*/ 207539 w 447400"/>
                    <a:gd name="connsiteY3" fmla="*/ 626442 h 632067"/>
                    <a:gd name="connsiteX4" fmla="*/ 9895 w 447400"/>
                    <a:gd name="connsiteY4" fmla="*/ 438324 h 632067"/>
                    <a:gd name="connsiteX0" fmla="*/ 32636 w 351082"/>
                    <a:gd name="connsiteY0" fmla="*/ 622020 h 663918"/>
                    <a:gd name="connsiteX1" fmla="*/ 97137 w 351082"/>
                    <a:gd name="connsiteY1" fmla="*/ 133135 h 663918"/>
                    <a:gd name="connsiteX2" fmla="*/ 333278 w 351082"/>
                    <a:gd name="connsiteY2" fmla="*/ 139065 h 663918"/>
                    <a:gd name="connsiteX3" fmla="*/ 111221 w 351082"/>
                    <a:gd name="connsiteY3" fmla="*/ 626442 h 663918"/>
                    <a:gd name="connsiteX4" fmla="*/ 32636 w 351082"/>
                    <a:gd name="connsiteY4" fmla="*/ 622020 h 663918"/>
                    <a:gd name="connsiteX0" fmla="*/ 5357 w 323803"/>
                    <a:gd name="connsiteY0" fmla="*/ 622020 h 654715"/>
                    <a:gd name="connsiteX1" fmla="*/ 69858 w 323803"/>
                    <a:gd name="connsiteY1" fmla="*/ 133135 h 654715"/>
                    <a:gd name="connsiteX2" fmla="*/ 305999 w 323803"/>
                    <a:gd name="connsiteY2" fmla="*/ 139065 h 654715"/>
                    <a:gd name="connsiteX3" fmla="*/ 317099 w 323803"/>
                    <a:gd name="connsiteY3" fmla="*/ 600200 h 654715"/>
                    <a:gd name="connsiteX4" fmla="*/ 5357 w 323803"/>
                    <a:gd name="connsiteY4" fmla="*/ 622020 h 654715"/>
                    <a:gd name="connsiteX0" fmla="*/ 30192 w 254383"/>
                    <a:gd name="connsiteY0" fmla="*/ 595777 h 637675"/>
                    <a:gd name="connsiteX1" fmla="*/ 438 w 254383"/>
                    <a:gd name="connsiteY1" fmla="*/ 133135 h 637675"/>
                    <a:gd name="connsiteX2" fmla="*/ 236579 w 254383"/>
                    <a:gd name="connsiteY2" fmla="*/ 139065 h 637675"/>
                    <a:gd name="connsiteX3" fmla="*/ 247679 w 254383"/>
                    <a:gd name="connsiteY3" fmla="*/ 600200 h 637675"/>
                    <a:gd name="connsiteX4" fmla="*/ 30192 w 254383"/>
                    <a:gd name="connsiteY4" fmla="*/ 595777 h 637675"/>
                    <a:gd name="connsiteX0" fmla="*/ 30192 w 267522"/>
                    <a:gd name="connsiteY0" fmla="*/ 595777 h 628472"/>
                    <a:gd name="connsiteX1" fmla="*/ 438 w 267522"/>
                    <a:gd name="connsiteY1" fmla="*/ 133135 h 628472"/>
                    <a:gd name="connsiteX2" fmla="*/ 236579 w 267522"/>
                    <a:gd name="connsiteY2" fmla="*/ 139065 h 628472"/>
                    <a:gd name="connsiteX3" fmla="*/ 267522 w 267522"/>
                    <a:gd name="connsiteY3" fmla="*/ 573957 h 628472"/>
                    <a:gd name="connsiteX4" fmla="*/ 30192 w 267522"/>
                    <a:gd name="connsiteY4" fmla="*/ 595777 h 628472"/>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62203"/>
                    <a:gd name="connsiteX1" fmla="*/ 438 w 267522"/>
                    <a:gd name="connsiteY1" fmla="*/ 133135 h 662203"/>
                    <a:gd name="connsiteX2" fmla="*/ 236579 w 267522"/>
                    <a:gd name="connsiteY2" fmla="*/ 139065 h 662203"/>
                    <a:gd name="connsiteX3" fmla="*/ 267522 w 267522"/>
                    <a:gd name="connsiteY3" fmla="*/ 573957 h 662203"/>
                    <a:gd name="connsiteX4" fmla="*/ 30192 w 267522"/>
                    <a:gd name="connsiteY4" fmla="*/ 595777 h 662203"/>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0192 w 267522"/>
                    <a:gd name="connsiteY0" fmla="*/ 595777 h 695849"/>
                    <a:gd name="connsiteX1" fmla="*/ 438 w 267522"/>
                    <a:gd name="connsiteY1" fmla="*/ 133135 h 695849"/>
                    <a:gd name="connsiteX2" fmla="*/ 236579 w 267522"/>
                    <a:gd name="connsiteY2" fmla="*/ 139065 h 695849"/>
                    <a:gd name="connsiteX3" fmla="*/ 267522 w 267522"/>
                    <a:gd name="connsiteY3" fmla="*/ 573957 h 695849"/>
                    <a:gd name="connsiteX4" fmla="*/ 30192 w 267522"/>
                    <a:gd name="connsiteY4" fmla="*/ 595777 h 695849"/>
                    <a:gd name="connsiteX0" fmla="*/ 35152 w 267522"/>
                    <a:gd name="connsiteY0" fmla="*/ 600151 h 698393"/>
                    <a:gd name="connsiteX1" fmla="*/ 438 w 267522"/>
                    <a:gd name="connsiteY1" fmla="*/ 133135 h 698393"/>
                    <a:gd name="connsiteX2" fmla="*/ 236579 w 267522"/>
                    <a:gd name="connsiteY2" fmla="*/ 139065 h 698393"/>
                    <a:gd name="connsiteX3" fmla="*/ 267522 w 267522"/>
                    <a:gd name="connsiteY3" fmla="*/ 573957 h 698393"/>
                    <a:gd name="connsiteX4" fmla="*/ 35152 w 267522"/>
                    <a:gd name="connsiteY4" fmla="*/ 600151 h 698393"/>
                    <a:gd name="connsiteX0" fmla="*/ 45061 w 277431"/>
                    <a:gd name="connsiteY0" fmla="*/ 600151 h 698393"/>
                    <a:gd name="connsiteX1" fmla="*/ 426 w 277431"/>
                    <a:gd name="connsiteY1" fmla="*/ 133135 h 698393"/>
                    <a:gd name="connsiteX2" fmla="*/ 246488 w 277431"/>
                    <a:gd name="connsiteY2" fmla="*/ 139065 h 698393"/>
                    <a:gd name="connsiteX3" fmla="*/ 277431 w 277431"/>
                    <a:gd name="connsiteY3" fmla="*/ 573957 h 698393"/>
                    <a:gd name="connsiteX4" fmla="*/ 45061 w 277431"/>
                    <a:gd name="connsiteY4" fmla="*/ 600151 h 698393"/>
                    <a:gd name="connsiteX0" fmla="*/ 45150 w 277520"/>
                    <a:gd name="connsiteY0" fmla="*/ 605029 h 703271"/>
                    <a:gd name="connsiteX1" fmla="*/ 515 w 277520"/>
                    <a:gd name="connsiteY1" fmla="*/ 138013 h 703271"/>
                    <a:gd name="connsiteX2" fmla="*/ 246577 w 277520"/>
                    <a:gd name="connsiteY2" fmla="*/ 143943 h 703271"/>
                    <a:gd name="connsiteX3" fmla="*/ 277520 w 277520"/>
                    <a:gd name="connsiteY3" fmla="*/ 578835 h 703271"/>
                    <a:gd name="connsiteX4" fmla="*/ 45150 w 277520"/>
                    <a:gd name="connsiteY4" fmla="*/ 605029 h 703271"/>
                    <a:gd name="connsiteX0" fmla="*/ 45127 w 277497"/>
                    <a:gd name="connsiteY0" fmla="*/ 609484 h 707726"/>
                    <a:gd name="connsiteX1" fmla="*/ 492 w 277497"/>
                    <a:gd name="connsiteY1" fmla="*/ 142468 h 707726"/>
                    <a:gd name="connsiteX2" fmla="*/ 261436 w 277497"/>
                    <a:gd name="connsiteY2" fmla="*/ 139651 h 707726"/>
                    <a:gd name="connsiteX3" fmla="*/ 277497 w 277497"/>
                    <a:gd name="connsiteY3" fmla="*/ 583290 h 707726"/>
                    <a:gd name="connsiteX4" fmla="*/ 45127 w 277497"/>
                    <a:gd name="connsiteY4" fmla="*/ 609484 h 707726"/>
                    <a:gd name="connsiteX0" fmla="*/ 35205 w 277497"/>
                    <a:gd name="connsiteY0" fmla="*/ 605110 h 705182"/>
                    <a:gd name="connsiteX1" fmla="*/ 492 w 277497"/>
                    <a:gd name="connsiteY1" fmla="*/ 142468 h 705182"/>
                    <a:gd name="connsiteX2" fmla="*/ 261436 w 277497"/>
                    <a:gd name="connsiteY2" fmla="*/ 139651 h 705182"/>
                    <a:gd name="connsiteX3" fmla="*/ 277497 w 277497"/>
                    <a:gd name="connsiteY3" fmla="*/ 583290 h 705182"/>
                    <a:gd name="connsiteX4" fmla="*/ 35205 w 277497"/>
                    <a:gd name="connsiteY4" fmla="*/ 605110 h 705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97" h="705182">
                      <a:moveTo>
                        <a:pt x="35205" y="605110"/>
                      </a:moveTo>
                      <a:lnTo>
                        <a:pt x="492" y="142468"/>
                      </a:lnTo>
                      <a:cubicBezTo>
                        <a:pt x="-13987" y="-39298"/>
                        <a:pt x="296367" y="-54526"/>
                        <a:pt x="261436" y="139651"/>
                      </a:cubicBezTo>
                      <a:lnTo>
                        <a:pt x="277497" y="583290"/>
                      </a:lnTo>
                      <a:cubicBezTo>
                        <a:pt x="274515" y="721192"/>
                        <a:pt x="38578" y="760053"/>
                        <a:pt x="35205" y="60511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9" name="Rectangle 18">
                  <a:extLst>
                    <a:ext uri="{FF2B5EF4-FFF2-40B4-BE49-F238E27FC236}">
                      <a16:creationId xmlns:a16="http://schemas.microsoft.com/office/drawing/2014/main" id="{DB4D9082-CC00-49F4-B5B8-D24F55BC09E8}"/>
                    </a:ext>
                  </a:extLst>
                </p:cNvPr>
                <p:cNvSpPr/>
                <p:nvPr/>
              </p:nvSpPr>
              <p:spPr>
                <a:xfrm rot="13571737">
                  <a:off x="2533601" y="4974578"/>
                  <a:ext cx="1066181" cy="308884"/>
                </a:xfrm>
                <a:custGeom>
                  <a:avLst/>
                  <a:gdLst>
                    <a:gd name="connsiteX0" fmla="*/ 0 w 2372684"/>
                    <a:gd name="connsiteY0" fmla="*/ 0 h 655932"/>
                    <a:gd name="connsiteX1" fmla="*/ 2372684 w 2372684"/>
                    <a:gd name="connsiteY1" fmla="*/ 0 h 655932"/>
                    <a:gd name="connsiteX2" fmla="*/ 2372684 w 2372684"/>
                    <a:gd name="connsiteY2" fmla="*/ 655932 h 655932"/>
                    <a:gd name="connsiteX3" fmla="*/ 0 w 2372684"/>
                    <a:gd name="connsiteY3" fmla="*/ 655932 h 655932"/>
                    <a:gd name="connsiteX4" fmla="*/ 0 w 2372684"/>
                    <a:gd name="connsiteY4" fmla="*/ 0 h 655932"/>
                    <a:gd name="connsiteX0" fmla="*/ 0 w 2466203"/>
                    <a:gd name="connsiteY0" fmla="*/ 280555 h 655932"/>
                    <a:gd name="connsiteX1" fmla="*/ 2466203 w 2466203"/>
                    <a:gd name="connsiteY1" fmla="*/ 0 h 655932"/>
                    <a:gd name="connsiteX2" fmla="*/ 2466203 w 2466203"/>
                    <a:gd name="connsiteY2" fmla="*/ 655932 h 655932"/>
                    <a:gd name="connsiteX3" fmla="*/ 93519 w 2466203"/>
                    <a:gd name="connsiteY3" fmla="*/ 655932 h 655932"/>
                    <a:gd name="connsiteX4" fmla="*/ 0 w 2466203"/>
                    <a:gd name="connsiteY4" fmla="*/ 280555 h 655932"/>
                    <a:gd name="connsiteX0" fmla="*/ 0 w 2466203"/>
                    <a:gd name="connsiteY0" fmla="*/ 228601 h 603978"/>
                    <a:gd name="connsiteX1" fmla="*/ 2336317 w 2466203"/>
                    <a:gd name="connsiteY1" fmla="*/ 0 h 603978"/>
                    <a:gd name="connsiteX2" fmla="*/ 2466203 w 2466203"/>
                    <a:gd name="connsiteY2" fmla="*/ 603978 h 603978"/>
                    <a:gd name="connsiteX3" fmla="*/ 93519 w 2466203"/>
                    <a:gd name="connsiteY3" fmla="*/ 603978 h 603978"/>
                    <a:gd name="connsiteX4" fmla="*/ 0 w 2466203"/>
                    <a:gd name="connsiteY4" fmla="*/ 228601 h 603978"/>
                    <a:gd name="connsiteX0" fmla="*/ 0 w 2466203"/>
                    <a:gd name="connsiteY0" fmla="*/ 253640 h 629017"/>
                    <a:gd name="connsiteX1" fmla="*/ 2336317 w 2466203"/>
                    <a:gd name="connsiteY1" fmla="*/ 25039 h 629017"/>
                    <a:gd name="connsiteX2" fmla="*/ 2466203 w 2466203"/>
                    <a:gd name="connsiteY2" fmla="*/ 629017 h 629017"/>
                    <a:gd name="connsiteX3" fmla="*/ 93519 w 2466203"/>
                    <a:gd name="connsiteY3" fmla="*/ 629017 h 629017"/>
                    <a:gd name="connsiteX4" fmla="*/ 0 w 2466203"/>
                    <a:gd name="connsiteY4" fmla="*/ 253640 h 629017"/>
                    <a:gd name="connsiteX0" fmla="*/ 0 w 2461007"/>
                    <a:gd name="connsiteY0" fmla="*/ 272983 h 627578"/>
                    <a:gd name="connsiteX1" fmla="*/ 2331121 w 2461007"/>
                    <a:gd name="connsiteY1" fmla="*/ 23600 h 627578"/>
                    <a:gd name="connsiteX2" fmla="*/ 2461007 w 2461007"/>
                    <a:gd name="connsiteY2" fmla="*/ 627578 h 627578"/>
                    <a:gd name="connsiteX3" fmla="*/ 88323 w 2461007"/>
                    <a:gd name="connsiteY3" fmla="*/ 627578 h 627578"/>
                    <a:gd name="connsiteX4" fmla="*/ 0 w 2461007"/>
                    <a:gd name="connsiteY4" fmla="*/ 272983 h 627578"/>
                    <a:gd name="connsiteX0" fmla="*/ 0 w 2461007"/>
                    <a:gd name="connsiteY0" fmla="*/ 294915 h 649510"/>
                    <a:gd name="connsiteX1" fmla="*/ 2331121 w 2461007"/>
                    <a:gd name="connsiteY1" fmla="*/ 45532 h 649510"/>
                    <a:gd name="connsiteX2" fmla="*/ 2461007 w 2461007"/>
                    <a:gd name="connsiteY2" fmla="*/ 649510 h 649510"/>
                    <a:gd name="connsiteX3" fmla="*/ 88323 w 2461007"/>
                    <a:gd name="connsiteY3" fmla="*/ 649510 h 649510"/>
                    <a:gd name="connsiteX4" fmla="*/ 0 w 2461007"/>
                    <a:gd name="connsiteY4" fmla="*/ 294915 h 649510"/>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08581 h 663176"/>
                    <a:gd name="connsiteX1" fmla="*/ 2331121 w 2461007"/>
                    <a:gd name="connsiteY1" fmla="*/ 59198 h 663176"/>
                    <a:gd name="connsiteX2" fmla="*/ 2461007 w 2461007"/>
                    <a:gd name="connsiteY2" fmla="*/ 663176 h 663176"/>
                    <a:gd name="connsiteX3" fmla="*/ 88323 w 2461007"/>
                    <a:gd name="connsiteY3" fmla="*/ 663176 h 663176"/>
                    <a:gd name="connsiteX4" fmla="*/ 0 w 2461007"/>
                    <a:gd name="connsiteY4" fmla="*/ 308581 h 663176"/>
                    <a:gd name="connsiteX0" fmla="*/ 0 w 2461007"/>
                    <a:gd name="connsiteY0" fmla="*/ 317722 h 672317"/>
                    <a:gd name="connsiteX1" fmla="*/ 2331121 w 2461007"/>
                    <a:gd name="connsiteY1" fmla="*/ 68339 h 672317"/>
                    <a:gd name="connsiteX2" fmla="*/ 2461007 w 2461007"/>
                    <a:gd name="connsiteY2" fmla="*/ 672317 h 672317"/>
                    <a:gd name="connsiteX3" fmla="*/ 88323 w 2461007"/>
                    <a:gd name="connsiteY3" fmla="*/ 672317 h 672317"/>
                    <a:gd name="connsiteX4" fmla="*/ 0 w 2461007"/>
                    <a:gd name="connsiteY4" fmla="*/ 317722 h 672317"/>
                    <a:gd name="connsiteX0" fmla="*/ 0 w 2461007"/>
                    <a:gd name="connsiteY0" fmla="*/ 309589 h 664184"/>
                    <a:gd name="connsiteX1" fmla="*/ 2331121 w 2461007"/>
                    <a:gd name="connsiteY1" fmla="*/ 70597 h 664184"/>
                    <a:gd name="connsiteX2" fmla="*/ 2461007 w 2461007"/>
                    <a:gd name="connsiteY2" fmla="*/ 664184 h 664184"/>
                    <a:gd name="connsiteX3" fmla="*/ 88323 w 2461007"/>
                    <a:gd name="connsiteY3" fmla="*/ 664184 h 664184"/>
                    <a:gd name="connsiteX4" fmla="*/ 0 w 2461007"/>
                    <a:gd name="connsiteY4" fmla="*/ 309589 h 664184"/>
                    <a:gd name="connsiteX0" fmla="*/ 0 w 2331121"/>
                    <a:gd name="connsiteY0" fmla="*/ 309589 h 664184"/>
                    <a:gd name="connsiteX1" fmla="*/ 2331121 w 2331121"/>
                    <a:gd name="connsiteY1" fmla="*/ 70597 h 664184"/>
                    <a:gd name="connsiteX2" fmla="*/ 2320729 w 2331121"/>
                    <a:gd name="connsiteY2" fmla="*/ 440779 h 664184"/>
                    <a:gd name="connsiteX3" fmla="*/ 88323 w 2331121"/>
                    <a:gd name="connsiteY3" fmla="*/ 664184 h 664184"/>
                    <a:gd name="connsiteX4" fmla="*/ 0 w 2331121"/>
                    <a:gd name="connsiteY4" fmla="*/ 309589 h 664184"/>
                    <a:gd name="connsiteX0" fmla="*/ 0 w 2331121"/>
                    <a:gd name="connsiteY0" fmla="*/ 309589 h 664184"/>
                    <a:gd name="connsiteX1" fmla="*/ 2331121 w 2331121"/>
                    <a:gd name="connsiteY1" fmla="*/ 70597 h 664184"/>
                    <a:gd name="connsiteX2" fmla="*/ 2325924 w 2331121"/>
                    <a:gd name="connsiteY2" fmla="*/ 461561 h 664184"/>
                    <a:gd name="connsiteX3" fmla="*/ 88323 w 2331121"/>
                    <a:gd name="connsiteY3" fmla="*/ 664184 h 664184"/>
                    <a:gd name="connsiteX4" fmla="*/ 0 w 2331121"/>
                    <a:gd name="connsiteY4" fmla="*/ 309589 h 664184"/>
                    <a:gd name="connsiteX0" fmla="*/ 0 w 2420030"/>
                    <a:gd name="connsiteY0" fmla="*/ 309589 h 664184"/>
                    <a:gd name="connsiteX1" fmla="*/ 2331121 w 2420030"/>
                    <a:gd name="connsiteY1" fmla="*/ 70597 h 664184"/>
                    <a:gd name="connsiteX2" fmla="*/ 2325924 w 2420030"/>
                    <a:gd name="connsiteY2" fmla="*/ 461561 h 664184"/>
                    <a:gd name="connsiteX3" fmla="*/ 88323 w 2420030"/>
                    <a:gd name="connsiteY3" fmla="*/ 664184 h 664184"/>
                    <a:gd name="connsiteX4" fmla="*/ 0 w 2420030"/>
                    <a:gd name="connsiteY4" fmla="*/ 309589 h 664184"/>
                    <a:gd name="connsiteX0" fmla="*/ 0 w 2517060"/>
                    <a:gd name="connsiteY0" fmla="*/ 309589 h 664184"/>
                    <a:gd name="connsiteX1" fmla="*/ 2331121 w 2517060"/>
                    <a:gd name="connsiteY1" fmla="*/ 70597 h 664184"/>
                    <a:gd name="connsiteX2" fmla="*/ 2325924 w 2517060"/>
                    <a:gd name="connsiteY2" fmla="*/ 461561 h 664184"/>
                    <a:gd name="connsiteX3" fmla="*/ 88323 w 2517060"/>
                    <a:gd name="connsiteY3" fmla="*/ 664184 h 664184"/>
                    <a:gd name="connsiteX4" fmla="*/ 0 w 2517060"/>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31551"/>
                    <a:gd name="connsiteY0" fmla="*/ 309589 h 664184"/>
                    <a:gd name="connsiteX1" fmla="*/ 2331121 w 2531551"/>
                    <a:gd name="connsiteY1" fmla="*/ 70597 h 664184"/>
                    <a:gd name="connsiteX2" fmla="*/ 2325924 w 2531551"/>
                    <a:gd name="connsiteY2" fmla="*/ 461561 h 664184"/>
                    <a:gd name="connsiteX3" fmla="*/ 88323 w 2531551"/>
                    <a:gd name="connsiteY3" fmla="*/ 664184 h 664184"/>
                    <a:gd name="connsiteX4" fmla="*/ 0 w 2531551"/>
                    <a:gd name="connsiteY4" fmla="*/ 309589 h 664184"/>
                    <a:gd name="connsiteX0" fmla="*/ 0 w 2523403"/>
                    <a:gd name="connsiteY0" fmla="*/ 317722 h 672317"/>
                    <a:gd name="connsiteX1" fmla="*/ 2315535 w 2523403"/>
                    <a:gd name="connsiteY1" fmla="*/ 68339 h 672317"/>
                    <a:gd name="connsiteX2" fmla="*/ 2325924 w 2523403"/>
                    <a:gd name="connsiteY2" fmla="*/ 469694 h 672317"/>
                    <a:gd name="connsiteX3" fmla="*/ 88323 w 2523403"/>
                    <a:gd name="connsiteY3" fmla="*/ 672317 h 672317"/>
                    <a:gd name="connsiteX4" fmla="*/ 0 w 2523403"/>
                    <a:gd name="connsiteY4" fmla="*/ 317722 h 672317"/>
                    <a:gd name="connsiteX0" fmla="*/ 0 w 2523403"/>
                    <a:gd name="connsiteY0" fmla="*/ 306301 h 660896"/>
                    <a:gd name="connsiteX1" fmla="*/ 2315535 w 2523403"/>
                    <a:gd name="connsiteY1" fmla="*/ 56918 h 660896"/>
                    <a:gd name="connsiteX2" fmla="*/ 2325924 w 2523403"/>
                    <a:gd name="connsiteY2" fmla="*/ 458273 h 660896"/>
                    <a:gd name="connsiteX3" fmla="*/ 88323 w 2523403"/>
                    <a:gd name="connsiteY3" fmla="*/ 660896 h 660896"/>
                    <a:gd name="connsiteX4" fmla="*/ 0 w 2523403"/>
                    <a:gd name="connsiteY4" fmla="*/ 306301 h 660896"/>
                    <a:gd name="connsiteX0" fmla="*/ 0 w 2523403"/>
                    <a:gd name="connsiteY0" fmla="*/ 318816 h 673411"/>
                    <a:gd name="connsiteX1" fmla="*/ 2315535 w 2523403"/>
                    <a:gd name="connsiteY1" fmla="*/ 53847 h 673411"/>
                    <a:gd name="connsiteX2" fmla="*/ 2325924 w 2523403"/>
                    <a:gd name="connsiteY2" fmla="*/ 470788 h 673411"/>
                    <a:gd name="connsiteX3" fmla="*/ 88323 w 2523403"/>
                    <a:gd name="connsiteY3" fmla="*/ 673411 h 673411"/>
                    <a:gd name="connsiteX4" fmla="*/ 0 w 2523403"/>
                    <a:gd name="connsiteY4" fmla="*/ 318816 h 673411"/>
                    <a:gd name="connsiteX0" fmla="*/ 0 w 2520762"/>
                    <a:gd name="connsiteY0" fmla="*/ 314615 h 669210"/>
                    <a:gd name="connsiteX1" fmla="*/ 2310340 w 2520762"/>
                    <a:gd name="connsiteY1" fmla="*/ 54841 h 669210"/>
                    <a:gd name="connsiteX2" fmla="*/ 2325924 w 2520762"/>
                    <a:gd name="connsiteY2" fmla="*/ 466587 h 669210"/>
                    <a:gd name="connsiteX3" fmla="*/ 88323 w 2520762"/>
                    <a:gd name="connsiteY3" fmla="*/ 669210 h 669210"/>
                    <a:gd name="connsiteX4" fmla="*/ 0 w 2520762"/>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88323 w 2526684"/>
                    <a:gd name="connsiteY3" fmla="*/ 669210 h 669210"/>
                    <a:gd name="connsiteX4" fmla="*/ 0 w 2526684"/>
                    <a:gd name="connsiteY4"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31071 w 2526684"/>
                    <a:gd name="connsiteY3" fmla="*/ 512042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88323 w 2526684"/>
                    <a:gd name="connsiteY4" fmla="*/ 669210 h 669210"/>
                    <a:gd name="connsiteX5" fmla="*/ 0 w 2526684"/>
                    <a:gd name="connsiteY5"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1182925 w 2526684"/>
                    <a:gd name="connsiteY4" fmla="*/ 548410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20680 w 2526684"/>
                    <a:gd name="connsiteY3" fmla="*/ 47567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0088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80870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69210"/>
                    <a:gd name="connsiteX1" fmla="*/ 2310340 w 2526684"/>
                    <a:gd name="connsiteY1" fmla="*/ 54841 h 669210"/>
                    <a:gd name="connsiteX2" fmla="*/ 2325924 w 2526684"/>
                    <a:gd name="connsiteY2" fmla="*/ 466587 h 669210"/>
                    <a:gd name="connsiteX3" fmla="*/ 1910289 w 2526684"/>
                    <a:gd name="connsiteY3" fmla="*/ 465284 h 669210"/>
                    <a:gd name="connsiteX4" fmla="*/ 2097325 w 2526684"/>
                    <a:gd name="connsiteY4" fmla="*/ 569191 h 669210"/>
                    <a:gd name="connsiteX5" fmla="*/ 88323 w 2526684"/>
                    <a:gd name="connsiteY5" fmla="*/ 669210 h 669210"/>
                    <a:gd name="connsiteX6" fmla="*/ 0 w 2526684"/>
                    <a:gd name="connsiteY6" fmla="*/ 314615 h 669210"/>
                    <a:gd name="connsiteX0" fmla="*/ 0 w 2526684"/>
                    <a:gd name="connsiteY0" fmla="*/ 314615 h 622451"/>
                    <a:gd name="connsiteX1" fmla="*/ 2310340 w 2526684"/>
                    <a:gd name="connsiteY1" fmla="*/ 54841 h 622451"/>
                    <a:gd name="connsiteX2" fmla="*/ 2325924 w 2526684"/>
                    <a:gd name="connsiteY2" fmla="*/ 466587 h 622451"/>
                    <a:gd name="connsiteX3" fmla="*/ 1910289 w 2526684"/>
                    <a:gd name="connsiteY3" fmla="*/ 465284 h 622451"/>
                    <a:gd name="connsiteX4" fmla="*/ 2097325 w 2526684"/>
                    <a:gd name="connsiteY4" fmla="*/ 569191 h 622451"/>
                    <a:gd name="connsiteX5" fmla="*/ 88323 w 2526684"/>
                    <a:gd name="connsiteY5" fmla="*/ 622451 h 622451"/>
                    <a:gd name="connsiteX6" fmla="*/ 0 w 2526684"/>
                    <a:gd name="connsiteY6" fmla="*/ 314615 h 622451"/>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0 w 2526684"/>
                    <a:gd name="connsiteY0" fmla="*/ 314615 h 658819"/>
                    <a:gd name="connsiteX1" fmla="*/ 2310340 w 2526684"/>
                    <a:gd name="connsiteY1" fmla="*/ 54841 h 658819"/>
                    <a:gd name="connsiteX2" fmla="*/ 2325924 w 2526684"/>
                    <a:gd name="connsiteY2" fmla="*/ 466587 h 658819"/>
                    <a:gd name="connsiteX3" fmla="*/ 1910289 w 2526684"/>
                    <a:gd name="connsiteY3" fmla="*/ 465284 h 658819"/>
                    <a:gd name="connsiteX4" fmla="*/ 2097325 w 2526684"/>
                    <a:gd name="connsiteY4" fmla="*/ 569191 h 658819"/>
                    <a:gd name="connsiteX5" fmla="*/ 83128 w 2526684"/>
                    <a:gd name="connsiteY5" fmla="*/ 658819 h 658819"/>
                    <a:gd name="connsiteX6" fmla="*/ 0 w 252668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5480 w 2612164"/>
                    <a:gd name="connsiteY0" fmla="*/ 314615 h 658819"/>
                    <a:gd name="connsiteX1" fmla="*/ 2395820 w 2612164"/>
                    <a:gd name="connsiteY1" fmla="*/ 54841 h 658819"/>
                    <a:gd name="connsiteX2" fmla="*/ 2411404 w 2612164"/>
                    <a:gd name="connsiteY2" fmla="*/ 466587 h 658819"/>
                    <a:gd name="connsiteX3" fmla="*/ 1995769 w 2612164"/>
                    <a:gd name="connsiteY3" fmla="*/ 465284 h 658819"/>
                    <a:gd name="connsiteX4" fmla="*/ 2182805 w 2612164"/>
                    <a:gd name="connsiteY4" fmla="*/ 569191 h 658819"/>
                    <a:gd name="connsiteX5" fmla="*/ 168608 w 2612164"/>
                    <a:gd name="connsiteY5" fmla="*/ 658819 h 658819"/>
                    <a:gd name="connsiteX6" fmla="*/ 85480 w 2612164"/>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165112 w 2608668"/>
                    <a:gd name="connsiteY5" fmla="*/ 658819 h 658819"/>
                    <a:gd name="connsiteX6" fmla="*/ 81984 w 2608668"/>
                    <a:gd name="connsiteY6"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714191 w 2608668"/>
                    <a:gd name="connsiteY5" fmla="*/ 631538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8819"/>
                    <a:gd name="connsiteX1" fmla="*/ 2392324 w 2608668"/>
                    <a:gd name="connsiteY1" fmla="*/ 54841 h 658819"/>
                    <a:gd name="connsiteX2" fmla="*/ 2407908 w 2608668"/>
                    <a:gd name="connsiteY2" fmla="*/ 466587 h 658819"/>
                    <a:gd name="connsiteX3" fmla="*/ 1992273 w 2608668"/>
                    <a:gd name="connsiteY3" fmla="*/ 465284 h 658819"/>
                    <a:gd name="connsiteX4" fmla="*/ 2179309 w 2608668"/>
                    <a:gd name="connsiteY4" fmla="*/ 569191 h 658819"/>
                    <a:gd name="connsiteX5" fmla="*/ 667432 w 2608668"/>
                    <a:gd name="connsiteY5" fmla="*/ 595169 h 658819"/>
                    <a:gd name="connsiteX6" fmla="*/ 165112 w 2608668"/>
                    <a:gd name="connsiteY6" fmla="*/ 658819 h 658819"/>
                    <a:gd name="connsiteX7" fmla="*/ 81984 w 2608668"/>
                    <a:gd name="connsiteY7" fmla="*/ 314615 h 658819"/>
                    <a:gd name="connsiteX0" fmla="*/ 81984 w 2608668"/>
                    <a:gd name="connsiteY0" fmla="*/ 314615 h 659614"/>
                    <a:gd name="connsiteX1" fmla="*/ 2392324 w 2608668"/>
                    <a:gd name="connsiteY1" fmla="*/ 54841 h 659614"/>
                    <a:gd name="connsiteX2" fmla="*/ 2407908 w 2608668"/>
                    <a:gd name="connsiteY2" fmla="*/ 466587 h 659614"/>
                    <a:gd name="connsiteX3" fmla="*/ 1992273 w 2608668"/>
                    <a:gd name="connsiteY3" fmla="*/ 465284 h 659614"/>
                    <a:gd name="connsiteX4" fmla="*/ 2179309 w 2608668"/>
                    <a:gd name="connsiteY4" fmla="*/ 569191 h 659614"/>
                    <a:gd name="connsiteX5" fmla="*/ 667432 w 2608668"/>
                    <a:gd name="connsiteY5" fmla="*/ 595169 h 659614"/>
                    <a:gd name="connsiteX6" fmla="*/ 165112 w 2608668"/>
                    <a:gd name="connsiteY6" fmla="*/ 658819 h 659614"/>
                    <a:gd name="connsiteX7" fmla="*/ 81984 w 2608668"/>
                    <a:gd name="connsiteY7" fmla="*/ 314615 h 659614"/>
                    <a:gd name="connsiteX0" fmla="*/ 81984 w 2608668"/>
                    <a:gd name="connsiteY0" fmla="*/ 314615 h 659232"/>
                    <a:gd name="connsiteX1" fmla="*/ 2392324 w 2608668"/>
                    <a:gd name="connsiteY1" fmla="*/ 54841 h 659232"/>
                    <a:gd name="connsiteX2" fmla="*/ 2407908 w 2608668"/>
                    <a:gd name="connsiteY2" fmla="*/ 466587 h 659232"/>
                    <a:gd name="connsiteX3" fmla="*/ 1992273 w 2608668"/>
                    <a:gd name="connsiteY3" fmla="*/ 465284 h 659232"/>
                    <a:gd name="connsiteX4" fmla="*/ 2179309 w 2608668"/>
                    <a:gd name="connsiteY4" fmla="*/ 569191 h 659232"/>
                    <a:gd name="connsiteX5" fmla="*/ 662236 w 2608668"/>
                    <a:gd name="connsiteY5" fmla="*/ 574387 h 659232"/>
                    <a:gd name="connsiteX6" fmla="*/ 165112 w 2608668"/>
                    <a:gd name="connsiteY6" fmla="*/ 658819 h 659232"/>
                    <a:gd name="connsiteX7" fmla="*/ 81984 w 2608668"/>
                    <a:gd name="connsiteY7" fmla="*/ 314615 h 65923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662236 w 2608668"/>
                    <a:gd name="connsiteY5" fmla="*/ 574387 h 668872"/>
                    <a:gd name="connsiteX6" fmla="*/ 165112 w 2608668"/>
                    <a:gd name="connsiteY6" fmla="*/ 658819 h 668872"/>
                    <a:gd name="connsiteX7" fmla="*/ 81984 w 2608668"/>
                    <a:gd name="connsiteY7" fmla="*/ 314615 h 668872"/>
                    <a:gd name="connsiteX0" fmla="*/ 81984 w 2608668"/>
                    <a:gd name="connsiteY0" fmla="*/ 314615 h 668872"/>
                    <a:gd name="connsiteX1" fmla="*/ 2392324 w 2608668"/>
                    <a:gd name="connsiteY1" fmla="*/ 54841 h 668872"/>
                    <a:gd name="connsiteX2" fmla="*/ 2407908 w 2608668"/>
                    <a:gd name="connsiteY2" fmla="*/ 466587 h 668872"/>
                    <a:gd name="connsiteX3" fmla="*/ 1992273 w 2608668"/>
                    <a:gd name="connsiteY3" fmla="*/ 465284 h 668872"/>
                    <a:gd name="connsiteX4" fmla="*/ 2179309 w 2608668"/>
                    <a:gd name="connsiteY4" fmla="*/ 569191 h 668872"/>
                    <a:gd name="connsiteX5" fmla="*/ 854469 w 2608668"/>
                    <a:gd name="connsiteY5" fmla="*/ 563996 h 668872"/>
                    <a:gd name="connsiteX6" fmla="*/ 662236 w 2608668"/>
                    <a:gd name="connsiteY6" fmla="*/ 574387 h 668872"/>
                    <a:gd name="connsiteX7" fmla="*/ 165112 w 2608668"/>
                    <a:gd name="connsiteY7" fmla="*/ 658819 h 668872"/>
                    <a:gd name="connsiteX8" fmla="*/ 81984 w 2608668"/>
                    <a:gd name="connsiteY8" fmla="*/ 314615 h 668872"/>
                    <a:gd name="connsiteX0" fmla="*/ 81984 w 2608668"/>
                    <a:gd name="connsiteY0" fmla="*/ 314615 h 719860"/>
                    <a:gd name="connsiteX1" fmla="*/ 2392324 w 2608668"/>
                    <a:gd name="connsiteY1" fmla="*/ 54841 h 719860"/>
                    <a:gd name="connsiteX2" fmla="*/ 2407908 w 2608668"/>
                    <a:gd name="connsiteY2" fmla="*/ 466587 h 719860"/>
                    <a:gd name="connsiteX3" fmla="*/ 1992273 w 2608668"/>
                    <a:gd name="connsiteY3" fmla="*/ 465284 h 719860"/>
                    <a:gd name="connsiteX4" fmla="*/ 2179309 w 2608668"/>
                    <a:gd name="connsiteY4" fmla="*/ 569191 h 719860"/>
                    <a:gd name="connsiteX5" fmla="*/ 480396 w 2608668"/>
                    <a:gd name="connsiteY5" fmla="*/ 719860 h 719860"/>
                    <a:gd name="connsiteX6" fmla="*/ 662236 w 2608668"/>
                    <a:gd name="connsiteY6" fmla="*/ 574387 h 719860"/>
                    <a:gd name="connsiteX7" fmla="*/ 165112 w 2608668"/>
                    <a:gd name="connsiteY7" fmla="*/ 658819 h 719860"/>
                    <a:gd name="connsiteX8" fmla="*/ 81984 w 2608668"/>
                    <a:gd name="connsiteY8" fmla="*/ 314615 h 719860"/>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1984 w 2608668"/>
                    <a:gd name="connsiteY0" fmla="*/ 314615 h 740642"/>
                    <a:gd name="connsiteX1" fmla="*/ 2392324 w 2608668"/>
                    <a:gd name="connsiteY1" fmla="*/ 54841 h 740642"/>
                    <a:gd name="connsiteX2" fmla="*/ 2407908 w 2608668"/>
                    <a:gd name="connsiteY2" fmla="*/ 466587 h 740642"/>
                    <a:gd name="connsiteX3" fmla="*/ 1992273 w 2608668"/>
                    <a:gd name="connsiteY3" fmla="*/ 465284 h 740642"/>
                    <a:gd name="connsiteX4" fmla="*/ 2179309 w 2608668"/>
                    <a:gd name="connsiteY4" fmla="*/ 569191 h 740642"/>
                    <a:gd name="connsiteX5" fmla="*/ 459614 w 2608668"/>
                    <a:gd name="connsiteY5" fmla="*/ 740642 h 740642"/>
                    <a:gd name="connsiteX6" fmla="*/ 662236 w 2608668"/>
                    <a:gd name="connsiteY6" fmla="*/ 574387 h 740642"/>
                    <a:gd name="connsiteX7" fmla="*/ 165112 w 2608668"/>
                    <a:gd name="connsiteY7" fmla="*/ 658819 h 740642"/>
                    <a:gd name="connsiteX8" fmla="*/ 81984 w 2608668"/>
                    <a:gd name="connsiteY8" fmla="*/ 314615 h 740642"/>
                    <a:gd name="connsiteX0" fmla="*/ 85041 w 2600062"/>
                    <a:gd name="connsiteY0" fmla="*/ 243466 h 765378"/>
                    <a:gd name="connsiteX1" fmla="*/ 2383718 w 2600062"/>
                    <a:gd name="connsiteY1" fmla="*/ 79577 h 765378"/>
                    <a:gd name="connsiteX2" fmla="*/ 2399302 w 2600062"/>
                    <a:gd name="connsiteY2" fmla="*/ 491323 h 765378"/>
                    <a:gd name="connsiteX3" fmla="*/ 1983667 w 2600062"/>
                    <a:gd name="connsiteY3" fmla="*/ 490020 h 765378"/>
                    <a:gd name="connsiteX4" fmla="*/ 2170703 w 2600062"/>
                    <a:gd name="connsiteY4" fmla="*/ 593927 h 765378"/>
                    <a:gd name="connsiteX5" fmla="*/ 451008 w 2600062"/>
                    <a:gd name="connsiteY5" fmla="*/ 765378 h 765378"/>
                    <a:gd name="connsiteX6" fmla="*/ 653630 w 2600062"/>
                    <a:gd name="connsiteY6" fmla="*/ 599123 h 765378"/>
                    <a:gd name="connsiteX7" fmla="*/ 156506 w 2600062"/>
                    <a:gd name="connsiteY7" fmla="*/ 683555 h 765378"/>
                    <a:gd name="connsiteX8" fmla="*/ 85041 w 2600062"/>
                    <a:gd name="connsiteY8" fmla="*/ 243466 h 765378"/>
                    <a:gd name="connsiteX0" fmla="*/ 92291 w 2607312"/>
                    <a:gd name="connsiteY0" fmla="*/ 243466 h 765378"/>
                    <a:gd name="connsiteX1" fmla="*/ 2390968 w 2607312"/>
                    <a:gd name="connsiteY1" fmla="*/ 79577 h 765378"/>
                    <a:gd name="connsiteX2" fmla="*/ 2406552 w 2607312"/>
                    <a:gd name="connsiteY2" fmla="*/ 491323 h 765378"/>
                    <a:gd name="connsiteX3" fmla="*/ 1990917 w 2607312"/>
                    <a:gd name="connsiteY3" fmla="*/ 490020 h 765378"/>
                    <a:gd name="connsiteX4" fmla="*/ 2177953 w 2607312"/>
                    <a:gd name="connsiteY4" fmla="*/ 593927 h 765378"/>
                    <a:gd name="connsiteX5" fmla="*/ 458258 w 2607312"/>
                    <a:gd name="connsiteY5" fmla="*/ 765378 h 765378"/>
                    <a:gd name="connsiteX6" fmla="*/ 660880 w 2607312"/>
                    <a:gd name="connsiteY6" fmla="*/ 599123 h 765378"/>
                    <a:gd name="connsiteX7" fmla="*/ 138809 w 2607312"/>
                    <a:gd name="connsiteY7" fmla="*/ 579325 h 765378"/>
                    <a:gd name="connsiteX8" fmla="*/ 92291 w 2607312"/>
                    <a:gd name="connsiteY8" fmla="*/ 243466 h 765378"/>
                    <a:gd name="connsiteX0" fmla="*/ 92291 w 2607312"/>
                    <a:gd name="connsiteY0" fmla="*/ 243466 h 765378"/>
                    <a:gd name="connsiteX1" fmla="*/ 2390968 w 2607312"/>
                    <a:gd name="connsiteY1" fmla="*/ 79577 h 765378"/>
                    <a:gd name="connsiteX2" fmla="*/ 2406552 w 2607312"/>
                    <a:gd name="connsiteY2" fmla="*/ 491323 h 765378"/>
                    <a:gd name="connsiteX3" fmla="*/ 1990917 w 2607312"/>
                    <a:gd name="connsiteY3" fmla="*/ 490020 h 765378"/>
                    <a:gd name="connsiteX4" fmla="*/ 2177953 w 2607312"/>
                    <a:gd name="connsiteY4" fmla="*/ 593927 h 765378"/>
                    <a:gd name="connsiteX5" fmla="*/ 458258 w 2607312"/>
                    <a:gd name="connsiteY5" fmla="*/ 765378 h 765378"/>
                    <a:gd name="connsiteX6" fmla="*/ 664957 w 2607312"/>
                    <a:gd name="connsiteY6" fmla="*/ 576266 h 765378"/>
                    <a:gd name="connsiteX7" fmla="*/ 138809 w 2607312"/>
                    <a:gd name="connsiteY7" fmla="*/ 579325 h 765378"/>
                    <a:gd name="connsiteX8" fmla="*/ 92291 w 2607312"/>
                    <a:gd name="connsiteY8" fmla="*/ 243466 h 765378"/>
                    <a:gd name="connsiteX0" fmla="*/ 84303 w 2599324"/>
                    <a:gd name="connsiteY0" fmla="*/ 243466 h 765378"/>
                    <a:gd name="connsiteX1" fmla="*/ 2382980 w 2599324"/>
                    <a:gd name="connsiteY1" fmla="*/ 79577 h 765378"/>
                    <a:gd name="connsiteX2" fmla="*/ 2398564 w 2599324"/>
                    <a:gd name="connsiteY2" fmla="*/ 491323 h 765378"/>
                    <a:gd name="connsiteX3" fmla="*/ 1982929 w 2599324"/>
                    <a:gd name="connsiteY3" fmla="*/ 490020 h 765378"/>
                    <a:gd name="connsiteX4" fmla="*/ 2169965 w 2599324"/>
                    <a:gd name="connsiteY4" fmla="*/ 593927 h 765378"/>
                    <a:gd name="connsiteX5" fmla="*/ 450270 w 2599324"/>
                    <a:gd name="connsiteY5" fmla="*/ 765378 h 765378"/>
                    <a:gd name="connsiteX6" fmla="*/ 656969 w 2599324"/>
                    <a:gd name="connsiteY6" fmla="*/ 576266 h 765378"/>
                    <a:gd name="connsiteX7" fmla="*/ 158515 w 2599324"/>
                    <a:gd name="connsiteY7" fmla="*/ 596965 h 765378"/>
                    <a:gd name="connsiteX8" fmla="*/ 84303 w 2599324"/>
                    <a:gd name="connsiteY8" fmla="*/ 243466 h 765378"/>
                    <a:gd name="connsiteX0" fmla="*/ 84303 w 2599324"/>
                    <a:gd name="connsiteY0" fmla="*/ 243466 h 765378"/>
                    <a:gd name="connsiteX1" fmla="*/ 2382980 w 2599324"/>
                    <a:gd name="connsiteY1" fmla="*/ 79577 h 765378"/>
                    <a:gd name="connsiteX2" fmla="*/ 2398564 w 2599324"/>
                    <a:gd name="connsiteY2" fmla="*/ 491323 h 765378"/>
                    <a:gd name="connsiteX3" fmla="*/ 1982929 w 2599324"/>
                    <a:gd name="connsiteY3" fmla="*/ 490020 h 765378"/>
                    <a:gd name="connsiteX4" fmla="*/ 2169965 w 2599324"/>
                    <a:gd name="connsiteY4" fmla="*/ 593927 h 765378"/>
                    <a:gd name="connsiteX5" fmla="*/ 450270 w 2599324"/>
                    <a:gd name="connsiteY5" fmla="*/ 765378 h 765378"/>
                    <a:gd name="connsiteX6" fmla="*/ 656969 w 2599324"/>
                    <a:gd name="connsiteY6" fmla="*/ 576266 h 765378"/>
                    <a:gd name="connsiteX7" fmla="*/ 158515 w 2599324"/>
                    <a:gd name="connsiteY7" fmla="*/ 596965 h 765378"/>
                    <a:gd name="connsiteX8" fmla="*/ 84303 w 2599324"/>
                    <a:gd name="connsiteY8" fmla="*/ 243466 h 765378"/>
                    <a:gd name="connsiteX0" fmla="*/ 84151 w 2599172"/>
                    <a:gd name="connsiteY0" fmla="*/ 243466 h 765378"/>
                    <a:gd name="connsiteX1" fmla="*/ 2382828 w 2599172"/>
                    <a:gd name="connsiteY1" fmla="*/ 79577 h 765378"/>
                    <a:gd name="connsiteX2" fmla="*/ 2398412 w 2599172"/>
                    <a:gd name="connsiteY2" fmla="*/ 491323 h 765378"/>
                    <a:gd name="connsiteX3" fmla="*/ 1982777 w 2599172"/>
                    <a:gd name="connsiteY3" fmla="*/ 490020 h 765378"/>
                    <a:gd name="connsiteX4" fmla="*/ 2169813 w 2599172"/>
                    <a:gd name="connsiteY4" fmla="*/ 593927 h 765378"/>
                    <a:gd name="connsiteX5" fmla="*/ 450118 w 2599172"/>
                    <a:gd name="connsiteY5" fmla="*/ 765378 h 765378"/>
                    <a:gd name="connsiteX6" fmla="*/ 656817 w 2599172"/>
                    <a:gd name="connsiteY6" fmla="*/ 576266 h 765378"/>
                    <a:gd name="connsiteX7" fmla="*/ 158934 w 2599172"/>
                    <a:gd name="connsiteY7" fmla="*/ 624279 h 765378"/>
                    <a:gd name="connsiteX8" fmla="*/ 84151 w 2599172"/>
                    <a:gd name="connsiteY8" fmla="*/ 243466 h 765378"/>
                    <a:gd name="connsiteX0" fmla="*/ 126846 w 2641867"/>
                    <a:gd name="connsiteY0" fmla="*/ 243466 h 765378"/>
                    <a:gd name="connsiteX1" fmla="*/ 2425523 w 2641867"/>
                    <a:gd name="connsiteY1" fmla="*/ 79577 h 765378"/>
                    <a:gd name="connsiteX2" fmla="*/ 2441107 w 2641867"/>
                    <a:gd name="connsiteY2" fmla="*/ 491323 h 765378"/>
                    <a:gd name="connsiteX3" fmla="*/ 2025472 w 2641867"/>
                    <a:gd name="connsiteY3" fmla="*/ 490020 h 765378"/>
                    <a:gd name="connsiteX4" fmla="*/ 2212508 w 2641867"/>
                    <a:gd name="connsiteY4" fmla="*/ 593927 h 765378"/>
                    <a:gd name="connsiteX5" fmla="*/ 492813 w 2641867"/>
                    <a:gd name="connsiteY5" fmla="*/ 765378 h 765378"/>
                    <a:gd name="connsiteX6" fmla="*/ 699512 w 2641867"/>
                    <a:gd name="connsiteY6" fmla="*/ 576266 h 765378"/>
                    <a:gd name="connsiteX7" fmla="*/ 201629 w 2641867"/>
                    <a:gd name="connsiteY7" fmla="*/ 624279 h 765378"/>
                    <a:gd name="connsiteX8" fmla="*/ 126846 w 2641867"/>
                    <a:gd name="connsiteY8" fmla="*/ 243466 h 765378"/>
                    <a:gd name="connsiteX0" fmla="*/ 126846 w 2641867"/>
                    <a:gd name="connsiteY0" fmla="*/ 243466 h 765378"/>
                    <a:gd name="connsiteX1" fmla="*/ 2425523 w 2641867"/>
                    <a:gd name="connsiteY1" fmla="*/ 79577 h 765378"/>
                    <a:gd name="connsiteX2" fmla="*/ 2441107 w 2641867"/>
                    <a:gd name="connsiteY2" fmla="*/ 491323 h 765378"/>
                    <a:gd name="connsiteX3" fmla="*/ 2025472 w 2641867"/>
                    <a:gd name="connsiteY3" fmla="*/ 490020 h 765378"/>
                    <a:gd name="connsiteX4" fmla="*/ 2220185 w 2641867"/>
                    <a:gd name="connsiteY4" fmla="*/ 681492 h 765378"/>
                    <a:gd name="connsiteX5" fmla="*/ 492813 w 2641867"/>
                    <a:gd name="connsiteY5" fmla="*/ 765378 h 765378"/>
                    <a:gd name="connsiteX6" fmla="*/ 699512 w 2641867"/>
                    <a:gd name="connsiteY6" fmla="*/ 576266 h 765378"/>
                    <a:gd name="connsiteX7" fmla="*/ 201629 w 2641867"/>
                    <a:gd name="connsiteY7" fmla="*/ 624279 h 765378"/>
                    <a:gd name="connsiteX8" fmla="*/ 126846 w 2641867"/>
                    <a:gd name="connsiteY8" fmla="*/ 243466 h 76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867" h="765378">
                      <a:moveTo>
                        <a:pt x="126846" y="243466"/>
                      </a:moveTo>
                      <a:cubicBezTo>
                        <a:pt x="552328" y="-35357"/>
                        <a:pt x="1984456" y="-52041"/>
                        <a:pt x="2425523" y="79577"/>
                      </a:cubicBezTo>
                      <a:cubicBezTo>
                        <a:pt x="2730322" y="137161"/>
                        <a:pt x="2692220" y="418151"/>
                        <a:pt x="2441107" y="491323"/>
                      </a:cubicBezTo>
                      <a:lnTo>
                        <a:pt x="2025472" y="490020"/>
                      </a:lnTo>
                      <a:lnTo>
                        <a:pt x="2220185" y="681492"/>
                      </a:lnTo>
                      <a:lnTo>
                        <a:pt x="492813" y="765378"/>
                      </a:lnTo>
                      <a:cubicBezTo>
                        <a:pt x="560354" y="694374"/>
                        <a:pt x="631971" y="631684"/>
                        <a:pt x="699512" y="576266"/>
                      </a:cubicBezTo>
                      <a:cubicBezTo>
                        <a:pt x="506095" y="628655"/>
                        <a:pt x="329749" y="641621"/>
                        <a:pt x="201629" y="624279"/>
                      </a:cubicBezTo>
                      <a:cubicBezTo>
                        <a:pt x="95989" y="613453"/>
                        <a:pt x="-149339" y="420560"/>
                        <a:pt x="126846" y="24346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4" name="Group 83">
                <a:extLst>
                  <a:ext uri="{FF2B5EF4-FFF2-40B4-BE49-F238E27FC236}">
                    <a16:creationId xmlns:a16="http://schemas.microsoft.com/office/drawing/2014/main" id="{58729F3C-B2AC-4051-9A11-8049B5A57E5A}"/>
                  </a:ext>
                </a:extLst>
              </p:cNvPr>
              <p:cNvGrpSpPr/>
              <p:nvPr/>
            </p:nvGrpSpPr>
            <p:grpSpPr>
              <a:xfrm>
                <a:off x="2940159" y="3974882"/>
                <a:ext cx="1218325" cy="1281240"/>
                <a:chOff x="2940159" y="3974882"/>
                <a:chExt cx="1218325" cy="1281240"/>
              </a:xfrm>
            </p:grpSpPr>
            <p:grpSp>
              <p:nvGrpSpPr>
                <p:cNvPr id="85" name="Group 84">
                  <a:extLst>
                    <a:ext uri="{FF2B5EF4-FFF2-40B4-BE49-F238E27FC236}">
                      <a16:creationId xmlns:a16="http://schemas.microsoft.com/office/drawing/2014/main" id="{DA8A47E4-4823-420A-9B90-268F0EB86B5A}"/>
                    </a:ext>
                  </a:extLst>
                </p:cNvPr>
                <p:cNvGrpSpPr/>
                <p:nvPr/>
              </p:nvGrpSpPr>
              <p:grpSpPr>
                <a:xfrm>
                  <a:off x="2940159" y="3974882"/>
                  <a:ext cx="1218325" cy="1281240"/>
                  <a:chOff x="2940159" y="3974882"/>
                  <a:chExt cx="1218325" cy="1281240"/>
                </a:xfrm>
              </p:grpSpPr>
              <p:sp>
                <p:nvSpPr>
                  <p:cNvPr id="92" name="Rectangle 2">
                    <a:extLst>
                      <a:ext uri="{FF2B5EF4-FFF2-40B4-BE49-F238E27FC236}">
                        <a16:creationId xmlns:a16="http://schemas.microsoft.com/office/drawing/2014/main" id="{2E49CD33-78EB-4E7C-9F97-A1F9178AC237}"/>
                      </a:ext>
                    </a:extLst>
                  </p:cNvPr>
                  <p:cNvSpPr/>
                  <p:nvPr/>
                </p:nvSpPr>
                <p:spPr>
                  <a:xfrm rot="8682729" flipV="1">
                    <a:off x="3903170" y="4337625"/>
                    <a:ext cx="25531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2649"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594837" y="6050116"/>
                          <a:pt x="8752654" y="6193162"/>
                        </a:cubicBezTo>
                        <a:cubicBezTo>
                          <a:pt x="7977375" y="7437758"/>
                          <a:pt x="7007393" y="7933774"/>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3" name="Rectangle 2">
                    <a:extLst>
                      <a:ext uri="{FF2B5EF4-FFF2-40B4-BE49-F238E27FC236}">
                        <a16:creationId xmlns:a16="http://schemas.microsoft.com/office/drawing/2014/main" id="{A7B4E1E1-AD12-4198-98F6-59CE6C8821B7}"/>
                      </a:ext>
                    </a:extLst>
                  </p:cNvPr>
                  <p:cNvSpPr/>
                  <p:nvPr/>
                </p:nvSpPr>
                <p:spPr>
                  <a:xfrm rot="17964795" flipH="1" flipV="1">
                    <a:off x="3693376" y="3986333"/>
                    <a:ext cx="255664" cy="232762"/>
                  </a:xfrm>
                  <a:custGeom>
                    <a:avLst/>
                    <a:gdLst>
                      <a:gd name="connsiteX0" fmla="*/ 0 w 4659086"/>
                      <a:gd name="connsiteY0" fmla="*/ 0 h 2017485"/>
                      <a:gd name="connsiteX1" fmla="*/ 4659086 w 4659086"/>
                      <a:gd name="connsiteY1" fmla="*/ 0 h 2017485"/>
                      <a:gd name="connsiteX2" fmla="*/ 4659086 w 4659086"/>
                      <a:gd name="connsiteY2" fmla="*/ 2017485 h 2017485"/>
                      <a:gd name="connsiteX3" fmla="*/ 0 w 4659086"/>
                      <a:gd name="connsiteY3" fmla="*/ 2017485 h 2017485"/>
                      <a:gd name="connsiteX4" fmla="*/ 0 w 4659086"/>
                      <a:gd name="connsiteY4" fmla="*/ 0 h 2017485"/>
                      <a:gd name="connsiteX0" fmla="*/ 0 w 4804229"/>
                      <a:gd name="connsiteY0" fmla="*/ 0 h 2017485"/>
                      <a:gd name="connsiteX1" fmla="*/ 4659086 w 4804229"/>
                      <a:gd name="connsiteY1" fmla="*/ 0 h 2017485"/>
                      <a:gd name="connsiteX2" fmla="*/ 4804229 w 4804229"/>
                      <a:gd name="connsiteY2" fmla="*/ 1204685 h 2017485"/>
                      <a:gd name="connsiteX3" fmla="*/ 0 w 4804229"/>
                      <a:gd name="connsiteY3" fmla="*/ 2017485 h 2017485"/>
                      <a:gd name="connsiteX4" fmla="*/ 0 w 4804229"/>
                      <a:gd name="connsiteY4" fmla="*/ 0 h 2017485"/>
                      <a:gd name="connsiteX0" fmla="*/ 0 w 4804229"/>
                      <a:gd name="connsiteY0" fmla="*/ 0 h 4223656"/>
                      <a:gd name="connsiteX1" fmla="*/ 4659086 w 4804229"/>
                      <a:gd name="connsiteY1" fmla="*/ 0 h 4223656"/>
                      <a:gd name="connsiteX2" fmla="*/ 4804229 w 4804229"/>
                      <a:gd name="connsiteY2" fmla="*/ 1204685 h 4223656"/>
                      <a:gd name="connsiteX3" fmla="*/ 2002971 w 4804229"/>
                      <a:gd name="connsiteY3" fmla="*/ 4223656 h 4223656"/>
                      <a:gd name="connsiteX4" fmla="*/ 0 w 4804229"/>
                      <a:gd name="connsiteY4" fmla="*/ 0 h 4223656"/>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0 w 7634515"/>
                      <a:gd name="connsiteY4" fmla="*/ 0 h 4499428"/>
                      <a:gd name="connsiteX0" fmla="*/ 39552 w 7674067"/>
                      <a:gd name="connsiteY0" fmla="*/ 0 h 4895853"/>
                      <a:gd name="connsiteX1" fmla="*/ 7528924 w 7674067"/>
                      <a:gd name="connsiteY1" fmla="*/ 275772 h 4895853"/>
                      <a:gd name="connsiteX2" fmla="*/ 7674067 w 7674067"/>
                      <a:gd name="connsiteY2" fmla="*/ 1480457 h 4895853"/>
                      <a:gd name="connsiteX3" fmla="*/ 4872809 w 7674067"/>
                      <a:gd name="connsiteY3" fmla="*/ 4499428 h 4895853"/>
                      <a:gd name="connsiteX4" fmla="*/ 4582524 w 7674067"/>
                      <a:gd name="connsiteY4" fmla="*/ 4368799 h 4895853"/>
                      <a:gd name="connsiteX5" fmla="*/ 39552 w 7674067"/>
                      <a:gd name="connsiteY5" fmla="*/ 0 h 4895853"/>
                      <a:gd name="connsiteX0" fmla="*/ 38817 w 7673332"/>
                      <a:gd name="connsiteY0" fmla="*/ 0 h 4715686"/>
                      <a:gd name="connsiteX1" fmla="*/ 7528189 w 7673332"/>
                      <a:gd name="connsiteY1" fmla="*/ 275772 h 4715686"/>
                      <a:gd name="connsiteX2" fmla="*/ 7673332 w 7673332"/>
                      <a:gd name="connsiteY2" fmla="*/ 1480457 h 4715686"/>
                      <a:gd name="connsiteX3" fmla="*/ 4872074 w 7673332"/>
                      <a:gd name="connsiteY3" fmla="*/ 4499428 h 4715686"/>
                      <a:gd name="connsiteX4" fmla="*/ 4668875 w 7673332"/>
                      <a:gd name="connsiteY4" fmla="*/ 3860799 h 4715686"/>
                      <a:gd name="connsiteX5" fmla="*/ 38817 w 7673332"/>
                      <a:gd name="connsiteY5" fmla="*/ 0 h 4715686"/>
                      <a:gd name="connsiteX0" fmla="*/ 38817 w 7673332"/>
                      <a:gd name="connsiteY0" fmla="*/ 0 h 4614939"/>
                      <a:gd name="connsiteX1" fmla="*/ 7528189 w 7673332"/>
                      <a:gd name="connsiteY1" fmla="*/ 275772 h 4614939"/>
                      <a:gd name="connsiteX2" fmla="*/ 7673332 w 7673332"/>
                      <a:gd name="connsiteY2" fmla="*/ 1480457 h 4614939"/>
                      <a:gd name="connsiteX3" fmla="*/ 4872074 w 7673332"/>
                      <a:gd name="connsiteY3" fmla="*/ 4499428 h 4614939"/>
                      <a:gd name="connsiteX4" fmla="*/ 4668875 w 7673332"/>
                      <a:gd name="connsiteY4" fmla="*/ 3860799 h 4614939"/>
                      <a:gd name="connsiteX5" fmla="*/ 38817 w 7673332"/>
                      <a:gd name="connsiteY5" fmla="*/ 0 h 4614939"/>
                      <a:gd name="connsiteX0" fmla="*/ 38817 w 7673332"/>
                      <a:gd name="connsiteY0" fmla="*/ 0 h 4499428"/>
                      <a:gd name="connsiteX1" fmla="*/ 7528189 w 7673332"/>
                      <a:gd name="connsiteY1" fmla="*/ 275772 h 4499428"/>
                      <a:gd name="connsiteX2" fmla="*/ 7673332 w 7673332"/>
                      <a:gd name="connsiteY2" fmla="*/ 1480457 h 4499428"/>
                      <a:gd name="connsiteX3" fmla="*/ 4872074 w 7673332"/>
                      <a:gd name="connsiteY3" fmla="*/ 4499428 h 4499428"/>
                      <a:gd name="connsiteX4" fmla="*/ 4668875 w 7673332"/>
                      <a:gd name="connsiteY4" fmla="*/ 3860799 h 4499428"/>
                      <a:gd name="connsiteX5" fmla="*/ 38817 w 7673332"/>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9428 w 7673943"/>
                      <a:gd name="connsiteY0" fmla="*/ 0 h 4499428"/>
                      <a:gd name="connsiteX1" fmla="*/ 7528800 w 7673943"/>
                      <a:gd name="connsiteY1" fmla="*/ 275772 h 4499428"/>
                      <a:gd name="connsiteX2" fmla="*/ 7673943 w 7673943"/>
                      <a:gd name="connsiteY2" fmla="*/ 1480457 h 4499428"/>
                      <a:gd name="connsiteX3" fmla="*/ 4872685 w 7673943"/>
                      <a:gd name="connsiteY3" fmla="*/ 4499428 h 4499428"/>
                      <a:gd name="connsiteX4" fmla="*/ 4596915 w 7673943"/>
                      <a:gd name="connsiteY4" fmla="*/ 4397828 h 4499428"/>
                      <a:gd name="connsiteX5" fmla="*/ 39428 w 7673943"/>
                      <a:gd name="connsiteY5" fmla="*/ 0 h 4499428"/>
                      <a:gd name="connsiteX0" fmla="*/ 38245 w 7672760"/>
                      <a:gd name="connsiteY0" fmla="*/ 0 h 4499428"/>
                      <a:gd name="connsiteX1" fmla="*/ 7527617 w 7672760"/>
                      <a:gd name="connsiteY1" fmla="*/ 275772 h 4499428"/>
                      <a:gd name="connsiteX2" fmla="*/ 7672760 w 7672760"/>
                      <a:gd name="connsiteY2" fmla="*/ 1480457 h 4499428"/>
                      <a:gd name="connsiteX3" fmla="*/ 4871502 w 7672760"/>
                      <a:gd name="connsiteY3" fmla="*/ 4499428 h 4499428"/>
                      <a:gd name="connsiteX4" fmla="*/ 4595732 w 7672760"/>
                      <a:gd name="connsiteY4" fmla="*/ 4397828 h 4499428"/>
                      <a:gd name="connsiteX5" fmla="*/ 38245 w 7672760"/>
                      <a:gd name="connsiteY5" fmla="*/ 0 h 4499428"/>
                      <a:gd name="connsiteX0" fmla="*/ 0 w 7634515"/>
                      <a:gd name="connsiteY0" fmla="*/ 0 h 4499428"/>
                      <a:gd name="connsiteX1" fmla="*/ 7489372 w 7634515"/>
                      <a:gd name="connsiteY1" fmla="*/ 275772 h 4499428"/>
                      <a:gd name="connsiteX2" fmla="*/ 7634515 w 7634515"/>
                      <a:gd name="connsiteY2" fmla="*/ 1480457 h 4499428"/>
                      <a:gd name="connsiteX3" fmla="*/ 4833257 w 7634515"/>
                      <a:gd name="connsiteY3" fmla="*/ 4499428 h 4499428"/>
                      <a:gd name="connsiteX4" fmla="*/ 4557487 w 7634515"/>
                      <a:gd name="connsiteY4" fmla="*/ 4397828 h 4499428"/>
                      <a:gd name="connsiteX5" fmla="*/ 0 w 7634515"/>
                      <a:gd name="connsiteY5" fmla="*/ 0 h 4499428"/>
                      <a:gd name="connsiteX0" fmla="*/ 0 w 7634515"/>
                      <a:gd name="connsiteY0" fmla="*/ 0 h 4455885"/>
                      <a:gd name="connsiteX1" fmla="*/ 7489372 w 7634515"/>
                      <a:gd name="connsiteY1" fmla="*/ 275772 h 4455885"/>
                      <a:gd name="connsiteX2" fmla="*/ 7634515 w 7634515"/>
                      <a:gd name="connsiteY2" fmla="*/ 1480457 h 4455885"/>
                      <a:gd name="connsiteX3" fmla="*/ 4862285 w 7634515"/>
                      <a:gd name="connsiteY3" fmla="*/ 4455885 h 4455885"/>
                      <a:gd name="connsiteX4" fmla="*/ 4557487 w 7634515"/>
                      <a:gd name="connsiteY4" fmla="*/ 4397828 h 4455885"/>
                      <a:gd name="connsiteX5" fmla="*/ 0 w 7634515"/>
                      <a:gd name="connsiteY5" fmla="*/ 0 h 4455885"/>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7489372 w 7634515"/>
                      <a:gd name="connsiteY1" fmla="*/ 275772 h 4484914"/>
                      <a:gd name="connsiteX2" fmla="*/ 7634515 w 7634515"/>
                      <a:gd name="connsiteY2" fmla="*/ 1480457 h 4484914"/>
                      <a:gd name="connsiteX3" fmla="*/ 4833256 w 7634515"/>
                      <a:gd name="connsiteY3" fmla="*/ 4484914 h 4484914"/>
                      <a:gd name="connsiteX4" fmla="*/ 4557487 w 7634515"/>
                      <a:gd name="connsiteY4" fmla="*/ 4397828 h 4484914"/>
                      <a:gd name="connsiteX5" fmla="*/ 0 w 7634515"/>
                      <a:gd name="connsiteY5" fmla="*/ 0 h 4484914"/>
                      <a:gd name="connsiteX0" fmla="*/ 0 w 7634515"/>
                      <a:gd name="connsiteY0" fmla="*/ 0 h 4484914"/>
                      <a:gd name="connsiteX1" fmla="*/ 5573485 w 7634515"/>
                      <a:gd name="connsiteY1" fmla="*/ 203200 h 4484914"/>
                      <a:gd name="connsiteX2" fmla="*/ 7489372 w 7634515"/>
                      <a:gd name="connsiteY2" fmla="*/ 275772 h 4484914"/>
                      <a:gd name="connsiteX3" fmla="*/ 7634515 w 7634515"/>
                      <a:gd name="connsiteY3" fmla="*/ 1480457 h 4484914"/>
                      <a:gd name="connsiteX4" fmla="*/ 4833256 w 7634515"/>
                      <a:gd name="connsiteY4" fmla="*/ 4484914 h 4484914"/>
                      <a:gd name="connsiteX5" fmla="*/ 4557487 w 7634515"/>
                      <a:gd name="connsiteY5" fmla="*/ 4397828 h 4484914"/>
                      <a:gd name="connsiteX6" fmla="*/ 0 w 7634515"/>
                      <a:gd name="connsiteY6" fmla="*/ 0 h 4484914"/>
                      <a:gd name="connsiteX0" fmla="*/ 0 w 7634515"/>
                      <a:gd name="connsiteY0" fmla="*/ 798285 h 5283199"/>
                      <a:gd name="connsiteX1" fmla="*/ 7082971 w 7634515"/>
                      <a:gd name="connsiteY1" fmla="*/ 0 h 5283199"/>
                      <a:gd name="connsiteX2" fmla="*/ 7489372 w 7634515"/>
                      <a:gd name="connsiteY2" fmla="*/ 1074057 h 5283199"/>
                      <a:gd name="connsiteX3" fmla="*/ 7634515 w 7634515"/>
                      <a:gd name="connsiteY3" fmla="*/ 2278742 h 5283199"/>
                      <a:gd name="connsiteX4" fmla="*/ 4833256 w 7634515"/>
                      <a:gd name="connsiteY4" fmla="*/ 5283199 h 5283199"/>
                      <a:gd name="connsiteX5" fmla="*/ 4557487 w 7634515"/>
                      <a:gd name="connsiteY5" fmla="*/ 5196113 h 5283199"/>
                      <a:gd name="connsiteX6" fmla="*/ 0 w 7634515"/>
                      <a:gd name="connsiteY6" fmla="*/ 798285 h 5283199"/>
                      <a:gd name="connsiteX0" fmla="*/ 0 w 7634515"/>
                      <a:gd name="connsiteY0" fmla="*/ 1088571 h 5573485"/>
                      <a:gd name="connsiteX1" fmla="*/ 7257143 w 7634515"/>
                      <a:gd name="connsiteY1" fmla="*/ 0 h 5573485"/>
                      <a:gd name="connsiteX2" fmla="*/ 7489372 w 7634515"/>
                      <a:gd name="connsiteY2" fmla="*/ 1364343 h 5573485"/>
                      <a:gd name="connsiteX3" fmla="*/ 7634515 w 7634515"/>
                      <a:gd name="connsiteY3" fmla="*/ 2569028 h 5573485"/>
                      <a:gd name="connsiteX4" fmla="*/ 4833256 w 7634515"/>
                      <a:gd name="connsiteY4" fmla="*/ 5573485 h 5573485"/>
                      <a:gd name="connsiteX5" fmla="*/ 4557487 w 7634515"/>
                      <a:gd name="connsiteY5" fmla="*/ 5486399 h 5573485"/>
                      <a:gd name="connsiteX6" fmla="*/ 0 w 7634515"/>
                      <a:gd name="connsiteY6" fmla="*/ 1088571 h 5573485"/>
                      <a:gd name="connsiteX0" fmla="*/ 0 w 7634515"/>
                      <a:gd name="connsiteY0" fmla="*/ 1088571 h 5573485"/>
                      <a:gd name="connsiteX1" fmla="*/ 5660571 w 7634515"/>
                      <a:gd name="connsiteY1" fmla="*/ 217715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110514 w 7634515"/>
                      <a:gd name="connsiteY1" fmla="*/ 740229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6037942 w 7634515"/>
                      <a:gd name="connsiteY1" fmla="*/ 754743 h 5573485"/>
                      <a:gd name="connsiteX2" fmla="*/ 7257143 w 7634515"/>
                      <a:gd name="connsiteY2" fmla="*/ 0 h 5573485"/>
                      <a:gd name="connsiteX3" fmla="*/ 7489372 w 7634515"/>
                      <a:gd name="connsiteY3" fmla="*/ 1364343 h 5573485"/>
                      <a:gd name="connsiteX4" fmla="*/ 7634515 w 7634515"/>
                      <a:gd name="connsiteY4" fmla="*/ 2569028 h 5573485"/>
                      <a:gd name="connsiteX5" fmla="*/ 4833256 w 7634515"/>
                      <a:gd name="connsiteY5" fmla="*/ 5573485 h 5573485"/>
                      <a:gd name="connsiteX6" fmla="*/ 4557487 w 7634515"/>
                      <a:gd name="connsiteY6" fmla="*/ 5486399 h 5573485"/>
                      <a:gd name="connsiteX7" fmla="*/ 0 w 7634515"/>
                      <a:gd name="connsiteY7" fmla="*/ 1088571 h 5573485"/>
                      <a:gd name="connsiteX0" fmla="*/ 0 w 7634515"/>
                      <a:gd name="connsiteY0" fmla="*/ 1088571 h 5573485"/>
                      <a:gd name="connsiteX1" fmla="*/ 3164114 w 7634515"/>
                      <a:gd name="connsiteY1" fmla="*/ 914401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34515"/>
                      <a:gd name="connsiteY0" fmla="*/ 1088571 h 5573485"/>
                      <a:gd name="connsiteX1" fmla="*/ 711199 w 7634515"/>
                      <a:gd name="connsiteY1" fmla="*/ 435430 h 5573485"/>
                      <a:gd name="connsiteX2" fmla="*/ 6037942 w 7634515"/>
                      <a:gd name="connsiteY2" fmla="*/ 754743 h 5573485"/>
                      <a:gd name="connsiteX3" fmla="*/ 7257143 w 7634515"/>
                      <a:gd name="connsiteY3" fmla="*/ 0 h 5573485"/>
                      <a:gd name="connsiteX4" fmla="*/ 7489372 w 7634515"/>
                      <a:gd name="connsiteY4" fmla="*/ 1364343 h 5573485"/>
                      <a:gd name="connsiteX5" fmla="*/ 7634515 w 7634515"/>
                      <a:gd name="connsiteY5" fmla="*/ 2569028 h 5573485"/>
                      <a:gd name="connsiteX6" fmla="*/ 4833256 w 7634515"/>
                      <a:gd name="connsiteY6" fmla="*/ 5573485 h 5573485"/>
                      <a:gd name="connsiteX7" fmla="*/ 4557487 w 7634515"/>
                      <a:gd name="connsiteY7" fmla="*/ 5486399 h 5573485"/>
                      <a:gd name="connsiteX8" fmla="*/ 0 w 7634515"/>
                      <a:gd name="connsiteY8" fmla="*/ 1088571 h 5573485"/>
                      <a:gd name="connsiteX0" fmla="*/ 0 w 7605486"/>
                      <a:gd name="connsiteY0" fmla="*/ 1074056 h 5573485"/>
                      <a:gd name="connsiteX1" fmla="*/ 682170 w 7605486"/>
                      <a:gd name="connsiteY1" fmla="*/ 435430 h 5573485"/>
                      <a:gd name="connsiteX2" fmla="*/ 6008913 w 7605486"/>
                      <a:gd name="connsiteY2" fmla="*/ 754743 h 5573485"/>
                      <a:gd name="connsiteX3" fmla="*/ 7228114 w 7605486"/>
                      <a:gd name="connsiteY3" fmla="*/ 0 h 5573485"/>
                      <a:gd name="connsiteX4" fmla="*/ 7460343 w 7605486"/>
                      <a:gd name="connsiteY4" fmla="*/ 1364343 h 5573485"/>
                      <a:gd name="connsiteX5" fmla="*/ 7605486 w 7605486"/>
                      <a:gd name="connsiteY5" fmla="*/ 2569028 h 5573485"/>
                      <a:gd name="connsiteX6" fmla="*/ 4804227 w 7605486"/>
                      <a:gd name="connsiteY6" fmla="*/ 5573485 h 5573485"/>
                      <a:gd name="connsiteX7" fmla="*/ 4528458 w 7605486"/>
                      <a:gd name="connsiteY7" fmla="*/ 5486399 h 5573485"/>
                      <a:gd name="connsiteX8" fmla="*/ 0 w 7605486"/>
                      <a:gd name="connsiteY8" fmla="*/ 1074056 h 5573485"/>
                      <a:gd name="connsiteX0" fmla="*/ 145217 w 7750703"/>
                      <a:gd name="connsiteY0" fmla="*/ 1074056 h 5573485"/>
                      <a:gd name="connsiteX1" fmla="*/ 827387 w 7750703"/>
                      <a:gd name="connsiteY1" fmla="*/ 435430 h 5573485"/>
                      <a:gd name="connsiteX2" fmla="*/ 6154130 w 7750703"/>
                      <a:gd name="connsiteY2" fmla="*/ 754743 h 5573485"/>
                      <a:gd name="connsiteX3" fmla="*/ 7373331 w 7750703"/>
                      <a:gd name="connsiteY3" fmla="*/ 0 h 5573485"/>
                      <a:gd name="connsiteX4" fmla="*/ 7605560 w 7750703"/>
                      <a:gd name="connsiteY4" fmla="*/ 1364343 h 5573485"/>
                      <a:gd name="connsiteX5" fmla="*/ 7750703 w 7750703"/>
                      <a:gd name="connsiteY5" fmla="*/ 2569028 h 5573485"/>
                      <a:gd name="connsiteX6" fmla="*/ 4949444 w 7750703"/>
                      <a:gd name="connsiteY6" fmla="*/ 5573485 h 5573485"/>
                      <a:gd name="connsiteX7" fmla="*/ 4673675 w 7750703"/>
                      <a:gd name="connsiteY7" fmla="*/ 5486399 h 5573485"/>
                      <a:gd name="connsiteX8" fmla="*/ 145217 w 7750703"/>
                      <a:gd name="connsiteY8" fmla="*/ 1074056 h 5573485"/>
                      <a:gd name="connsiteX0" fmla="*/ 143276 w 7748762"/>
                      <a:gd name="connsiteY0" fmla="*/ 1074056 h 5573485"/>
                      <a:gd name="connsiteX1" fmla="*/ 825446 w 7748762"/>
                      <a:gd name="connsiteY1" fmla="*/ 435430 h 5573485"/>
                      <a:gd name="connsiteX2" fmla="*/ 6152189 w 7748762"/>
                      <a:gd name="connsiteY2" fmla="*/ 754743 h 5573485"/>
                      <a:gd name="connsiteX3" fmla="*/ 7371390 w 7748762"/>
                      <a:gd name="connsiteY3" fmla="*/ 0 h 5573485"/>
                      <a:gd name="connsiteX4" fmla="*/ 7603619 w 7748762"/>
                      <a:gd name="connsiteY4" fmla="*/ 1364343 h 5573485"/>
                      <a:gd name="connsiteX5" fmla="*/ 7748762 w 7748762"/>
                      <a:gd name="connsiteY5" fmla="*/ 2569028 h 5573485"/>
                      <a:gd name="connsiteX6" fmla="*/ 4947503 w 7748762"/>
                      <a:gd name="connsiteY6" fmla="*/ 5573485 h 5573485"/>
                      <a:gd name="connsiteX7" fmla="*/ 4671734 w 7748762"/>
                      <a:gd name="connsiteY7" fmla="*/ 5486399 h 5573485"/>
                      <a:gd name="connsiteX8" fmla="*/ 143276 w 7748762"/>
                      <a:gd name="connsiteY8" fmla="*/ 1074056 h 5573485"/>
                      <a:gd name="connsiteX0" fmla="*/ 143276 w 7748762"/>
                      <a:gd name="connsiteY0" fmla="*/ 1074056 h 5573485"/>
                      <a:gd name="connsiteX1" fmla="*/ 825446 w 7748762"/>
                      <a:gd name="connsiteY1" fmla="*/ 435430 h 5573485"/>
                      <a:gd name="connsiteX2" fmla="*/ 3365445 w 7748762"/>
                      <a:gd name="connsiteY2" fmla="*/ 566058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143276 w 7748762"/>
                      <a:gd name="connsiteY0" fmla="*/ 1074056 h 5573485"/>
                      <a:gd name="connsiteX1" fmla="*/ 825446 w 7748762"/>
                      <a:gd name="connsiteY1" fmla="*/ 435430 h 5573485"/>
                      <a:gd name="connsiteX2" fmla="*/ 2494588 w 7748762"/>
                      <a:gd name="connsiteY2" fmla="*/ 2249715 h 5573485"/>
                      <a:gd name="connsiteX3" fmla="*/ 6152189 w 7748762"/>
                      <a:gd name="connsiteY3" fmla="*/ 754743 h 5573485"/>
                      <a:gd name="connsiteX4" fmla="*/ 7371390 w 7748762"/>
                      <a:gd name="connsiteY4" fmla="*/ 0 h 5573485"/>
                      <a:gd name="connsiteX5" fmla="*/ 7603619 w 7748762"/>
                      <a:gd name="connsiteY5" fmla="*/ 1364343 h 5573485"/>
                      <a:gd name="connsiteX6" fmla="*/ 7748762 w 7748762"/>
                      <a:gd name="connsiteY6" fmla="*/ 2569028 h 5573485"/>
                      <a:gd name="connsiteX7" fmla="*/ 4947503 w 7748762"/>
                      <a:gd name="connsiteY7" fmla="*/ 5573485 h 5573485"/>
                      <a:gd name="connsiteX8" fmla="*/ 4671734 w 7748762"/>
                      <a:gd name="connsiteY8" fmla="*/ 5486399 h 5573485"/>
                      <a:gd name="connsiteX9" fmla="*/ 143276 w 7748762"/>
                      <a:gd name="connsiteY9" fmla="*/ 1074056 h 5573485"/>
                      <a:gd name="connsiteX0" fmla="*/ 225462 w 7830948"/>
                      <a:gd name="connsiteY0" fmla="*/ 1074056 h 5573485"/>
                      <a:gd name="connsiteX1" fmla="*/ 530261 w 7830948"/>
                      <a:gd name="connsiteY1" fmla="*/ 595087 h 5573485"/>
                      <a:gd name="connsiteX2" fmla="*/ 2576774 w 7830948"/>
                      <a:gd name="connsiteY2" fmla="*/ 2249715 h 5573485"/>
                      <a:gd name="connsiteX3" fmla="*/ 6234375 w 7830948"/>
                      <a:gd name="connsiteY3" fmla="*/ 754743 h 5573485"/>
                      <a:gd name="connsiteX4" fmla="*/ 7453576 w 7830948"/>
                      <a:gd name="connsiteY4" fmla="*/ 0 h 5573485"/>
                      <a:gd name="connsiteX5" fmla="*/ 7685805 w 7830948"/>
                      <a:gd name="connsiteY5" fmla="*/ 1364343 h 5573485"/>
                      <a:gd name="connsiteX6" fmla="*/ 7830948 w 7830948"/>
                      <a:gd name="connsiteY6" fmla="*/ 2569028 h 5573485"/>
                      <a:gd name="connsiteX7" fmla="*/ 5029689 w 7830948"/>
                      <a:gd name="connsiteY7" fmla="*/ 5573485 h 5573485"/>
                      <a:gd name="connsiteX8" fmla="*/ 4753920 w 7830948"/>
                      <a:gd name="connsiteY8" fmla="*/ 5486399 h 5573485"/>
                      <a:gd name="connsiteX9" fmla="*/ 225462 w 7830948"/>
                      <a:gd name="connsiteY9" fmla="*/ 1074056 h 5573485"/>
                      <a:gd name="connsiteX0" fmla="*/ 154662 w 7760148"/>
                      <a:gd name="connsiteY0" fmla="*/ 1074056 h 5573485"/>
                      <a:gd name="connsiteX1" fmla="*/ 764261 w 7760148"/>
                      <a:gd name="connsiteY1" fmla="*/ 391887 h 5573485"/>
                      <a:gd name="connsiteX2" fmla="*/ 2505974 w 7760148"/>
                      <a:gd name="connsiteY2" fmla="*/ 2249715 h 5573485"/>
                      <a:gd name="connsiteX3" fmla="*/ 6163575 w 7760148"/>
                      <a:gd name="connsiteY3" fmla="*/ 754743 h 5573485"/>
                      <a:gd name="connsiteX4" fmla="*/ 7382776 w 7760148"/>
                      <a:gd name="connsiteY4" fmla="*/ 0 h 5573485"/>
                      <a:gd name="connsiteX5" fmla="*/ 7615005 w 7760148"/>
                      <a:gd name="connsiteY5" fmla="*/ 1364343 h 5573485"/>
                      <a:gd name="connsiteX6" fmla="*/ 7760148 w 7760148"/>
                      <a:gd name="connsiteY6" fmla="*/ 2569028 h 5573485"/>
                      <a:gd name="connsiteX7" fmla="*/ 4958889 w 7760148"/>
                      <a:gd name="connsiteY7" fmla="*/ 5573485 h 5573485"/>
                      <a:gd name="connsiteX8" fmla="*/ 4683120 w 7760148"/>
                      <a:gd name="connsiteY8" fmla="*/ 5486399 h 5573485"/>
                      <a:gd name="connsiteX9" fmla="*/ 154662 w 7760148"/>
                      <a:gd name="connsiteY9" fmla="*/ 1074056 h 5573485"/>
                      <a:gd name="connsiteX0" fmla="*/ 146294 w 7751780"/>
                      <a:gd name="connsiteY0" fmla="*/ 1074056 h 5573485"/>
                      <a:gd name="connsiteX1" fmla="*/ 755893 w 7751780"/>
                      <a:gd name="connsiteY1" fmla="*/ 391887 h 5573485"/>
                      <a:gd name="connsiteX2" fmla="*/ 2497606 w 7751780"/>
                      <a:gd name="connsiteY2" fmla="*/ 2249715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6155207 w 7751780"/>
                      <a:gd name="connsiteY3" fmla="*/ 754743 h 5573485"/>
                      <a:gd name="connsiteX4" fmla="*/ 7374408 w 7751780"/>
                      <a:gd name="connsiteY4" fmla="*/ 0 h 5573485"/>
                      <a:gd name="connsiteX5" fmla="*/ 7606637 w 7751780"/>
                      <a:gd name="connsiteY5" fmla="*/ 1364343 h 5573485"/>
                      <a:gd name="connsiteX6" fmla="*/ 7751780 w 7751780"/>
                      <a:gd name="connsiteY6" fmla="*/ 2569028 h 5573485"/>
                      <a:gd name="connsiteX7" fmla="*/ 4950521 w 7751780"/>
                      <a:gd name="connsiteY7" fmla="*/ 5573485 h 5573485"/>
                      <a:gd name="connsiteX8" fmla="*/ 4674752 w 7751780"/>
                      <a:gd name="connsiteY8" fmla="*/ 5486399 h 5573485"/>
                      <a:gd name="connsiteX9" fmla="*/ 146294 w 7751780"/>
                      <a:gd name="connsiteY9" fmla="*/ 1074056 h 5573485"/>
                      <a:gd name="connsiteX0" fmla="*/ 146294 w 7751780"/>
                      <a:gd name="connsiteY0" fmla="*/ 1074056 h 5573485"/>
                      <a:gd name="connsiteX1" fmla="*/ 755893 w 7751780"/>
                      <a:gd name="connsiteY1" fmla="*/ 391887 h 5573485"/>
                      <a:gd name="connsiteX2" fmla="*/ 2584691 w 7751780"/>
                      <a:gd name="connsiteY2" fmla="*/ 2220687 h 5573485"/>
                      <a:gd name="connsiteX3" fmla="*/ 4094178 w 7751780"/>
                      <a:gd name="connsiteY3" fmla="*/ 1611086 h 5573485"/>
                      <a:gd name="connsiteX4" fmla="*/ 6155207 w 7751780"/>
                      <a:gd name="connsiteY4" fmla="*/ 754743 h 5573485"/>
                      <a:gd name="connsiteX5" fmla="*/ 7374408 w 7751780"/>
                      <a:gd name="connsiteY5" fmla="*/ 0 h 5573485"/>
                      <a:gd name="connsiteX6" fmla="*/ 7606637 w 7751780"/>
                      <a:gd name="connsiteY6" fmla="*/ 1364343 h 5573485"/>
                      <a:gd name="connsiteX7" fmla="*/ 7751780 w 7751780"/>
                      <a:gd name="connsiteY7" fmla="*/ 2569028 h 5573485"/>
                      <a:gd name="connsiteX8" fmla="*/ 4950521 w 7751780"/>
                      <a:gd name="connsiteY8" fmla="*/ 5573485 h 5573485"/>
                      <a:gd name="connsiteX9" fmla="*/ 4674752 w 7751780"/>
                      <a:gd name="connsiteY9" fmla="*/ 5486399 h 5573485"/>
                      <a:gd name="connsiteX10" fmla="*/ 146294 w 7751780"/>
                      <a:gd name="connsiteY10" fmla="*/ 1074056 h 5573485"/>
                      <a:gd name="connsiteX0" fmla="*/ 362859 w 7968345"/>
                      <a:gd name="connsiteY0" fmla="*/ 1944913 h 6444342"/>
                      <a:gd name="connsiteX1" fmla="*/ 972458 w 7968345"/>
                      <a:gd name="connsiteY1" fmla="*/ 1262744 h 6444342"/>
                      <a:gd name="connsiteX2" fmla="*/ 2801256 w 7968345"/>
                      <a:gd name="connsiteY2" fmla="*/ 3091544 h 6444342"/>
                      <a:gd name="connsiteX3" fmla="*/ 0 w 7968345"/>
                      <a:gd name="connsiteY3" fmla="*/ 0 h 6444342"/>
                      <a:gd name="connsiteX4" fmla="*/ 6371772 w 7968345"/>
                      <a:gd name="connsiteY4" fmla="*/ 1625600 h 6444342"/>
                      <a:gd name="connsiteX5" fmla="*/ 7590973 w 7968345"/>
                      <a:gd name="connsiteY5" fmla="*/ 870857 h 6444342"/>
                      <a:gd name="connsiteX6" fmla="*/ 7823202 w 7968345"/>
                      <a:gd name="connsiteY6" fmla="*/ 2235200 h 6444342"/>
                      <a:gd name="connsiteX7" fmla="*/ 7968345 w 7968345"/>
                      <a:gd name="connsiteY7" fmla="*/ 3439885 h 6444342"/>
                      <a:gd name="connsiteX8" fmla="*/ 5167086 w 7968345"/>
                      <a:gd name="connsiteY8" fmla="*/ 6444342 h 6444342"/>
                      <a:gd name="connsiteX9" fmla="*/ 4891317 w 7968345"/>
                      <a:gd name="connsiteY9" fmla="*/ 6357256 h 6444342"/>
                      <a:gd name="connsiteX10" fmla="*/ 362859 w 7968345"/>
                      <a:gd name="connsiteY10" fmla="*/ 1944913 h 6444342"/>
                      <a:gd name="connsiteX0" fmla="*/ 449944 w 8055430"/>
                      <a:gd name="connsiteY0" fmla="*/ 1857827 h 6357256"/>
                      <a:gd name="connsiteX1" fmla="*/ 1059543 w 8055430"/>
                      <a:gd name="connsiteY1" fmla="*/ 1175658 h 6357256"/>
                      <a:gd name="connsiteX2" fmla="*/ 2888341 w 8055430"/>
                      <a:gd name="connsiteY2" fmla="*/ 3004458 h 6357256"/>
                      <a:gd name="connsiteX3" fmla="*/ 0 w 8055430"/>
                      <a:gd name="connsiteY3" fmla="*/ 0 h 6357256"/>
                      <a:gd name="connsiteX4" fmla="*/ 6458857 w 8055430"/>
                      <a:gd name="connsiteY4" fmla="*/ 1538514 h 6357256"/>
                      <a:gd name="connsiteX5" fmla="*/ 7678058 w 8055430"/>
                      <a:gd name="connsiteY5" fmla="*/ 783771 h 6357256"/>
                      <a:gd name="connsiteX6" fmla="*/ 7910287 w 8055430"/>
                      <a:gd name="connsiteY6" fmla="*/ 2148114 h 6357256"/>
                      <a:gd name="connsiteX7" fmla="*/ 8055430 w 8055430"/>
                      <a:gd name="connsiteY7" fmla="*/ 3352799 h 6357256"/>
                      <a:gd name="connsiteX8" fmla="*/ 5254171 w 8055430"/>
                      <a:gd name="connsiteY8" fmla="*/ 6357256 h 6357256"/>
                      <a:gd name="connsiteX9" fmla="*/ 4978402 w 8055430"/>
                      <a:gd name="connsiteY9" fmla="*/ 6270170 h 6357256"/>
                      <a:gd name="connsiteX10" fmla="*/ 449944 w 8055430"/>
                      <a:gd name="connsiteY10" fmla="*/ 1857827 h 6357256"/>
                      <a:gd name="connsiteX0" fmla="*/ 406401 w 8011887"/>
                      <a:gd name="connsiteY0" fmla="*/ 1828799 h 6328228"/>
                      <a:gd name="connsiteX1" fmla="*/ 1016000 w 8011887"/>
                      <a:gd name="connsiteY1" fmla="*/ 1146630 h 6328228"/>
                      <a:gd name="connsiteX2" fmla="*/ 2844798 w 8011887"/>
                      <a:gd name="connsiteY2" fmla="*/ 2975430 h 6328228"/>
                      <a:gd name="connsiteX3" fmla="*/ 0 w 8011887"/>
                      <a:gd name="connsiteY3" fmla="*/ 0 h 6328228"/>
                      <a:gd name="connsiteX4" fmla="*/ 6415314 w 8011887"/>
                      <a:gd name="connsiteY4" fmla="*/ 1509486 h 6328228"/>
                      <a:gd name="connsiteX5" fmla="*/ 7634515 w 8011887"/>
                      <a:gd name="connsiteY5" fmla="*/ 754743 h 6328228"/>
                      <a:gd name="connsiteX6" fmla="*/ 7866744 w 8011887"/>
                      <a:gd name="connsiteY6" fmla="*/ 2119086 h 6328228"/>
                      <a:gd name="connsiteX7" fmla="*/ 8011887 w 8011887"/>
                      <a:gd name="connsiteY7" fmla="*/ 3323771 h 6328228"/>
                      <a:gd name="connsiteX8" fmla="*/ 5210628 w 8011887"/>
                      <a:gd name="connsiteY8" fmla="*/ 6328228 h 6328228"/>
                      <a:gd name="connsiteX9" fmla="*/ 4934859 w 8011887"/>
                      <a:gd name="connsiteY9" fmla="*/ 6241142 h 6328228"/>
                      <a:gd name="connsiteX10" fmla="*/ 406401 w 8011887"/>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6429828 w 8026401"/>
                      <a:gd name="connsiteY4" fmla="*/ 1509486 h 6328228"/>
                      <a:gd name="connsiteX5" fmla="*/ 7649029 w 8026401"/>
                      <a:gd name="connsiteY5" fmla="*/ 754743 h 6328228"/>
                      <a:gd name="connsiteX6" fmla="*/ 7881258 w 8026401"/>
                      <a:gd name="connsiteY6" fmla="*/ 2119086 h 6328228"/>
                      <a:gd name="connsiteX7" fmla="*/ 8026401 w 8026401"/>
                      <a:gd name="connsiteY7" fmla="*/ 3323771 h 6328228"/>
                      <a:gd name="connsiteX8" fmla="*/ 5225142 w 8026401"/>
                      <a:gd name="connsiteY8" fmla="*/ 6328228 h 6328228"/>
                      <a:gd name="connsiteX9" fmla="*/ 4949373 w 8026401"/>
                      <a:gd name="connsiteY9" fmla="*/ 6241142 h 6328228"/>
                      <a:gd name="connsiteX10" fmla="*/ 420915 w 8026401"/>
                      <a:gd name="connsiteY10" fmla="*/ 1828799 h 6328228"/>
                      <a:gd name="connsiteX0" fmla="*/ 420915 w 8026401"/>
                      <a:gd name="connsiteY0" fmla="*/ 1828799 h 6328228"/>
                      <a:gd name="connsiteX1" fmla="*/ 1030514 w 8026401"/>
                      <a:gd name="connsiteY1" fmla="*/ 1146630 h 6328228"/>
                      <a:gd name="connsiteX2" fmla="*/ 2859312 w 8026401"/>
                      <a:gd name="connsiteY2" fmla="*/ 2975430 h 6328228"/>
                      <a:gd name="connsiteX3" fmla="*/ 0 w 8026401"/>
                      <a:gd name="connsiteY3" fmla="*/ 0 h 6328228"/>
                      <a:gd name="connsiteX4" fmla="*/ 1698171 w 8026401"/>
                      <a:gd name="connsiteY4" fmla="*/ 377372 h 6328228"/>
                      <a:gd name="connsiteX5" fmla="*/ 6429828 w 8026401"/>
                      <a:gd name="connsiteY5" fmla="*/ 1509486 h 6328228"/>
                      <a:gd name="connsiteX6" fmla="*/ 7649029 w 8026401"/>
                      <a:gd name="connsiteY6" fmla="*/ 754743 h 6328228"/>
                      <a:gd name="connsiteX7" fmla="*/ 7881258 w 8026401"/>
                      <a:gd name="connsiteY7" fmla="*/ 2119086 h 6328228"/>
                      <a:gd name="connsiteX8" fmla="*/ 8026401 w 8026401"/>
                      <a:gd name="connsiteY8" fmla="*/ 3323771 h 6328228"/>
                      <a:gd name="connsiteX9" fmla="*/ 5225142 w 8026401"/>
                      <a:gd name="connsiteY9" fmla="*/ 6328228 h 6328228"/>
                      <a:gd name="connsiteX10" fmla="*/ 4949373 w 8026401"/>
                      <a:gd name="connsiteY10" fmla="*/ 6241142 h 6328228"/>
                      <a:gd name="connsiteX11" fmla="*/ 420915 w 8026401"/>
                      <a:gd name="connsiteY11" fmla="*/ 1828799 h 6328228"/>
                      <a:gd name="connsiteX0" fmla="*/ 420915 w 8026401"/>
                      <a:gd name="connsiteY0" fmla="*/ 2539998 h 7039427"/>
                      <a:gd name="connsiteX1" fmla="*/ 1030514 w 8026401"/>
                      <a:gd name="connsiteY1" fmla="*/ 1857829 h 7039427"/>
                      <a:gd name="connsiteX2" fmla="*/ 2859312 w 8026401"/>
                      <a:gd name="connsiteY2" fmla="*/ 3686629 h 7039427"/>
                      <a:gd name="connsiteX3" fmla="*/ 0 w 8026401"/>
                      <a:gd name="connsiteY3" fmla="*/ 711199 h 7039427"/>
                      <a:gd name="connsiteX4" fmla="*/ 899885 w 8026401"/>
                      <a:gd name="connsiteY4" fmla="*/ 0 h 7039427"/>
                      <a:gd name="connsiteX5" fmla="*/ 6429828 w 8026401"/>
                      <a:gd name="connsiteY5" fmla="*/ 2220685 h 7039427"/>
                      <a:gd name="connsiteX6" fmla="*/ 7649029 w 8026401"/>
                      <a:gd name="connsiteY6" fmla="*/ 1465942 h 7039427"/>
                      <a:gd name="connsiteX7" fmla="*/ 7881258 w 8026401"/>
                      <a:gd name="connsiteY7" fmla="*/ 2830285 h 7039427"/>
                      <a:gd name="connsiteX8" fmla="*/ 8026401 w 8026401"/>
                      <a:gd name="connsiteY8" fmla="*/ 4034970 h 7039427"/>
                      <a:gd name="connsiteX9" fmla="*/ 5225142 w 8026401"/>
                      <a:gd name="connsiteY9" fmla="*/ 7039427 h 7039427"/>
                      <a:gd name="connsiteX10" fmla="*/ 4949373 w 8026401"/>
                      <a:gd name="connsiteY10" fmla="*/ 6952341 h 7039427"/>
                      <a:gd name="connsiteX11" fmla="*/ 420915 w 8026401"/>
                      <a:gd name="connsiteY11" fmla="*/ 2539998 h 7039427"/>
                      <a:gd name="connsiteX0" fmla="*/ 420915 w 8026401"/>
                      <a:gd name="connsiteY0" fmla="*/ 2665438 h 7164867"/>
                      <a:gd name="connsiteX1" fmla="*/ 1030514 w 8026401"/>
                      <a:gd name="connsiteY1" fmla="*/ 1983269 h 7164867"/>
                      <a:gd name="connsiteX2" fmla="*/ 2859312 w 8026401"/>
                      <a:gd name="connsiteY2" fmla="*/ 3812069 h 7164867"/>
                      <a:gd name="connsiteX3" fmla="*/ 0 w 8026401"/>
                      <a:gd name="connsiteY3" fmla="*/ 836639 h 7164867"/>
                      <a:gd name="connsiteX4" fmla="*/ 899885 w 8026401"/>
                      <a:gd name="connsiteY4" fmla="*/ 125440 h 7164867"/>
                      <a:gd name="connsiteX5" fmla="*/ 6429828 w 8026401"/>
                      <a:gd name="connsiteY5" fmla="*/ 2346125 h 7164867"/>
                      <a:gd name="connsiteX6" fmla="*/ 7649029 w 8026401"/>
                      <a:gd name="connsiteY6" fmla="*/ 1591382 h 7164867"/>
                      <a:gd name="connsiteX7" fmla="*/ 7881258 w 8026401"/>
                      <a:gd name="connsiteY7" fmla="*/ 2955725 h 7164867"/>
                      <a:gd name="connsiteX8" fmla="*/ 8026401 w 8026401"/>
                      <a:gd name="connsiteY8" fmla="*/ 4160410 h 7164867"/>
                      <a:gd name="connsiteX9" fmla="*/ 5225142 w 8026401"/>
                      <a:gd name="connsiteY9" fmla="*/ 7164867 h 7164867"/>
                      <a:gd name="connsiteX10" fmla="*/ 4949373 w 8026401"/>
                      <a:gd name="connsiteY10" fmla="*/ 7077781 h 7164867"/>
                      <a:gd name="connsiteX11" fmla="*/ 420915 w 8026401"/>
                      <a:gd name="connsiteY11" fmla="*/ 2665438 h 7164867"/>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6543851 w 8140424"/>
                      <a:gd name="connsiteY5" fmla="*/ 2398901 h 7217643"/>
                      <a:gd name="connsiteX6" fmla="*/ 7763052 w 8140424"/>
                      <a:gd name="connsiteY6" fmla="*/ 1644158 h 7217643"/>
                      <a:gd name="connsiteX7" fmla="*/ 7995281 w 8140424"/>
                      <a:gd name="connsiteY7" fmla="*/ 3008501 h 7217643"/>
                      <a:gd name="connsiteX8" fmla="*/ 8140424 w 8140424"/>
                      <a:gd name="connsiteY8" fmla="*/ 4213186 h 7217643"/>
                      <a:gd name="connsiteX9" fmla="*/ 5339165 w 8140424"/>
                      <a:gd name="connsiteY9" fmla="*/ 7217643 h 7217643"/>
                      <a:gd name="connsiteX10" fmla="*/ 5063396 w 8140424"/>
                      <a:gd name="connsiteY10" fmla="*/ 7130557 h 7217643"/>
                      <a:gd name="connsiteX11" fmla="*/ 534938 w 8140424"/>
                      <a:gd name="connsiteY11"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510366 w 8140424"/>
                      <a:gd name="connsiteY5" fmla="*/ 1194217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379737 w 8140424"/>
                      <a:gd name="connsiteY5" fmla="*/ 2631131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6543851 w 8140424"/>
                      <a:gd name="connsiteY6" fmla="*/ 2398901 h 7217643"/>
                      <a:gd name="connsiteX7" fmla="*/ 7763052 w 8140424"/>
                      <a:gd name="connsiteY7" fmla="*/ 1644158 h 7217643"/>
                      <a:gd name="connsiteX8" fmla="*/ 7995281 w 8140424"/>
                      <a:gd name="connsiteY8" fmla="*/ 3008501 h 7217643"/>
                      <a:gd name="connsiteX9" fmla="*/ 8140424 w 8140424"/>
                      <a:gd name="connsiteY9" fmla="*/ 4213186 h 7217643"/>
                      <a:gd name="connsiteX10" fmla="*/ 5339165 w 8140424"/>
                      <a:gd name="connsiteY10" fmla="*/ 7217643 h 7217643"/>
                      <a:gd name="connsiteX11" fmla="*/ 5063396 w 8140424"/>
                      <a:gd name="connsiteY11" fmla="*/ 7130557 h 7217643"/>
                      <a:gd name="connsiteX12" fmla="*/ 534938 w 8140424"/>
                      <a:gd name="connsiteY12" fmla="*/ 2718214 h 7217643"/>
                      <a:gd name="connsiteX0" fmla="*/ 534938 w 8140424"/>
                      <a:gd name="connsiteY0" fmla="*/ 2718214 h 7217643"/>
                      <a:gd name="connsiteX1" fmla="*/ 1144537 w 8140424"/>
                      <a:gd name="connsiteY1" fmla="*/ 2036045 h 7217643"/>
                      <a:gd name="connsiteX2" fmla="*/ 2973335 w 8140424"/>
                      <a:gd name="connsiteY2" fmla="*/ 3864845 h 7217643"/>
                      <a:gd name="connsiteX3" fmla="*/ 114023 w 8140424"/>
                      <a:gd name="connsiteY3" fmla="*/ 889415 h 7217643"/>
                      <a:gd name="connsiteX4" fmla="*/ 1013908 w 8140424"/>
                      <a:gd name="connsiteY4" fmla="*/ 178216 h 7217643"/>
                      <a:gd name="connsiteX5" fmla="*/ 3437794 w 8140424"/>
                      <a:gd name="connsiteY5" fmla="*/ 2616616 h 7217643"/>
                      <a:gd name="connsiteX6" fmla="*/ 4932766 w 8140424"/>
                      <a:gd name="connsiteY6" fmla="*/ 2471474 h 7217643"/>
                      <a:gd name="connsiteX7" fmla="*/ 6543851 w 8140424"/>
                      <a:gd name="connsiteY7" fmla="*/ 2398901 h 7217643"/>
                      <a:gd name="connsiteX8" fmla="*/ 7763052 w 8140424"/>
                      <a:gd name="connsiteY8" fmla="*/ 1644158 h 7217643"/>
                      <a:gd name="connsiteX9" fmla="*/ 7995281 w 8140424"/>
                      <a:gd name="connsiteY9" fmla="*/ 3008501 h 7217643"/>
                      <a:gd name="connsiteX10" fmla="*/ 8140424 w 8140424"/>
                      <a:gd name="connsiteY10" fmla="*/ 4213186 h 7217643"/>
                      <a:gd name="connsiteX11" fmla="*/ 5339165 w 8140424"/>
                      <a:gd name="connsiteY11" fmla="*/ 7217643 h 7217643"/>
                      <a:gd name="connsiteX12" fmla="*/ 5063396 w 8140424"/>
                      <a:gd name="connsiteY12" fmla="*/ 7130557 h 7217643"/>
                      <a:gd name="connsiteX13" fmla="*/ 534938 w 8140424"/>
                      <a:gd name="connsiteY13" fmla="*/ 2718214 h 7217643"/>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6543851 w 8140424"/>
                      <a:gd name="connsiteY7" fmla="*/ 2539999 h 7358741"/>
                      <a:gd name="connsiteX8" fmla="*/ 7763052 w 8140424"/>
                      <a:gd name="connsiteY8" fmla="*/ 1785256 h 7358741"/>
                      <a:gd name="connsiteX9" fmla="*/ 7995281 w 8140424"/>
                      <a:gd name="connsiteY9" fmla="*/ 3149599 h 7358741"/>
                      <a:gd name="connsiteX10" fmla="*/ 8140424 w 8140424"/>
                      <a:gd name="connsiteY10" fmla="*/ 4354284 h 7358741"/>
                      <a:gd name="connsiteX11" fmla="*/ 5339165 w 8140424"/>
                      <a:gd name="connsiteY11" fmla="*/ 7358741 h 7358741"/>
                      <a:gd name="connsiteX12" fmla="*/ 5063396 w 8140424"/>
                      <a:gd name="connsiteY12" fmla="*/ 7271655 h 7358741"/>
                      <a:gd name="connsiteX13" fmla="*/ 534938 w 8140424"/>
                      <a:gd name="connsiteY13" fmla="*/ 2859312 h 7358741"/>
                      <a:gd name="connsiteX0" fmla="*/ 534938 w 8140424"/>
                      <a:gd name="connsiteY0" fmla="*/ 2859312 h 7358741"/>
                      <a:gd name="connsiteX1" fmla="*/ 1144537 w 8140424"/>
                      <a:gd name="connsiteY1" fmla="*/ 2177143 h 7358741"/>
                      <a:gd name="connsiteX2" fmla="*/ 2973335 w 8140424"/>
                      <a:gd name="connsiteY2" fmla="*/ 4005943 h 7358741"/>
                      <a:gd name="connsiteX3" fmla="*/ 114023 w 8140424"/>
                      <a:gd name="connsiteY3" fmla="*/ 1030513 h 7358741"/>
                      <a:gd name="connsiteX4" fmla="*/ 1013908 w 8140424"/>
                      <a:gd name="connsiteY4" fmla="*/ 319314 h 7358741"/>
                      <a:gd name="connsiteX5" fmla="*/ 3437794 w 8140424"/>
                      <a:gd name="connsiteY5" fmla="*/ 2757714 h 7358741"/>
                      <a:gd name="connsiteX6" fmla="*/ 723623 w 8140424"/>
                      <a:gd name="connsiteY6" fmla="*/ 0 h 7358741"/>
                      <a:gd name="connsiteX7" fmla="*/ 3713566 w 8140424"/>
                      <a:gd name="connsiteY7" fmla="*/ 1291772 h 7358741"/>
                      <a:gd name="connsiteX8" fmla="*/ 6543851 w 8140424"/>
                      <a:gd name="connsiteY8" fmla="*/ 2539999 h 7358741"/>
                      <a:gd name="connsiteX9" fmla="*/ 7763052 w 8140424"/>
                      <a:gd name="connsiteY9" fmla="*/ 1785256 h 7358741"/>
                      <a:gd name="connsiteX10" fmla="*/ 7995281 w 8140424"/>
                      <a:gd name="connsiteY10" fmla="*/ 3149599 h 7358741"/>
                      <a:gd name="connsiteX11" fmla="*/ 8140424 w 8140424"/>
                      <a:gd name="connsiteY11" fmla="*/ 4354284 h 7358741"/>
                      <a:gd name="connsiteX12" fmla="*/ 5339165 w 8140424"/>
                      <a:gd name="connsiteY12" fmla="*/ 7358741 h 7358741"/>
                      <a:gd name="connsiteX13" fmla="*/ 5063396 w 8140424"/>
                      <a:gd name="connsiteY13" fmla="*/ 7271655 h 7358741"/>
                      <a:gd name="connsiteX14" fmla="*/ 534938 w 8140424"/>
                      <a:gd name="connsiteY14" fmla="*/ 2859312 h 7358741"/>
                      <a:gd name="connsiteX0" fmla="*/ 534938 w 8140424"/>
                      <a:gd name="connsiteY0" fmla="*/ 3555997 h 8055426"/>
                      <a:gd name="connsiteX1" fmla="*/ 1144537 w 8140424"/>
                      <a:gd name="connsiteY1" fmla="*/ 2873828 h 8055426"/>
                      <a:gd name="connsiteX2" fmla="*/ 2973335 w 8140424"/>
                      <a:gd name="connsiteY2" fmla="*/ 4702628 h 8055426"/>
                      <a:gd name="connsiteX3" fmla="*/ 114023 w 8140424"/>
                      <a:gd name="connsiteY3" fmla="*/ 1727198 h 8055426"/>
                      <a:gd name="connsiteX4" fmla="*/ 1013908 w 8140424"/>
                      <a:gd name="connsiteY4" fmla="*/ 1015999 h 8055426"/>
                      <a:gd name="connsiteX5" fmla="*/ 3437794 w 8140424"/>
                      <a:gd name="connsiteY5" fmla="*/ 3454399 h 8055426"/>
                      <a:gd name="connsiteX6" fmla="*/ 723623 w 8140424"/>
                      <a:gd name="connsiteY6" fmla="*/ 696685 h 8055426"/>
                      <a:gd name="connsiteX7" fmla="*/ 1696080 w 8140424"/>
                      <a:gd name="connsiteY7" fmla="*/ 0 h 8055426"/>
                      <a:gd name="connsiteX8" fmla="*/ 6543851 w 8140424"/>
                      <a:gd name="connsiteY8" fmla="*/ 3236684 h 8055426"/>
                      <a:gd name="connsiteX9" fmla="*/ 7763052 w 8140424"/>
                      <a:gd name="connsiteY9" fmla="*/ 2481941 h 8055426"/>
                      <a:gd name="connsiteX10" fmla="*/ 7995281 w 8140424"/>
                      <a:gd name="connsiteY10" fmla="*/ 3846284 h 8055426"/>
                      <a:gd name="connsiteX11" fmla="*/ 8140424 w 8140424"/>
                      <a:gd name="connsiteY11" fmla="*/ 5050969 h 8055426"/>
                      <a:gd name="connsiteX12" fmla="*/ 5339165 w 8140424"/>
                      <a:gd name="connsiteY12" fmla="*/ 8055426 h 8055426"/>
                      <a:gd name="connsiteX13" fmla="*/ 5063396 w 8140424"/>
                      <a:gd name="connsiteY13" fmla="*/ 7968340 h 8055426"/>
                      <a:gd name="connsiteX14" fmla="*/ 534938 w 8140424"/>
                      <a:gd name="connsiteY14" fmla="*/ 3555997 h 805542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696080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662537 h 8161966"/>
                      <a:gd name="connsiteX1" fmla="*/ 1144537 w 8140424"/>
                      <a:gd name="connsiteY1" fmla="*/ 2980368 h 8161966"/>
                      <a:gd name="connsiteX2" fmla="*/ 2973335 w 8140424"/>
                      <a:gd name="connsiteY2" fmla="*/ 4809168 h 8161966"/>
                      <a:gd name="connsiteX3" fmla="*/ 114023 w 8140424"/>
                      <a:gd name="connsiteY3" fmla="*/ 1833738 h 8161966"/>
                      <a:gd name="connsiteX4" fmla="*/ 1013908 w 8140424"/>
                      <a:gd name="connsiteY4" fmla="*/ 1122539 h 8161966"/>
                      <a:gd name="connsiteX5" fmla="*/ 3437794 w 8140424"/>
                      <a:gd name="connsiteY5" fmla="*/ 3560939 h 8161966"/>
                      <a:gd name="connsiteX6" fmla="*/ 723623 w 8140424"/>
                      <a:gd name="connsiteY6" fmla="*/ 803225 h 8161966"/>
                      <a:gd name="connsiteX7" fmla="*/ 1725109 w 8140424"/>
                      <a:gd name="connsiteY7" fmla="*/ 106540 h 8161966"/>
                      <a:gd name="connsiteX8" fmla="*/ 6543851 w 8140424"/>
                      <a:gd name="connsiteY8" fmla="*/ 3343224 h 8161966"/>
                      <a:gd name="connsiteX9" fmla="*/ 7763052 w 8140424"/>
                      <a:gd name="connsiteY9" fmla="*/ 2588481 h 8161966"/>
                      <a:gd name="connsiteX10" fmla="*/ 7995281 w 8140424"/>
                      <a:gd name="connsiteY10" fmla="*/ 3952824 h 8161966"/>
                      <a:gd name="connsiteX11" fmla="*/ 8140424 w 8140424"/>
                      <a:gd name="connsiteY11" fmla="*/ 5157509 h 8161966"/>
                      <a:gd name="connsiteX12" fmla="*/ 5339165 w 8140424"/>
                      <a:gd name="connsiteY12" fmla="*/ 8161966 h 8161966"/>
                      <a:gd name="connsiteX13" fmla="*/ 5063396 w 8140424"/>
                      <a:gd name="connsiteY13" fmla="*/ 8074880 h 8161966"/>
                      <a:gd name="connsiteX14" fmla="*/ 534938 w 8140424"/>
                      <a:gd name="connsiteY14" fmla="*/ 3662537 h 8161966"/>
                      <a:gd name="connsiteX0" fmla="*/ 534938 w 8140424"/>
                      <a:gd name="connsiteY0" fmla="*/ 3722591 h 8222020"/>
                      <a:gd name="connsiteX1" fmla="*/ 1144537 w 8140424"/>
                      <a:gd name="connsiteY1" fmla="*/ 3040422 h 8222020"/>
                      <a:gd name="connsiteX2" fmla="*/ 2973335 w 8140424"/>
                      <a:gd name="connsiteY2" fmla="*/ 4869222 h 8222020"/>
                      <a:gd name="connsiteX3" fmla="*/ 114023 w 8140424"/>
                      <a:gd name="connsiteY3" fmla="*/ 1893792 h 8222020"/>
                      <a:gd name="connsiteX4" fmla="*/ 1013908 w 8140424"/>
                      <a:gd name="connsiteY4" fmla="*/ 1182593 h 8222020"/>
                      <a:gd name="connsiteX5" fmla="*/ 3437794 w 8140424"/>
                      <a:gd name="connsiteY5" fmla="*/ 3620993 h 8222020"/>
                      <a:gd name="connsiteX6" fmla="*/ 723623 w 8140424"/>
                      <a:gd name="connsiteY6" fmla="*/ 863279 h 8222020"/>
                      <a:gd name="connsiteX7" fmla="*/ 1725109 w 8140424"/>
                      <a:gd name="connsiteY7" fmla="*/ 166594 h 8222020"/>
                      <a:gd name="connsiteX8" fmla="*/ 6543851 w 8140424"/>
                      <a:gd name="connsiteY8" fmla="*/ 3403278 h 8222020"/>
                      <a:gd name="connsiteX9" fmla="*/ 7763052 w 8140424"/>
                      <a:gd name="connsiteY9" fmla="*/ 2648535 h 8222020"/>
                      <a:gd name="connsiteX10" fmla="*/ 7995281 w 8140424"/>
                      <a:gd name="connsiteY10" fmla="*/ 4012878 h 8222020"/>
                      <a:gd name="connsiteX11" fmla="*/ 8140424 w 8140424"/>
                      <a:gd name="connsiteY11" fmla="*/ 5217563 h 8222020"/>
                      <a:gd name="connsiteX12" fmla="*/ 5339165 w 8140424"/>
                      <a:gd name="connsiteY12" fmla="*/ 8222020 h 8222020"/>
                      <a:gd name="connsiteX13" fmla="*/ 5063396 w 8140424"/>
                      <a:gd name="connsiteY13" fmla="*/ 8134934 h 8222020"/>
                      <a:gd name="connsiteX14" fmla="*/ 534938 w 8140424"/>
                      <a:gd name="connsiteY14" fmla="*/ 3722591 h 822202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6543851 w 8140424"/>
                      <a:gd name="connsiteY8" fmla="*/ 3428628 h 8247370"/>
                      <a:gd name="connsiteX9" fmla="*/ 7763052 w 8140424"/>
                      <a:gd name="connsiteY9" fmla="*/ 2673885 h 8247370"/>
                      <a:gd name="connsiteX10" fmla="*/ 7995281 w 8140424"/>
                      <a:gd name="connsiteY10" fmla="*/ 4038228 h 8247370"/>
                      <a:gd name="connsiteX11" fmla="*/ 8140424 w 8140424"/>
                      <a:gd name="connsiteY11" fmla="*/ 5242913 h 8247370"/>
                      <a:gd name="connsiteX12" fmla="*/ 5339165 w 8140424"/>
                      <a:gd name="connsiteY12" fmla="*/ 8247370 h 8247370"/>
                      <a:gd name="connsiteX13" fmla="*/ 5063396 w 8140424"/>
                      <a:gd name="connsiteY13" fmla="*/ 8160284 h 8247370"/>
                      <a:gd name="connsiteX14" fmla="*/ 534938 w 8140424"/>
                      <a:gd name="connsiteY14"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3931280 w 8140424"/>
                      <a:gd name="connsiteY8" fmla="*/ 1672401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6543851 w 8140424"/>
                      <a:gd name="connsiteY9" fmla="*/ 3428628 h 8247370"/>
                      <a:gd name="connsiteX10" fmla="*/ 7763052 w 8140424"/>
                      <a:gd name="connsiteY10" fmla="*/ 2673885 h 8247370"/>
                      <a:gd name="connsiteX11" fmla="*/ 7995281 w 8140424"/>
                      <a:gd name="connsiteY11" fmla="*/ 4038228 h 8247370"/>
                      <a:gd name="connsiteX12" fmla="*/ 8140424 w 8140424"/>
                      <a:gd name="connsiteY12" fmla="*/ 5242913 h 8247370"/>
                      <a:gd name="connsiteX13" fmla="*/ 5339165 w 8140424"/>
                      <a:gd name="connsiteY13" fmla="*/ 8247370 h 8247370"/>
                      <a:gd name="connsiteX14" fmla="*/ 5063396 w 8140424"/>
                      <a:gd name="connsiteY14" fmla="*/ 8160284 h 8247370"/>
                      <a:gd name="connsiteX15" fmla="*/ 534938 w 8140424"/>
                      <a:gd name="connsiteY15"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5847166 w 8140424"/>
                      <a:gd name="connsiteY9" fmla="*/ 3196401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058937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6543851 w 8140424"/>
                      <a:gd name="connsiteY10" fmla="*/ 3428628 h 8247370"/>
                      <a:gd name="connsiteX11" fmla="*/ 7763052 w 8140424"/>
                      <a:gd name="connsiteY11" fmla="*/ 2673885 h 8247370"/>
                      <a:gd name="connsiteX12" fmla="*/ 7995281 w 8140424"/>
                      <a:gd name="connsiteY12" fmla="*/ 4038228 h 8247370"/>
                      <a:gd name="connsiteX13" fmla="*/ 8140424 w 8140424"/>
                      <a:gd name="connsiteY13" fmla="*/ 5242913 h 8247370"/>
                      <a:gd name="connsiteX14" fmla="*/ 5339165 w 8140424"/>
                      <a:gd name="connsiteY14" fmla="*/ 8247370 h 8247370"/>
                      <a:gd name="connsiteX15" fmla="*/ 5063396 w 8140424"/>
                      <a:gd name="connsiteY15" fmla="*/ 8160284 h 8247370"/>
                      <a:gd name="connsiteX16" fmla="*/ 534938 w 8140424"/>
                      <a:gd name="connsiteY16" fmla="*/ 3747941 h 8247370"/>
                      <a:gd name="connsiteX0" fmla="*/ 534938 w 8140424"/>
                      <a:gd name="connsiteY0" fmla="*/ 3747941 h 8247370"/>
                      <a:gd name="connsiteX1" fmla="*/ 1144537 w 8140424"/>
                      <a:gd name="connsiteY1" fmla="*/ 3065772 h 8247370"/>
                      <a:gd name="connsiteX2" fmla="*/ 2973335 w 8140424"/>
                      <a:gd name="connsiteY2" fmla="*/ 4894572 h 8247370"/>
                      <a:gd name="connsiteX3" fmla="*/ 114023 w 8140424"/>
                      <a:gd name="connsiteY3" fmla="*/ 1919142 h 8247370"/>
                      <a:gd name="connsiteX4" fmla="*/ 1013908 w 8140424"/>
                      <a:gd name="connsiteY4" fmla="*/ 1207943 h 8247370"/>
                      <a:gd name="connsiteX5" fmla="*/ 3437794 w 8140424"/>
                      <a:gd name="connsiteY5" fmla="*/ 3646343 h 8247370"/>
                      <a:gd name="connsiteX6" fmla="*/ 723623 w 8140424"/>
                      <a:gd name="connsiteY6" fmla="*/ 888629 h 8247370"/>
                      <a:gd name="connsiteX7" fmla="*/ 1725109 w 8140424"/>
                      <a:gd name="connsiteY7" fmla="*/ 191944 h 8247370"/>
                      <a:gd name="connsiteX8" fmla="*/ 4090938 w 8140424"/>
                      <a:gd name="connsiteY8" fmla="*/ 2673887 h 8247370"/>
                      <a:gd name="connsiteX9" fmla="*/ 2102480 w 8140424"/>
                      <a:gd name="connsiteY9" fmla="*/ 540287 h 8247370"/>
                      <a:gd name="connsiteX10" fmla="*/ 3887737 w 8140424"/>
                      <a:gd name="connsiteY10" fmla="*/ 1730458 h 8247370"/>
                      <a:gd name="connsiteX11" fmla="*/ 6543851 w 8140424"/>
                      <a:gd name="connsiteY11" fmla="*/ 3428628 h 8247370"/>
                      <a:gd name="connsiteX12" fmla="*/ 7763052 w 8140424"/>
                      <a:gd name="connsiteY12" fmla="*/ 2673885 h 8247370"/>
                      <a:gd name="connsiteX13" fmla="*/ 7995281 w 8140424"/>
                      <a:gd name="connsiteY13" fmla="*/ 4038228 h 8247370"/>
                      <a:gd name="connsiteX14" fmla="*/ 8140424 w 8140424"/>
                      <a:gd name="connsiteY14" fmla="*/ 5242913 h 8247370"/>
                      <a:gd name="connsiteX15" fmla="*/ 5339165 w 8140424"/>
                      <a:gd name="connsiteY15" fmla="*/ 8247370 h 8247370"/>
                      <a:gd name="connsiteX16" fmla="*/ 5063396 w 8140424"/>
                      <a:gd name="connsiteY16" fmla="*/ 8160284 h 8247370"/>
                      <a:gd name="connsiteX17" fmla="*/ 534938 w 8140424"/>
                      <a:gd name="connsiteY17" fmla="*/ 3747941 h 824737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75052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3773711 h 8273140"/>
                      <a:gd name="connsiteX1" fmla="*/ 1144537 w 8140424"/>
                      <a:gd name="connsiteY1" fmla="*/ 3091542 h 8273140"/>
                      <a:gd name="connsiteX2" fmla="*/ 2973335 w 8140424"/>
                      <a:gd name="connsiteY2" fmla="*/ 4920342 h 8273140"/>
                      <a:gd name="connsiteX3" fmla="*/ 114023 w 8140424"/>
                      <a:gd name="connsiteY3" fmla="*/ 1944912 h 8273140"/>
                      <a:gd name="connsiteX4" fmla="*/ 1013908 w 8140424"/>
                      <a:gd name="connsiteY4" fmla="*/ 1233713 h 8273140"/>
                      <a:gd name="connsiteX5" fmla="*/ 3437794 w 8140424"/>
                      <a:gd name="connsiteY5" fmla="*/ 3672113 h 8273140"/>
                      <a:gd name="connsiteX6" fmla="*/ 723623 w 8140424"/>
                      <a:gd name="connsiteY6" fmla="*/ 914399 h 8273140"/>
                      <a:gd name="connsiteX7" fmla="*/ 1725109 w 8140424"/>
                      <a:gd name="connsiteY7" fmla="*/ 217714 h 8273140"/>
                      <a:gd name="connsiteX8" fmla="*/ 4090938 w 8140424"/>
                      <a:gd name="connsiteY8" fmla="*/ 2699657 h 8273140"/>
                      <a:gd name="connsiteX9" fmla="*/ 2102480 w 8140424"/>
                      <a:gd name="connsiteY9" fmla="*/ 566057 h 8273140"/>
                      <a:gd name="connsiteX10" fmla="*/ 3176537 w 8140424"/>
                      <a:gd name="connsiteY10" fmla="*/ 0 h 8273140"/>
                      <a:gd name="connsiteX11" fmla="*/ 6543851 w 8140424"/>
                      <a:gd name="connsiteY11" fmla="*/ 3454398 h 8273140"/>
                      <a:gd name="connsiteX12" fmla="*/ 7763052 w 8140424"/>
                      <a:gd name="connsiteY12" fmla="*/ 2699655 h 8273140"/>
                      <a:gd name="connsiteX13" fmla="*/ 7995281 w 8140424"/>
                      <a:gd name="connsiteY13" fmla="*/ 4063998 h 8273140"/>
                      <a:gd name="connsiteX14" fmla="*/ 8140424 w 8140424"/>
                      <a:gd name="connsiteY14" fmla="*/ 5268683 h 8273140"/>
                      <a:gd name="connsiteX15" fmla="*/ 5339165 w 8140424"/>
                      <a:gd name="connsiteY15" fmla="*/ 8273140 h 8273140"/>
                      <a:gd name="connsiteX16" fmla="*/ 5063396 w 8140424"/>
                      <a:gd name="connsiteY16" fmla="*/ 8186054 h 8273140"/>
                      <a:gd name="connsiteX17" fmla="*/ 534938 w 8140424"/>
                      <a:gd name="connsiteY17" fmla="*/ 3773711 h 8273140"/>
                      <a:gd name="connsiteX0" fmla="*/ 534938 w 8140424"/>
                      <a:gd name="connsiteY0" fmla="*/ 4045114 h 8544543"/>
                      <a:gd name="connsiteX1" fmla="*/ 1144537 w 8140424"/>
                      <a:gd name="connsiteY1" fmla="*/ 3362945 h 8544543"/>
                      <a:gd name="connsiteX2" fmla="*/ 2973335 w 8140424"/>
                      <a:gd name="connsiteY2" fmla="*/ 5191745 h 8544543"/>
                      <a:gd name="connsiteX3" fmla="*/ 114023 w 8140424"/>
                      <a:gd name="connsiteY3" fmla="*/ 2216315 h 8544543"/>
                      <a:gd name="connsiteX4" fmla="*/ 1013908 w 8140424"/>
                      <a:gd name="connsiteY4" fmla="*/ 1505116 h 8544543"/>
                      <a:gd name="connsiteX5" fmla="*/ 3437794 w 8140424"/>
                      <a:gd name="connsiteY5" fmla="*/ 3943516 h 8544543"/>
                      <a:gd name="connsiteX6" fmla="*/ 723623 w 8140424"/>
                      <a:gd name="connsiteY6" fmla="*/ 1185802 h 8544543"/>
                      <a:gd name="connsiteX7" fmla="*/ 1725109 w 8140424"/>
                      <a:gd name="connsiteY7" fmla="*/ 489117 h 8544543"/>
                      <a:gd name="connsiteX8" fmla="*/ 4090938 w 8140424"/>
                      <a:gd name="connsiteY8" fmla="*/ 2971060 h 8544543"/>
                      <a:gd name="connsiteX9" fmla="*/ 2102480 w 8140424"/>
                      <a:gd name="connsiteY9" fmla="*/ 837460 h 8544543"/>
                      <a:gd name="connsiteX10" fmla="*/ 3176537 w 8140424"/>
                      <a:gd name="connsiteY10" fmla="*/ 271403 h 8544543"/>
                      <a:gd name="connsiteX11" fmla="*/ 6543851 w 8140424"/>
                      <a:gd name="connsiteY11" fmla="*/ 3725801 h 8544543"/>
                      <a:gd name="connsiteX12" fmla="*/ 7763052 w 8140424"/>
                      <a:gd name="connsiteY12" fmla="*/ 2971058 h 8544543"/>
                      <a:gd name="connsiteX13" fmla="*/ 7995281 w 8140424"/>
                      <a:gd name="connsiteY13" fmla="*/ 4335401 h 8544543"/>
                      <a:gd name="connsiteX14" fmla="*/ 8140424 w 8140424"/>
                      <a:gd name="connsiteY14" fmla="*/ 5540086 h 8544543"/>
                      <a:gd name="connsiteX15" fmla="*/ 5339165 w 8140424"/>
                      <a:gd name="connsiteY15" fmla="*/ 8544543 h 8544543"/>
                      <a:gd name="connsiteX16" fmla="*/ 5063396 w 8140424"/>
                      <a:gd name="connsiteY16" fmla="*/ 8457457 h 8544543"/>
                      <a:gd name="connsiteX17" fmla="*/ 534938 w 8140424"/>
                      <a:gd name="connsiteY17" fmla="*/ 4045114 h 8544543"/>
                      <a:gd name="connsiteX0" fmla="*/ 534938 w 8140424"/>
                      <a:gd name="connsiteY0" fmla="*/ 4041454 h 8540883"/>
                      <a:gd name="connsiteX1" fmla="*/ 1144537 w 8140424"/>
                      <a:gd name="connsiteY1" fmla="*/ 3359285 h 8540883"/>
                      <a:gd name="connsiteX2" fmla="*/ 2973335 w 8140424"/>
                      <a:gd name="connsiteY2" fmla="*/ 5188085 h 8540883"/>
                      <a:gd name="connsiteX3" fmla="*/ 114023 w 8140424"/>
                      <a:gd name="connsiteY3" fmla="*/ 2212655 h 8540883"/>
                      <a:gd name="connsiteX4" fmla="*/ 1013908 w 8140424"/>
                      <a:gd name="connsiteY4" fmla="*/ 1501456 h 8540883"/>
                      <a:gd name="connsiteX5" fmla="*/ 3437794 w 8140424"/>
                      <a:gd name="connsiteY5" fmla="*/ 3939856 h 8540883"/>
                      <a:gd name="connsiteX6" fmla="*/ 723623 w 8140424"/>
                      <a:gd name="connsiteY6" fmla="*/ 1182142 h 8540883"/>
                      <a:gd name="connsiteX7" fmla="*/ 1725109 w 8140424"/>
                      <a:gd name="connsiteY7" fmla="*/ 485457 h 8540883"/>
                      <a:gd name="connsiteX8" fmla="*/ 4090938 w 8140424"/>
                      <a:gd name="connsiteY8" fmla="*/ 2967400 h 8540883"/>
                      <a:gd name="connsiteX9" fmla="*/ 2102480 w 8140424"/>
                      <a:gd name="connsiteY9" fmla="*/ 833800 h 8540883"/>
                      <a:gd name="connsiteX10" fmla="*/ 3176537 w 8140424"/>
                      <a:gd name="connsiteY10" fmla="*/ 267743 h 8540883"/>
                      <a:gd name="connsiteX11" fmla="*/ 6543851 w 8140424"/>
                      <a:gd name="connsiteY11" fmla="*/ 3722141 h 8540883"/>
                      <a:gd name="connsiteX12" fmla="*/ 7763052 w 8140424"/>
                      <a:gd name="connsiteY12" fmla="*/ 2967398 h 8540883"/>
                      <a:gd name="connsiteX13" fmla="*/ 7995281 w 8140424"/>
                      <a:gd name="connsiteY13" fmla="*/ 4331741 h 8540883"/>
                      <a:gd name="connsiteX14" fmla="*/ 8140424 w 8140424"/>
                      <a:gd name="connsiteY14" fmla="*/ 5536426 h 8540883"/>
                      <a:gd name="connsiteX15" fmla="*/ 5339165 w 8140424"/>
                      <a:gd name="connsiteY15" fmla="*/ 8540883 h 8540883"/>
                      <a:gd name="connsiteX16" fmla="*/ 5063396 w 8140424"/>
                      <a:gd name="connsiteY16" fmla="*/ 8453797 h 8540883"/>
                      <a:gd name="connsiteX17" fmla="*/ 534938 w 8140424"/>
                      <a:gd name="connsiteY17" fmla="*/ 4041454 h 8540883"/>
                      <a:gd name="connsiteX0" fmla="*/ 534938 w 8140424"/>
                      <a:gd name="connsiteY0" fmla="*/ 4047870 h 8547299"/>
                      <a:gd name="connsiteX1" fmla="*/ 1144537 w 8140424"/>
                      <a:gd name="connsiteY1" fmla="*/ 3365701 h 8547299"/>
                      <a:gd name="connsiteX2" fmla="*/ 2973335 w 8140424"/>
                      <a:gd name="connsiteY2" fmla="*/ 5194501 h 8547299"/>
                      <a:gd name="connsiteX3" fmla="*/ 114023 w 8140424"/>
                      <a:gd name="connsiteY3" fmla="*/ 2219071 h 8547299"/>
                      <a:gd name="connsiteX4" fmla="*/ 1013908 w 8140424"/>
                      <a:gd name="connsiteY4" fmla="*/ 1507872 h 8547299"/>
                      <a:gd name="connsiteX5" fmla="*/ 3437794 w 8140424"/>
                      <a:gd name="connsiteY5" fmla="*/ 3946272 h 8547299"/>
                      <a:gd name="connsiteX6" fmla="*/ 723623 w 8140424"/>
                      <a:gd name="connsiteY6" fmla="*/ 1188558 h 8547299"/>
                      <a:gd name="connsiteX7" fmla="*/ 1725109 w 8140424"/>
                      <a:gd name="connsiteY7" fmla="*/ 491873 h 8547299"/>
                      <a:gd name="connsiteX8" fmla="*/ 4090938 w 8140424"/>
                      <a:gd name="connsiteY8" fmla="*/ 2973816 h 8547299"/>
                      <a:gd name="connsiteX9" fmla="*/ 2102480 w 8140424"/>
                      <a:gd name="connsiteY9" fmla="*/ 840216 h 8547299"/>
                      <a:gd name="connsiteX10" fmla="*/ 3176537 w 8140424"/>
                      <a:gd name="connsiteY10" fmla="*/ 274159 h 8547299"/>
                      <a:gd name="connsiteX11" fmla="*/ 6543851 w 8140424"/>
                      <a:gd name="connsiteY11" fmla="*/ 3728557 h 8547299"/>
                      <a:gd name="connsiteX12" fmla="*/ 7763052 w 8140424"/>
                      <a:gd name="connsiteY12" fmla="*/ 2973814 h 8547299"/>
                      <a:gd name="connsiteX13" fmla="*/ 7995281 w 8140424"/>
                      <a:gd name="connsiteY13" fmla="*/ 4338157 h 8547299"/>
                      <a:gd name="connsiteX14" fmla="*/ 8140424 w 8140424"/>
                      <a:gd name="connsiteY14" fmla="*/ 5542842 h 8547299"/>
                      <a:gd name="connsiteX15" fmla="*/ 5339165 w 8140424"/>
                      <a:gd name="connsiteY15" fmla="*/ 8547299 h 8547299"/>
                      <a:gd name="connsiteX16" fmla="*/ 5063396 w 8140424"/>
                      <a:gd name="connsiteY16" fmla="*/ 8460213 h 8547299"/>
                      <a:gd name="connsiteX17" fmla="*/ 534938 w 8140424"/>
                      <a:gd name="connsiteY17" fmla="*/ 4047870 h 8547299"/>
                      <a:gd name="connsiteX0" fmla="*/ 534938 w 8140424"/>
                      <a:gd name="connsiteY0" fmla="*/ 4023705 h 8523134"/>
                      <a:gd name="connsiteX1" fmla="*/ 1144537 w 8140424"/>
                      <a:gd name="connsiteY1" fmla="*/ 3341536 h 8523134"/>
                      <a:gd name="connsiteX2" fmla="*/ 2973335 w 8140424"/>
                      <a:gd name="connsiteY2" fmla="*/ 5170336 h 8523134"/>
                      <a:gd name="connsiteX3" fmla="*/ 114023 w 8140424"/>
                      <a:gd name="connsiteY3" fmla="*/ 2194906 h 8523134"/>
                      <a:gd name="connsiteX4" fmla="*/ 1013908 w 8140424"/>
                      <a:gd name="connsiteY4" fmla="*/ 1483707 h 8523134"/>
                      <a:gd name="connsiteX5" fmla="*/ 3437794 w 8140424"/>
                      <a:gd name="connsiteY5" fmla="*/ 3922107 h 8523134"/>
                      <a:gd name="connsiteX6" fmla="*/ 723623 w 8140424"/>
                      <a:gd name="connsiteY6" fmla="*/ 1164393 h 8523134"/>
                      <a:gd name="connsiteX7" fmla="*/ 1725109 w 8140424"/>
                      <a:gd name="connsiteY7" fmla="*/ 467708 h 8523134"/>
                      <a:gd name="connsiteX8" fmla="*/ 4090938 w 8140424"/>
                      <a:gd name="connsiteY8" fmla="*/ 2949651 h 8523134"/>
                      <a:gd name="connsiteX9" fmla="*/ 2102480 w 8140424"/>
                      <a:gd name="connsiteY9" fmla="*/ 816051 h 8523134"/>
                      <a:gd name="connsiteX10" fmla="*/ 3176537 w 8140424"/>
                      <a:gd name="connsiteY10" fmla="*/ 249994 h 8523134"/>
                      <a:gd name="connsiteX11" fmla="*/ 6543851 w 8140424"/>
                      <a:gd name="connsiteY11" fmla="*/ 3704392 h 8523134"/>
                      <a:gd name="connsiteX12" fmla="*/ 7763052 w 8140424"/>
                      <a:gd name="connsiteY12" fmla="*/ 2949649 h 8523134"/>
                      <a:gd name="connsiteX13" fmla="*/ 7995281 w 8140424"/>
                      <a:gd name="connsiteY13" fmla="*/ 4313992 h 8523134"/>
                      <a:gd name="connsiteX14" fmla="*/ 8140424 w 8140424"/>
                      <a:gd name="connsiteY14" fmla="*/ 5518677 h 8523134"/>
                      <a:gd name="connsiteX15" fmla="*/ 5339165 w 8140424"/>
                      <a:gd name="connsiteY15" fmla="*/ 8523134 h 8523134"/>
                      <a:gd name="connsiteX16" fmla="*/ 5063396 w 8140424"/>
                      <a:gd name="connsiteY16" fmla="*/ 8436048 h 8523134"/>
                      <a:gd name="connsiteX17" fmla="*/ 534938 w 8140424"/>
                      <a:gd name="connsiteY17" fmla="*/ 4023705 h 852313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763052 w 8140424"/>
                      <a:gd name="connsiteY12" fmla="*/ 2968999 h 8542484"/>
                      <a:gd name="connsiteX13" fmla="*/ 7995281 w 8140424"/>
                      <a:gd name="connsiteY13" fmla="*/ 4333342 h 8542484"/>
                      <a:gd name="connsiteX14" fmla="*/ 8140424 w 8140424"/>
                      <a:gd name="connsiteY14" fmla="*/ 5538027 h 8542484"/>
                      <a:gd name="connsiteX15" fmla="*/ 5339165 w 8140424"/>
                      <a:gd name="connsiteY15" fmla="*/ 8542484 h 8542484"/>
                      <a:gd name="connsiteX16" fmla="*/ 5063396 w 8140424"/>
                      <a:gd name="connsiteY16" fmla="*/ 8455398 h 8542484"/>
                      <a:gd name="connsiteX17" fmla="*/ 534938 w 8140424"/>
                      <a:gd name="connsiteY17"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7037337 w 8140424"/>
                      <a:gd name="connsiteY12" fmla="*/ 3389915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51966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763052 w 8140424"/>
                      <a:gd name="connsiteY13" fmla="*/ 2968999 h 8542484"/>
                      <a:gd name="connsiteX14" fmla="*/ 7995281 w 8140424"/>
                      <a:gd name="connsiteY14" fmla="*/ 4333342 h 8542484"/>
                      <a:gd name="connsiteX15" fmla="*/ 8140424 w 8140424"/>
                      <a:gd name="connsiteY15" fmla="*/ 5538027 h 8542484"/>
                      <a:gd name="connsiteX16" fmla="*/ 5339165 w 8140424"/>
                      <a:gd name="connsiteY16" fmla="*/ 8542484 h 8542484"/>
                      <a:gd name="connsiteX17" fmla="*/ 5063396 w 8140424"/>
                      <a:gd name="connsiteY17" fmla="*/ 8455398 h 8542484"/>
                      <a:gd name="connsiteX18" fmla="*/ 534938 w 8140424"/>
                      <a:gd name="connsiteY18"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7269566 w 8140424"/>
                      <a:gd name="connsiteY13" fmla="*/ 2780315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44537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34938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34938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7130 w 8140424"/>
                      <a:gd name="connsiteY0" fmla="*/ 4043055 h 8542484"/>
                      <a:gd name="connsiteX1" fmla="*/ 1168921 w 8140424"/>
                      <a:gd name="connsiteY1" fmla="*/ 3360886 h 8542484"/>
                      <a:gd name="connsiteX2" fmla="*/ 2973335 w 8140424"/>
                      <a:gd name="connsiteY2" fmla="*/ 5189686 h 8542484"/>
                      <a:gd name="connsiteX3" fmla="*/ 114023 w 8140424"/>
                      <a:gd name="connsiteY3" fmla="*/ 2214256 h 8542484"/>
                      <a:gd name="connsiteX4" fmla="*/ 1013908 w 8140424"/>
                      <a:gd name="connsiteY4" fmla="*/ 1503057 h 8542484"/>
                      <a:gd name="connsiteX5" fmla="*/ 3437794 w 8140424"/>
                      <a:gd name="connsiteY5" fmla="*/ 3941457 h 8542484"/>
                      <a:gd name="connsiteX6" fmla="*/ 723623 w 8140424"/>
                      <a:gd name="connsiteY6" fmla="*/ 1183743 h 8542484"/>
                      <a:gd name="connsiteX7" fmla="*/ 1725109 w 8140424"/>
                      <a:gd name="connsiteY7" fmla="*/ 487058 h 8542484"/>
                      <a:gd name="connsiteX8" fmla="*/ 4090938 w 8140424"/>
                      <a:gd name="connsiteY8" fmla="*/ 2969001 h 8542484"/>
                      <a:gd name="connsiteX9" fmla="*/ 2102480 w 8140424"/>
                      <a:gd name="connsiteY9" fmla="*/ 835401 h 8542484"/>
                      <a:gd name="connsiteX10" fmla="*/ 3176537 w 8140424"/>
                      <a:gd name="connsiteY10" fmla="*/ 269344 h 8542484"/>
                      <a:gd name="connsiteX11" fmla="*/ 6543851 w 8140424"/>
                      <a:gd name="connsiteY11" fmla="*/ 3723742 h 8542484"/>
                      <a:gd name="connsiteX12" fmla="*/ 6108423 w 8140424"/>
                      <a:gd name="connsiteY12" fmla="*/ 2243287 h 8542484"/>
                      <a:gd name="connsiteX13" fmla="*/ 6645451 w 8140424"/>
                      <a:gd name="connsiteY13" fmla="*/ 1024087 h 8542484"/>
                      <a:gd name="connsiteX14" fmla="*/ 7763052 w 8140424"/>
                      <a:gd name="connsiteY14" fmla="*/ 2968999 h 8542484"/>
                      <a:gd name="connsiteX15" fmla="*/ 7995281 w 8140424"/>
                      <a:gd name="connsiteY15" fmla="*/ 4333342 h 8542484"/>
                      <a:gd name="connsiteX16" fmla="*/ 8140424 w 8140424"/>
                      <a:gd name="connsiteY16" fmla="*/ 5538027 h 8542484"/>
                      <a:gd name="connsiteX17" fmla="*/ 5339165 w 8140424"/>
                      <a:gd name="connsiteY17" fmla="*/ 8542484 h 8542484"/>
                      <a:gd name="connsiteX18" fmla="*/ 5063396 w 8140424"/>
                      <a:gd name="connsiteY18" fmla="*/ 8455398 h 8542484"/>
                      <a:gd name="connsiteX19" fmla="*/ 547130 w 8140424"/>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102811 w 8134812"/>
                      <a:gd name="connsiteY12" fmla="*/ 2243287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43055 h 8542484"/>
                      <a:gd name="connsiteX1" fmla="*/ 1163309 w 8134812"/>
                      <a:gd name="connsiteY1" fmla="*/ 3360886 h 8542484"/>
                      <a:gd name="connsiteX2" fmla="*/ 2967723 w 8134812"/>
                      <a:gd name="connsiteY2" fmla="*/ 5189686 h 8542484"/>
                      <a:gd name="connsiteX3" fmla="*/ 108411 w 8134812"/>
                      <a:gd name="connsiteY3" fmla="*/ 2214256 h 8542484"/>
                      <a:gd name="connsiteX4" fmla="*/ 1008296 w 8134812"/>
                      <a:gd name="connsiteY4" fmla="*/ 1503057 h 8542484"/>
                      <a:gd name="connsiteX5" fmla="*/ 3432182 w 8134812"/>
                      <a:gd name="connsiteY5" fmla="*/ 3941457 h 8542484"/>
                      <a:gd name="connsiteX6" fmla="*/ 718011 w 8134812"/>
                      <a:gd name="connsiteY6" fmla="*/ 1183743 h 8542484"/>
                      <a:gd name="connsiteX7" fmla="*/ 1719497 w 8134812"/>
                      <a:gd name="connsiteY7" fmla="*/ 487058 h 8542484"/>
                      <a:gd name="connsiteX8" fmla="*/ 4085326 w 8134812"/>
                      <a:gd name="connsiteY8" fmla="*/ 2969001 h 8542484"/>
                      <a:gd name="connsiteX9" fmla="*/ 2096868 w 8134812"/>
                      <a:gd name="connsiteY9" fmla="*/ 835401 h 8542484"/>
                      <a:gd name="connsiteX10" fmla="*/ 3170925 w 8134812"/>
                      <a:gd name="connsiteY10" fmla="*/ 269344 h 8542484"/>
                      <a:gd name="connsiteX11" fmla="*/ 6538239 w 8134812"/>
                      <a:gd name="connsiteY11" fmla="*/ 3723742 h 8542484"/>
                      <a:gd name="connsiteX12" fmla="*/ 6090619 w 8134812"/>
                      <a:gd name="connsiteY12" fmla="*/ 2231095 h 8542484"/>
                      <a:gd name="connsiteX13" fmla="*/ 6639839 w 8134812"/>
                      <a:gd name="connsiteY13" fmla="*/ 1024087 h 8542484"/>
                      <a:gd name="connsiteX14" fmla="*/ 7757440 w 8134812"/>
                      <a:gd name="connsiteY14" fmla="*/ 2968999 h 8542484"/>
                      <a:gd name="connsiteX15" fmla="*/ 7989669 w 8134812"/>
                      <a:gd name="connsiteY15" fmla="*/ 4333342 h 8542484"/>
                      <a:gd name="connsiteX16" fmla="*/ 8134812 w 8134812"/>
                      <a:gd name="connsiteY16" fmla="*/ 5538027 h 8542484"/>
                      <a:gd name="connsiteX17" fmla="*/ 5333553 w 8134812"/>
                      <a:gd name="connsiteY17" fmla="*/ 8542484 h 8542484"/>
                      <a:gd name="connsiteX18" fmla="*/ 5057784 w 8134812"/>
                      <a:gd name="connsiteY18" fmla="*/ 8455398 h 8542484"/>
                      <a:gd name="connsiteX19" fmla="*/ 541518 w 8134812"/>
                      <a:gd name="connsiteY19" fmla="*/ 4043055 h 8542484"/>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36746 h 8536175"/>
                      <a:gd name="connsiteX1" fmla="*/ 1163309 w 8134812"/>
                      <a:gd name="connsiteY1" fmla="*/ 3354577 h 8536175"/>
                      <a:gd name="connsiteX2" fmla="*/ 2967723 w 8134812"/>
                      <a:gd name="connsiteY2" fmla="*/ 5183377 h 8536175"/>
                      <a:gd name="connsiteX3" fmla="*/ 108411 w 8134812"/>
                      <a:gd name="connsiteY3" fmla="*/ 2207947 h 8536175"/>
                      <a:gd name="connsiteX4" fmla="*/ 1008296 w 8134812"/>
                      <a:gd name="connsiteY4" fmla="*/ 1496748 h 8536175"/>
                      <a:gd name="connsiteX5" fmla="*/ 3432182 w 8134812"/>
                      <a:gd name="connsiteY5" fmla="*/ 3935148 h 8536175"/>
                      <a:gd name="connsiteX6" fmla="*/ 718011 w 8134812"/>
                      <a:gd name="connsiteY6" fmla="*/ 1177434 h 8536175"/>
                      <a:gd name="connsiteX7" fmla="*/ 1719497 w 8134812"/>
                      <a:gd name="connsiteY7" fmla="*/ 480749 h 8536175"/>
                      <a:gd name="connsiteX8" fmla="*/ 4085326 w 8134812"/>
                      <a:gd name="connsiteY8" fmla="*/ 2962692 h 8536175"/>
                      <a:gd name="connsiteX9" fmla="*/ 2133444 w 8134812"/>
                      <a:gd name="connsiteY9" fmla="*/ 853476 h 8536175"/>
                      <a:gd name="connsiteX10" fmla="*/ 3170925 w 8134812"/>
                      <a:gd name="connsiteY10" fmla="*/ 263035 h 8536175"/>
                      <a:gd name="connsiteX11" fmla="*/ 6538239 w 8134812"/>
                      <a:gd name="connsiteY11" fmla="*/ 3717433 h 8536175"/>
                      <a:gd name="connsiteX12" fmla="*/ 6090619 w 8134812"/>
                      <a:gd name="connsiteY12" fmla="*/ 2224786 h 8536175"/>
                      <a:gd name="connsiteX13" fmla="*/ 6639839 w 8134812"/>
                      <a:gd name="connsiteY13" fmla="*/ 1017778 h 8536175"/>
                      <a:gd name="connsiteX14" fmla="*/ 7757440 w 8134812"/>
                      <a:gd name="connsiteY14" fmla="*/ 2962690 h 8536175"/>
                      <a:gd name="connsiteX15" fmla="*/ 7989669 w 8134812"/>
                      <a:gd name="connsiteY15" fmla="*/ 4327033 h 8536175"/>
                      <a:gd name="connsiteX16" fmla="*/ 8134812 w 8134812"/>
                      <a:gd name="connsiteY16" fmla="*/ 5531718 h 8536175"/>
                      <a:gd name="connsiteX17" fmla="*/ 5333553 w 8134812"/>
                      <a:gd name="connsiteY17" fmla="*/ 8536175 h 8536175"/>
                      <a:gd name="connsiteX18" fmla="*/ 5057784 w 8134812"/>
                      <a:gd name="connsiteY18" fmla="*/ 8449089 h 8536175"/>
                      <a:gd name="connsiteX19" fmla="*/ 541518 w 8134812"/>
                      <a:gd name="connsiteY19" fmla="*/ 4036746 h 8536175"/>
                      <a:gd name="connsiteX0" fmla="*/ 541518 w 8134812"/>
                      <a:gd name="connsiteY0" fmla="*/ 4053000 h 8552429"/>
                      <a:gd name="connsiteX1" fmla="*/ 1163309 w 8134812"/>
                      <a:gd name="connsiteY1" fmla="*/ 3370831 h 8552429"/>
                      <a:gd name="connsiteX2" fmla="*/ 2967723 w 8134812"/>
                      <a:gd name="connsiteY2" fmla="*/ 5199631 h 8552429"/>
                      <a:gd name="connsiteX3" fmla="*/ 108411 w 8134812"/>
                      <a:gd name="connsiteY3" fmla="*/ 2224201 h 8552429"/>
                      <a:gd name="connsiteX4" fmla="*/ 1008296 w 8134812"/>
                      <a:gd name="connsiteY4" fmla="*/ 1513002 h 8552429"/>
                      <a:gd name="connsiteX5" fmla="*/ 3432182 w 8134812"/>
                      <a:gd name="connsiteY5" fmla="*/ 3951402 h 8552429"/>
                      <a:gd name="connsiteX6" fmla="*/ 718011 w 8134812"/>
                      <a:gd name="connsiteY6" fmla="*/ 1193688 h 8552429"/>
                      <a:gd name="connsiteX7" fmla="*/ 1719497 w 8134812"/>
                      <a:gd name="connsiteY7" fmla="*/ 497003 h 8552429"/>
                      <a:gd name="connsiteX8" fmla="*/ 4085326 w 8134812"/>
                      <a:gd name="connsiteY8" fmla="*/ 2978946 h 8552429"/>
                      <a:gd name="connsiteX9" fmla="*/ 2133444 w 8134812"/>
                      <a:gd name="connsiteY9" fmla="*/ 869730 h 8552429"/>
                      <a:gd name="connsiteX10" fmla="*/ 3170925 w 8134812"/>
                      <a:gd name="connsiteY10" fmla="*/ 279289 h 8552429"/>
                      <a:gd name="connsiteX11" fmla="*/ 6538239 w 8134812"/>
                      <a:gd name="connsiteY11" fmla="*/ 3733687 h 8552429"/>
                      <a:gd name="connsiteX12" fmla="*/ 6090619 w 8134812"/>
                      <a:gd name="connsiteY12" fmla="*/ 2241040 h 8552429"/>
                      <a:gd name="connsiteX13" fmla="*/ 6639839 w 8134812"/>
                      <a:gd name="connsiteY13" fmla="*/ 1034032 h 8552429"/>
                      <a:gd name="connsiteX14" fmla="*/ 7757440 w 8134812"/>
                      <a:gd name="connsiteY14" fmla="*/ 2978944 h 8552429"/>
                      <a:gd name="connsiteX15" fmla="*/ 7989669 w 8134812"/>
                      <a:gd name="connsiteY15" fmla="*/ 4343287 h 8552429"/>
                      <a:gd name="connsiteX16" fmla="*/ 8134812 w 8134812"/>
                      <a:gd name="connsiteY16" fmla="*/ 5547972 h 8552429"/>
                      <a:gd name="connsiteX17" fmla="*/ 5333553 w 8134812"/>
                      <a:gd name="connsiteY17" fmla="*/ 8552429 h 8552429"/>
                      <a:gd name="connsiteX18" fmla="*/ 5057784 w 8134812"/>
                      <a:gd name="connsiteY18" fmla="*/ 8465343 h 8552429"/>
                      <a:gd name="connsiteX19" fmla="*/ 541518 w 8134812"/>
                      <a:gd name="connsiteY19" fmla="*/ 4053000 h 8552429"/>
                      <a:gd name="connsiteX0" fmla="*/ 541518 w 8134812"/>
                      <a:gd name="connsiteY0" fmla="*/ 4050353 h 8549782"/>
                      <a:gd name="connsiteX1" fmla="*/ 1163309 w 8134812"/>
                      <a:gd name="connsiteY1" fmla="*/ 3368184 h 8549782"/>
                      <a:gd name="connsiteX2" fmla="*/ 2967723 w 8134812"/>
                      <a:gd name="connsiteY2" fmla="*/ 5196984 h 8549782"/>
                      <a:gd name="connsiteX3" fmla="*/ 108411 w 8134812"/>
                      <a:gd name="connsiteY3" fmla="*/ 2221554 h 8549782"/>
                      <a:gd name="connsiteX4" fmla="*/ 1008296 w 8134812"/>
                      <a:gd name="connsiteY4" fmla="*/ 1510355 h 8549782"/>
                      <a:gd name="connsiteX5" fmla="*/ 3432182 w 8134812"/>
                      <a:gd name="connsiteY5" fmla="*/ 3948755 h 8549782"/>
                      <a:gd name="connsiteX6" fmla="*/ 718011 w 8134812"/>
                      <a:gd name="connsiteY6" fmla="*/ 1191041 h 8549782"/>
                      <a:gd name="connsiteX7" fmla="*/ 1719497 w 8134812"/>
                      <a:gd name="connsiteY7" fmla="*/ 494356 h 8549782"/>
                      <a:gd name="connsiteX8" fmla="*/ 4085326 w 8134812"/>
                      <a:gd name="connsiteY8" fmla="*/ 2976299 h 8549782"/>
                      <a:gd name="connsiteX9" fmla="*/ 2133444 w 8134812"/>
                      <a:gd name="connsiteY9" fmla="*/ 867083 h 8549782"/>
                      <a:gd name="connsiteX10" fmla="*/ 3170925 w 8134812"/>
                      <a:gd name="connsiteY10" fmla="*/ 276642 h 8549782"/>
                      <a:gd name="connsiteX11" fmla="*/ 6538239 w 8134812"/>
                      <a:gd name="connsiteY11" fmla="*/ 3731040 h 8549782"/>
                      <a:gd name="connsiteX12" fmla="*/ 6090619 w 8134812"/>
                      <a:gd name="connsiteY12" fmla="*/ 2238393 h 8549782"/>
                      <a:gd name="connsiteX13" fmla="*/ 6639839 w 8134812"/>
                      <a:gd name="connsiteY13" fmla="*/ 1031385 h 8549782"/>
                      <a:gd name="connsiteX14" fmla="*/ 7757440 w 8134812"/>
                      <a:gd name="connsiteY14" fmla="*/ 2976297 h 8549782"/>
                      <a:gd name="connsiteX15" fmla="*/ 7989669 w 8134812"/>
                      <a:gd name="connsiteY15" fmla="*/ 4340640 h 8549782"/>
                      <a:gd name="connsiteX16" fmla="*/ 8134812 w 8134812"/>
                      <a:gd name="connsiteY16" fmla="*/ 5545325 h 8549782"/>
                      <a:gd name="connsiteX17" fmla="*/ 5333553 w 8134812"/>
                      <a:gd name="connsiteY17" fmla="*/ 8549782 h 8549782"/>
                      <a:gd name="connsiteX18" fmla="*/ 5057784 w 8134812"/>
                      <a:gd name="connsiteY18" fmla="*/ 8462696 h 8549782"/>
                      <a:gd name="connsiteX19" fmla="*/ 541518 w 8134812"/>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8549782"/>
                      <a:gd name="connsiteX1" fmla="*/ 1163309 w 8389877"/>
                      <a:gd name="connsiteY1" fmla="*/ 3368184 h 8549782"/>
                      <a:gd name="connsiteX2" fmla="*/ 2967723 w 8389877"/>
                      <a:gd name="connsiteY2" fmla="*/ 5196984 h 8549782"/>
                      <a:gd name="connsiteX3" fmla="*/ 108411 w 8389877"/>
                      <a:gd name="connsiteY3" fmla="*/ 2221554 h 8549782"/>
                      <a:gd name="connsiteX4" fmla="*/ 1008296 w 8389877"/>
                      <a:gd name="connsiteY4" fmla="*/ 1510355 h 8549782"/>
                      <a:gd name="connsiteX5" fmla="*/ 3432182 w 8389877"/>
                      <a:gd name="connsiteY5" fmla="*/ 3948755 h 8549782"/>
                      <a:gd name="connsiteX6" fmla="*/ 718011 w 8389877"/>
                      <a:gd name="connsiteY6" fmla="*/ 1191041 h 8549782"/>
                      <a:gd name="connsiteX7" fmla="*/ 1719497 w 8389877"/>
                      <a:gd name="connsiteY7" fmla="*/ 494356 h 8549782"/>
                      <a:gd name="connsiteX8" fmla="*/ 4085326 w 8389877"/>
                      <a:gd name="connsiteY8" fmla="*/ 2976299 h 8549782"/>
                      <a:gd name="connsiteX9" fmla="*/ 2133444 w 8389877"/>
                      <a:gd name="connsiteY9" fmla="*/ 867083 h 8549782"/>
                      <a:gd name="connsiteX10" fmla="*/ 3170925 w 8389877"/>
                      <a:gd name="connsiteY10" fmla="*/ 276642 h 8549782"/>
                      <a:gd name="connsiteX11" fmla="*/ 6538239 w 8389877"/>
                      <a:gd name="connsiteY11" fmla="*/ 3731040 h 8549782"/>
                      <a:gd name="connsiteX12" fmla="*/ 6090619 w 8389877"/>
                      <a:gd name="connsiteY12" fmla="*/ 2238393 h 8549782"/>
                      <a:gd name="connsiteX13" fmla="*/ 6639839 w 8389877"/>
                      <a:gd name="connsiteY13" fmla="*/ 1031385 h 8549782"/>
                      <a:gd name="connsiteX14" fmla="*/ 7757440 w 8389877"/>
                      <a:gd name="connsiteY14" fmla="*/ 2976297 h 8549782"/>
                      <a:gd name="connsiteX15" fmla="*/ 7989669 w 8389877"/>
                      <a:gd name="connsiteY15" fmla="*/ 4340640 h 8549782"/>
                      <a:gd name="connsiteX16" fmla="*/ 8389877 w 8389877"/>
                      <a:gd name="connsiteY16" fmla="*/ 5777404 h 8549782"/>
                      <a:gd name="connsiteX17" fmla="*/ 5333553 w 8389877"/>
                      <a:gd name="connsiteY17" fmla="*/ 8549782 h 8549782"/>
                      <a:gd name="connsiteX18" fmla="*/ 5057784 w 8389877"/>
                      <a:gd name="connsiteY18" fmla="*/ 8462696 h 8549782"/>
                      <a:gd name="connsiteX19" fmla="*/ 541518 w 8389877"/>
                      <a:gd name="connsiteY19" fmla="*/ 4050353 h 8549782"/>
                      <a:gd name="connsiteX0" fmla="*/ 541518 w 8389877"/>
                      <a:gd name="connsiteY0" fmla="*/ 4050353 h 9315726"/>
                      <a:gd name="connsiteX1" fmla="*/ 1163309 w 8389877"/>
                      <a:gd name="connsiteY1" fmla="*/ 3368184 h 9315726"/>
                      <a:gd name="connsiteX2" fmla="*/ 2967723 w 8389877"/>
                      <a:gd name="connsiteY2" fmla="*/ 5196984 h 9315726"/>
                      <a:gd name="connsiteX3" fmla="*/ 108411 w 8389877"/>
                      <a:gd name="connsiteY3" fmla="*/ 2221554 h 9315726"/>
                      <a:gd name="connsiteX4" fmla="*/ 1008296 w 8389877"/>
                      <a:gd name="connsiteY4" fmla="*/ 1510355 h 9315726"/>
                      <a:gd name="connsiteX5" fmla="*/ 3432182 w 8389877"/>
                      <a:gd name="connsiteY5" fmla="*/ 3948755 h 9315726"/>
                      <a:gd name="connsiteX6" fmla="*/ 718011 w 8389877"/>
                      <a:gd name="connsiteY6" fmla="*/ 1191041 h 9315726"/>
                      <a:gd name="connsiteX7" fmla="*/ 1719497 w 8389877"/>
                      <a:gd name="connsiteY7" fmla="*/ 494356 h 9315726"/>
                      <a:gd name="connsiteX8" fmla="*/ 4085326 w 8389877"/>
                      <a:gd name="connsiteY8" fmla="*/ 2976299 h 9315726"/>
                      <a:gd name="connsiteX9" fmla="*/ 2133444 w 8389877"/>
                      <a:gd name="connsiteY9" fmla="*/ 867083 h 9315726"/>
                      <a:gd name="connsiteX10" fmla="*/ 3170925 w 8389877"/>
                      <a:gd name="connsiteY10" fmla="*/ 276642 h 9315726"/>
                      <a:gd name="connsiteX11" fmla="*/ 6538239 w 8389877"/>
                      <a:gd name="connsiteY11" fmla="*/ 3731040 h 9315726"/>
                      <a:gd name="connsiteX12" fmla="*/ 6090619 w 8389877"/>
                      <a:gd name="connsiteY12" fmla="*/ 2238393 h 9315726"/>
                      <a:gd name="connsiteX13" fmla="*/ 6639839 w 8389877"/>
                      <a:gd name="connsiteY13" fmla="*/ 1031385 h 9315726"/>
                      <a:gd name="connsiteX14" fmla="*/ 7757440 w 8389877"/>
                      <a:gd name="connsiteY14" fmla="*/ 2976297 h 9315726"/>
                      <a:gd name="connsiteX15" fmla="*/ 7989669 w 8389877"/>
                      <a:gd name="connsiteY15" fmla="*/ 4340640 h 9315726"/>
                      <a:gd name="connsiteX16" fmla="*/ 8389877 w 8389877"/>
                      <a:gd name="connsiteY16" fmla="*/ 5777404 h 9315726"/>
                      <a:gd name="connsiteX17" fmla="*/ 6336452 w 8389877"/>
                      <a:gd name="connsiteY17" fmla="*/ 9315727 h 9315726"/>
                      <a:gd name="connsiteX18" fmla="*/ 5057784 w 8389877"/>
                      <a:gd name="connsiteY18" fmla="*/ 8462696 h 9315726"/>
                      <a:gd name="connsiteX19" fmla="*/ 541518 w 8389877"/>
                      <a:gd name="connsiteY19" fmla="*/ 4050353 h 9315726"/>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89877"/>
                      <a:gd name="connsiteY0" fmla="*/ 4050353 h 9224165"/>
                      <a:gd name="connsiteX1" fmla="*/ 1163309 w 8389877"/>
                      <a:gd name="connsiteY1" fmla="*/ 3368184 h 9224165"/>
                      <a:gd name="connsiteX2" fmla="*/ 2967723 w 8389877"/>
                      <a:gd name="connsiteY2" fmla="*/ 5196984 h 9224165"/>
                      <a:gd name="connsiteX3" fmla="*/ 108411 w 8389877"/>
                      <a:gd name="connsiteY3" fmla="*/ 2221554 h 9224165"/>
                      <a:gd name="connsiteX4" fmla="*/ 1008296 w 8389877"/>
                      <a:gd name="connsiteY4" fmla="*/ 1510355 h 9224165"/>
                      <a:gd name="connsiteX5" fmla="*/ 3432182 w 8389877"/>
                      <a:gd name="connsiteY5" fmla="*/ 3948755 h 9224165"/>
                      <a:gd name="connsiteX6" fmla="*/ 718011 w 8389877"/>
                      <a:gd name="connsiteY6" fmla="*/ 1191041 h 9224165"/>
                      <a:gd name="connsiteX7" fmla="*/ 1719497 w 8389877"/>
                      <a:gd name="connsiteY7" fmla="*/ 494356 h 9224165"/>
                      <a:gd name="connsiteX8" fmla="*/ 4085326 w 8389877"/>
                      <a:gd name="connsiteY8" fmla="*/ 2976299 h 9224165"/>
                      <a:gd name="connsiteX9" fmla="*/ 2133444 w 8389877"/>
                      <a:gd name="connsiteY9" fmla="*/ 867083 h 9224165"/>
                      <a:gd name="connsiteX10" fmla="*/ 3170925 w 8389877"/>
                      <a:gd name="connsiteY10" fmla="*/ 276642 h 9224165"/>
                      <a:gd name="connsiteX11" fmla="*/ 6538239 w 8389877"/>
                      <a:gd name="connsiteY11" fmla="*/ 3731040 h 9224165"/>
                      <a:gd name="connsiteX12" fmla="*/ 6090619 w 8389877"/>
                      <a:gd name="connsiteY12" fmla="*/ 2238393 h 9224165"/>
                      <a:gd name="connsiteX13" fmla="*/ 6639839 w 8389877"/>
                      <a:gd name="connsiteY13" fmla="*/ 1031385 h 9224165"/>
                      <a:gd name="connsiteX14" fmla="*/ 7757440 w 8389877"/>
                      <a:gd name="connsiteY14" fmla="*/ 2976297 h 9224165"/>
                      <a:gd name="connsiteX15" fmla="*/ 7989669 w 8389877"/>
                      <a:gd name="connsiteY15" fmla="*/ 4340640 h 9224165"/>
                      <a:gd name="connsiteX16" fmla="*/ 8389877 w 8389877"/>
                      <a:gd name="connsiteY16" fmla="*/ 5777404 h 9224165"/>
                      <a:gd name="connsiteX17" fmla="*/ 6266896 w 8389877"/>
                      <a:gd name="connsiteY17" fmla="*/ 9224162 h 9224165"/>
                      <a:gd name="connsiteX18" fmla="*/ 5057784 w 8389877"/>
                      <a:gd name="connsiteY18" fmla="*/ 8462696 h 9224165"/>
                      <a:gd name="connsiteX19" fmla="*/ 541518 w 8389877"/>
                      <a:gd name="connsiteY19" fmla="*/ 4050353 h 9224165"/>
                      <a:gd name="connsiteX0" fmla="*/ 541518 w 8359910"/>
                      <a:gd name="connsiteY0" fmla="*/ 4050353 h 9224165"/>
                      <a:gd name="connsiteX1" fmla="*/ 1163309 w 8359910"/>
                      <a:gd name="connsiteY1" fmla="*/ 3368184 h 9224165"/>
                      <a:gd name="connsiteX2" fmla="*/ 2967723 w 8359910"/>
                      <a:gd name="connsiteY2" fmla="*/ 5196984 h 9224165"/>
                      <a:gd name="connsiteX3" fmla="*/ 108411 w 8359910"/>
                      <a:gd name="connsiteY3" fmla="*/ 2221554 h 9224165"/>
                      <a:gd name="connsiteX4" fmla="*/ 1008296 w 8359910"/>
                      <a:gd name="connsiteY4" fmla="*/ 1510355 h 9224165"/>
                      <a:gd name="connsiteX5" fmla="*/ 3432182 w 8359910"/>
                      <a:gd name="connsiteY5" fmla="*/ 3948755 h 9224165"/>
                      <a:gd name="connsiteX6" fmla="*/ 718011 w 8359910"/>
                      <a:gd name="connsiteY6" fmla="*/ 1191041 h 9224165"/>
                      <a:gd name="connsiteX7" fmla="*/ 1719497 w 8359910"/>
                      <a:gd name="connsiteY7" fmla="*/ 494356 h 9224165"/>
                      <a:gd name="connsiteX8" fmla="*/ 4085326 w 8359910"/>
                      <a:gd name="connsiteY8" fmla="*/ 2976299 h 9224165"/>
                      <a:gd name="connsiteX9" fmla="*/ 2133444 w 8359910"/>
                      <a:gd name="connsiteY9" fmla="*/ 867083 h 9224165"/>
                      <a:gd name="connsiteX10" fmla="*/ 3170925 w 8359910"/>
                      <a:gd name="connsiteY10" fmla="*/ 276642 h 9224165"/>
                      <a:gd name="connsiteX11" fmla="*/ 6538239 w 8359910"/>
                      <a:gd name="connsiteY11" fmla="*/ 3731040 h 9224165"/>
                      <a:gd name="connsiteX12" fmla="*/ 6090619 w 8359910"/>
                      <a:gd name="connsiteY12" fmla="*/ 2238393 h 9224165"/>
                      <a:gd name="connsiteX13" fmla="*/ 6639839 w 8359910"/>
                      <a:gd name="connsiteY13" fmla="*/ 1031385 h 9224165"/>
                      <a:gd name="connsiteX14" fmla="*/ 7757440 w 8359910"/>
                      <a:gd name="connsiteY14" fmla="*/ 2976297 h 9224165"/>
                      <a:gd name="connsiteX15" fmla="*/ 7989669 w 8359910"/>
                      <a:gd name="connsiteY15" fmla="*/ 4340640 h 9224165"/>
                      <a:gd name="connsiteX16" fmla="*/ 8359907 w 8359910"/>
                      <a:gd name="connsiteY16" fmla="*/ 5645609 h 9224165"/>
                      <a:gd name="connsiteX17" fmla="*/ 6266896 w 8359910"/>
                      <a:gd name="connsiteY17" fmla="*/ 9224162 h 9224165"/>
                      <a:gd name="connsiteX18" fmla="*/ 5057784 w 8359910"/>
                      <a:gd name="connsiteY18" fmla="*/ 8462696 h 9224165"/>
                      <a:gd name="connsiteX19" fmla="*/ 541518 w 8359910"/>
                      <a:gd name="connsiteY19" fmla="*/ 4050353 h 9224165"/>
                      <a:gd name="connsiteX0" fmla="*/ 541518 w 8636226"/>
                      <a:gd name="connsiteY0" fmla="*/ 4050353 h 9224165"/>
                      <a:gd name="connsiteX1" fmla="*/ 1163309 w 8636226"/>
                      <a:gd name="connsiteY1" fmla="*/ 3368184 h 9224165"/>
                      <a:gd name="connsiteX2" fmla="*/ 2967723 w 8636226"/>
                      <a:gd name="connsiteY2" fmla="*/ 5196984 h 9224165"/>
                      <a:gd name="connsiteX3" fmla="*/ 108411 w 8636226"/>
                      <a:gd name="connsiteY3" fmla="*/ 2221554 h 9224165"/>
                      <a:gd name="connsiteX4" fmla="*/ 1008296 w 8636226"/>
                      <a:gd name="connsiteY4" fmla="*/ 1510355 h 9224165"/>
                      <a:gd name="connsiteX5" fmla="*/ 3432182 w 8636226"/>
                      <a:gd name="connsiteY5" fmla="*/ 3948755 h 9224165"/>
                      <a:gd name="connsiteX6" fmla="*/ 718011 w 8636226"/>
                      <a:gd name="connsiteY6" fmla="*/ 1191041 h 9224165"/>
                      <a:gd name="connsiteX7" fmla="*/ 1719497 w 8636226"/>
                      <a:gd name="connsiteY7" fmla="*/ 494356 h 9224165"/>
                      <a:gd name="connsiteX8" fmla="*/ 4085326 w 8636226"/>
                      <a:gd name="connsiteY8" fmla="*/ 2976299 h 9224165"/>
                      <a:gd name="connsiteX9" fmla="*/ 2133444 w 8636226"/>
                      <a:gd name="connsiteY9" fmla="*/ 867083 h 9224165"/>
                      <a:gd name="connsiteX10" fmla="*/ 3170925 w 8636226"/>
                      <a:gd name="connsiteY10" fmla="*/ 276642 h 9224165"/>
                      <a:gd name="connsiteX11" fmla="*/ 6538239 w 8636226"/>
                      <a:gd name="connsiteY11" fmla="*/ 3731040 h 9224165"/>
                      <a:gd name="connsiteX12" fmla="*/ 6090619 w 8636226"/>
                      <a:gd name="connsiteY12" fmla="*/ 2238393 h 9224165"/>
                      <a:gd name="connsiteX13" fmla="*/ 6639839 w 8636226"/>
                      <a:gd name="connsiteY13" fmla="*/ 1031385 h 9224165"/>
                      <a:gd name="connsiteX14" fmla="*/ 7757440 w 8636226"/>
                      <a:gd name="connsiteY14" fmla="*/ 2976297 h 9224165"/>
                      <a:gd name="connsiteX15" fmla="*/ 7989669 w 8636226"/>
                      <a:gd name="connsiteY15" fmla="*/ 4340640 h 9224165"/>
                      <a:gd name="connsiteX16" fmla="*/ 8636220 w 8636226"/>
                      <a:gd name="connsiteY16" fmla="*/ 6034120 h 9224165"/>
                      <a:gd name="connsiteX17" fmla="*/ 6266896 w 8636226"/>
                      <a:gd name="connsiteY17" fmla="*/ 9224162 h 9224165"/>
                      <a:gd name="connsiteX18" fmla="*/ 5057784 w 8636226"/>
                      <a:gd name="connsiteY18" fmla="*/ 8462696 h 9224165"/>
                      <a:gd name="connsiteX19" fmla="*/ 541518 w 8636226"/>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2649"/>
                      <a:gd name="connsiteY0" fmla="*/ 4050353 h 9224165"/>
                      <a:gd name="connsiteX1" fmla="*/ 1163309 w 8752649"/>
                      <a:gd name="connsiteY1" fmla="*/ 3368184 h 9224165"/>
                      <a:gd name="connsiteX2" fmla="*/ 2967723 w 8752649"/>
                      <a:gd name="connsiteY2" fmla="*/ 5196984 h 9224165"/>
                      <a:gd name="connsiteX3" fmla="*/ 108411 w 8752649"/>
                      <a:gd name="connsiteY3" fmla="*/ 2221554 h 9224165"/>
                      <a:gd name="connsiteX4" fmla="*/ 1008296 w 8752649"/>
                      <a:gd name="connsiteY4" fmla="*/ 1510355 h 9224165"/>
                      <a:gd name="connsiteX5" fmla="*/ 3432182 w 8752649"/>
                      <a:gd name="connsiteY5" fmla="*/ 3948755 h 9224165"/>
                      <a:gd name="connsiteX6" fmla="*/ 718011 w 8752649"/>
                      <a:gd name="connsiteY6" fmla="*/ 1191041 h 9224165"/>
                      <a:gd name="connsiteX7" fmla="*/ 1719497 w 8752649"/>
                      <a:gd name="connsiteY7" fmla="*/ 494356 h 9224165"/>
                      <a:gd name="connsiteX8" fmla="*/ 4085326 w 8752649"/>
                      <a:gd name="connsiteY8" fmla="*/ 2976299 h 9224165"/>
                      <a:gd name="connsiteX9" fmla="*/ 2133444 w 8752649"/>
                      <a:gd name="connsiteY9" fmla="*/ 867083 h 9224165"/>
                      <a:gd name="connsiteX10" fmla="*/ 3170925 w 8752649"/>
                      <a:gd name="connsiteY10" fmla="*/ 276642 h 9224165"/>
                      <a:gd name="connsiteX11" fmla="*/ 6538239 w 8752649"/>
                      <a:gd name="connsiteY11" fmla="*/ 3731040 h 9224165"/>
                      <a:gd name="connsiteX12" fmla="*/ 6090619 w 8752649"/>
                      <a:gd name="connsiteY12" fmla="*/ 2238393 h 9224165"/>
                      <a:gd name="connsiteX13" fmla="*/ 6639839 w 8752649"/>
                      <a:gd name="connsiteY13" fmla="*/ 1031385 h 9224165"/>
                      <a:gd name="connsiteX14" fmla="*/ 7757440 w 8752649"/>
                      <a:gd name="connsiteY14" fmla="*/ 2976297 h 9224165"/>
                      <a:gd name="connsiteX15" fmla="*/ 7989669 w 8752649"/>
                      <a:gd name="connsiteY15" fmla="*/ 4340640 h 9224165"/>
                      <a:gd name="connsiteX16" fmla="*/ 8752654 w 8752649"/>
                      <a:gd name="connsiteY16" fmla="*/ 6193162 h 9224165"/>
                      <a:gd name="connsiteX17" fmla="*/ 6266896 w 8752649"/>
                      <a:gd name="connsiteY17" fmla="*/ 9224162 h 9224165"/>
                      <a:gd name="connsiteX18" fmla="*/ 5057784 w 8752649"/>
                      <a:gd name="connsiteY18" fmla="*/ 8462696 h 9224165"/>
                      <a:gd name="connsiteX19" fmla="*/ 541518 w 8752649"/>
                      <a:gd name="connsiteY19" fmla="*/ 4050353 h 9224165"/>
                      <a:gd name="connsiteX0" fmla="*/ 541518 w 8758653"/>
                      <a:gd name="connsiteY0" fmla="*/ 4050353 h 9224165"/>
                      <a:gd name="connsiteX1" fmla="*/ 1163309 w 8758653"/>
                      <a:gd name="connsiteY1" fmla="*/ 3368184 h 9224165"/>
                      <a:gd name="connsiteX2" fmla="*/ 2967723 w 8758653"/>
                      <a:gd name="connsiteY2" fmla="*/ 5196984 h 9224165"/>
                      <a:gd name="connsiteX3" fmla="*/ 108411 w 8758653"/>
                      <a:gd name="connsiteY3" fmla="*/ 2221554 h 9224165"/>
                      <a:gd name="connsiteX4" fmla="*/ 1008296 w 8758653"/>
                      <a:gd name="connsiteY4" fmla="*/ 1510355 h 9224165"/>
                      <a:gd name="connsiteX5" fmla="*/ 3432182 w 8758653"/>
                      <a:gd name="connsiteY5" fmla="*/ 3948755 h 9224165"/>
                      <a:gd name="connsiteX6" fmla="*/ 718011 w 8758653"/>
                      <a:gd name="connsiteY6" fmla="*/ 1191041 h 9224165"/>
                      <a:gd name="connsiteX7" fmla="*/ 1719497 w 8758653"/>
                      <a:gd name="connsiteY7" fmla="*/ 494356 h 9224165"/>
                      <a:gd name="connsiteX8" fmla="*/ 4085326 w 8758653"/>
                      <a:gd name="connsiteY8" fmla="*/ 2976299 h 9224165"/>
                      <a:gd name="connsiteX9" fmla="*/ 2133444 w 8758653"/>
                      <a:gd name="connsiteY9" fmla="*/ 867083 h 9224165"/>
                      <a:gd name="connsiteX10" fmla="*/ 3170925 w 8758653"/>
                      <a:gd name="connsiteY10" fmla="*/ 276642 h 9224165"/>
                      <a:gd name="connsiteX11" fmla="*/ 6538239 w 8758653"/>
                      <a:gd name="connsiteY11" fmla="*/ 3731040 h 9224165"/>
                      <a:gd name="connsiteX12" fmla="*/ 6090619 w 8758653"/>
                      <a:gd name="connsiteY12" fmla="*/ 2238393 h 9224165"/>
                      <a:gd name="connsiteX13" fmla="*/ 6639839 w 8758653"/>
                      <a:gd name="connsiteY13" fmla="*/ 1031385 h 9224165"/>
                      <a:gd name="connsiteX14" fmla="*/ 7757440 w 8758653"/>
                      <a:gd name="connsiteY14" fmla="*/ 2976297 h 9224165"/>
                      <a:gd name="connsiteX15" fmla="*/ 7989669 w 8758653"/>
                      <a:gd name="connsiteY15" fmla="*/ 4340640 h 9224165"/>
                      <a:gd name="connsiteX16" fmla="*/ 8758649 w 8758653"/>
                      <a:gd name="connsiteY16" fmla="*/ 6332734 h 9224165"/>
                      <a:gd name="connsiteX17" fmla="*/ 6266896 w 8758653"/>
                      <a:gd name="connsiteY17" fmla="*/ 9224162 h 9224165"/>
                      <a:gd name="connsiteX18" fmla="*/ 5057784 w 8758653"/>
                      <a:gd name="connsiteY18" fmla="*/ 8462696 h 9224165"/>
                      <a:gd name="connsiteX19" fmla="*/ 541518 w 8758653"/>
                      <a:gd name="connsiteY19" fmla="*/ 4050353 h 9224165"/>
                      <a:gd name="connsiteX0" fmla="*/ 541518 w 8817757"/>
                      <a:gd name="connsiteY0" fmla="*/ 4050353 h 9224165"/>
                      <a:gd name="connsiteX1" fmla="*/ 1163309 w 8817757"/>
                      <a:gd name="connsiteY1" fmla="*/ 3368184 h 9224165"/>
                      <a:gd name="connsiteX2" fmla="*/ 2967723 w 8817757"/>
                      <a:gd name="connsiteY2" fmla="*/ 5196984 h 9224165"/>
                      <a:gd name="connsiteX3" fmla="*/ 108411 w 8817757"/>
                      <a:gd name="connsiteY3" fmla="*/ 2221554 h 9224165"/>
                      <a:gd name="connsiteX4" fmla="*/ 1008296 w 8817757"/>
                      <a:gd name="connsiteY4" fmla="*/ 1510355 h 9224165"/>
                      <a:gd name="connsiteX5" fmla="*/ 3432182 w 8817757"/>
                      <a:gd name="connsiteY5" fmla="*/ 3948755 h 9224165"/>
                      <a:gd name="connsiteX6" fmla="*/ 718011 w 8817757"/>
                      <a:gd name="connsiteY6" fmla="*/ 1191041 h 9224165"/>
                      <a:gd name="connsiteX7" fmla="*/ 1719497 w 8817757"/>
                      <a:gd name="connsiteY7" fmla="*/ 494356 h 9224165"/>
                      <a:gd name="connsiteX8" fmla="*/ 4085326 w 8817757"/>
                      <a:gd name="connsiteY8" fmla="*/ 2976299 h 9224165"/>
                      <a:gd name="connsiteX9" fmla="*/ 2133444 w 8817757"/>
                      <a:gd name="connsiteY9" fmla="*/ 867083 h 9224165"/>
                      <a:gd name="connsiteX10" fmla="*/ 3170925 w 8817757"/>
                      <a:gd name="connsiteY10" fmla="*/ 276642 h 9224165"/>
                      <a:gd name="connsiteX11" fmla="*/ 6538239 w 8817757"/>
                      <a:gd name="connsiteY11" fmla="*/ 3731040 h 9224165"/>
                      <a:gd name="connsiteX12" fmla="*/ 6090619 w 8817757"/>
                      <a:gd name="connsiteY12" fmla="*/ 2238393 h 9224165"/>
                      <a:gd name="connsiteX13" fmla="*/ 6639839 w 8817757"/>
                      <a:gd name="connsiteY13" fmla="*/ 1031385 h 9224165"/>
                      <a:gd name="connsiteX14" fmla="*/ 7757440 w 8817757"/>
                      <a:gd name="connsiteY14" fmla="*/ 2976297 h 9224165"/>
                      <a:gd name="connsiteX15" fmla="*/ 7989669 w 8817757"/>
                      <a:gd name="connsiteY15" fmla="*/ 4340640 h 9224165"/>
                      <a:gd name="connsiteX16" fmla="*/ 8817753 w 8817757"/>
                      <a:gd name="connsiteY16" fmla="*/ 6581188 h 9224165"/>
                      <a:gd name="connsiteX17" fmla="*/ 6266896 w 8817757"/>
                      <a:gd name="connsiteY17" fmla="*/ 9224162 h 9224165"/>
                      <a:gd name="connsiteX18" fmla="*/ 5057784 w 8817757"/>
                      <a:gd name="connsiteY18" fmla="*/ 8462696 h 9224165"/>
                      <a:gd name="connsiteX19" fmla="*/ 541518 w 8817757"/>
                      <a:gd name="connsiteY19" fmla="*/ 4050353 h 9224165"/>
                      <a:gd name="connsiteX0" fmla="*/ 541518 w 8764658"/>
                      <a:gd name="connsiteY0" fmla="*/ 4050353 h 9224165"/>
                      <a:gd name="connsiteX1" fmla="*/ 1163309 w 8764658"/>
                      <a:gd name="connsiteY1" fmla="*/ 3368184 h 9224165"/>
                      <a:gd name="connsiteX2" fmla="*/ 2967723 w 8764658"/>
                      <a:gd name="connsiteY2" fmla="*/ 5196984 h 9224165"/>
                      <a:gd name="connsiteX3" fmla="*/ 108411 w 8764658"/>
                      <a:gd name="connsiteY3" fmla="*/ 2221554 h 9224165"/>
                      <a:gd name="connsiteX4" fmla="*/ 1008296 w 8764658"/>
                      <a:gd name="connsiteY4" fmla="*/ 1510355 h 9224165"/>
                      <a:gd name="connsiteX5" fmla="*/ 3432182 w 8764658"/>
                      <a:gd name="connsiteY5" fmla="*/ 3948755 h 9224165"/>
                      <a:gd name="connsiteX6" fmla="*/ 718011 w 8764658"/>
                      <a:gd name="connsiteY6" fmla="*/ 1191041 h 9224165"/>
                      <a:gd name="connsiteX7" fmla="*/ 1719497 w 8764658"/>
                      <a:gd name="connsiteY7" fmla="*/ 494356 h 9224165"/>
                      <a:gd name="connsiteX8" fmla="*/ 4085326 w 8764658"/>
                      <a:gd name="connsiteY8" fmla="*/ 2976299 h 9224165"/>
                      <a:gd name="connsiteX9" fmla="*/ 2133444 w 8764658"/>
                      <a:gd name="connsiteY9" fmla="*/ 867083 h 9224165"/>
                      <a:gd name="connsiteX10" fmla="*/ 3170925 w 8764658"/>
                      <a:gd name="connsiteY10" fmla="*/ 276642 h 9224165"/>
                      <a:gd name="connsiteX11" fmla="*/ 6538239 w 8764658"/>
                      <a:gd name="connsiteY11" fmla="*/ 3731040 h 9224165"/>
                      <a:gd name="connsiteX12" fmla="*/ 6090619 w 8764658"/>
                      <a:gd name="connsiteY12" fmla="*/ 2238393 h 9224165"/>
                      <a:gd name="connsiteX13" fmla="*/ 6639839 w 8764658"/>
                      <a:gd name="connsiteY13" fmla="*/ 1031385 h 9224165"/>
                      <a:gd name="connsiteX14" fmla="*/ 7757440 w 8764658"/>
                      <a:gd name="connsiteY14" fmla="*/ 2976297 h 9224165"/>
                      <a:gd name="connsiteX15" fmla="*/ 7989669 w 8764658"/>
                      <a:gd name="connsiteY15" fmla="*/ 4340640 h 9224165"/>
                      <a:gd name="connsiteX16" fmla="*/ 8764662 w 8764658"/>
                      <a:gd name="connsiteY16" fmla="*/ 6472307 h 9224165"/>
                      <a:gd name="connsiteX17" fmla="*/ 6266896 w 8764658"/>
                      <a:gd name="connsiteY17" fmla="*/ 9224162 h 9224165"/>
                      <a:gd name="connsiteX18" fmla="*/ 5057784 w 8764658"/>
                      <a:gd name="connsiteY18" fmla="*/ 8462696 h 9224165"/>
                      <a:gd name="connsiteX19" fmla="*/ 541518 w 8764658"/>
                      <a:gd name="connsiteY19" fmla="*/ 4050353 h 922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64658" h="9224165">
                        <a:moveTo>
                          <a:pt x="541518" y="4050353"/>
                        </a:moveTo>
                        <a:cubicBezTo>
                          <a:pt x="125441" y="3629439"/>
                          <a:pt x="694015" y="2947268"/>
                          <a:pt x="1163309" y="3368184"/>
                        </a:cubicBezTo>
                        <a:lnTo>
                          <a:pt x="2967723" y="5196984"/>
                        </a:lnTo>
                        <a:lnTo>
                          <a:pt x="108411" y="2221554"/>
                        </a:lnTo>
                        <a:cubicBezTo>
                          <a:pt x="-288312" y="1549060"/>
                          <a:pt x="493523" y="1038543"/>
                          <a:pt x="1008296" y="1510355"/>
                        </a:cubicBezTo>
                        <a:lnTo>
                          <a:pt x="3432182" y="3948755"/>
                        </a:lnTo>
                        <a:lnTo>
                          <a:pt x="718011" y="1191041"/>
                        </a:lnTo>
                        <a:cubicBezTo>
                          <a:pt x="330963" y="465328"/>
                          <a:pt x="1235688" y="29898"/>
                          <a:pt x="1719497" y="494356"/>
                        </a:cubicBezTo>
                        <a:lnTo>
                          <a:pt x="4085326" y="2976299"/>
                        </a:lnTo>
                        <a:lnTo>
                          <a:pt x="2133444" y="867083"/>
                        </a:lnTo>
                        <a:cubicBezTo>
                          <a:pt x="1689694" y="110019"/>
                          <a:pt x="2618995" y="-311477"/>
                          <a:pt x="3170925" y="276642"/>
                        </a:cubicBezTo>
                        <a:lnTo>
                          <a:pt x="6538239" y="3731040"/>
                        </a:lnTo>
                        <a:cubicBezTo>
                          <a:pt x="6567268" y="3498812"/>
                          <a:pt x="6433736" y="2847992"/>
                          <a:pt x="6090619" y="2238393"/>
                        </a:cubicBezTo>
                        <a:cubicBezTo>
                          <a:pt x="5902707" y="1832574"/>
                          <a:pt x="6141515" y="1249099"/>
                          <a:pt x="6639839" y="1031385"/>
                        </a:cubicBezTo>
                        <a:cubicBezTo>
                          <a:pt x="7026887" y="1679688"/>
                          <a:pt x="7384906" y="2327993"/>
                          <a:pt x="7757440" y="2976297"/>
                        </a:cubicBezTo>
                        <a:lnTo>
                          <a:pt x="7989669" y="4340640"/>
                        </a:lnTo>
                        <a:cubicBezTo>
                          <a:pt x="8085131" y="4794167"/>
                          <a:pt x="8606845" y="6329261"/>
                          <a:pt x="8764662" y="6472307"/>
                        </a:cubicBezTo>
                        <a:cubicBezTo>
                          <a:pt x="7989383" y="7716903"/>
                          <a:pt x="7170303" y="8195142"/>
                          <a:pt x="6266896" y="9224162"/>
                        </a:cubicBezTo>
                        <a:cubicBezTo>
                          <a:pt x="6129010" y="9197551"/>
                          <a:pt x="5181156" y="8530430"/>
                          <a:pt x="5057784" y="8462696"/>
                        </a:cubicBezTo>
                        <a:cubicBezTo>
                          <a:pt x="4397384" y="8046620"/>
                          <a:pt x="768618" y="4236716"/>
                          <a:pt x="541518" y="4050353"/>
                        </a:cubicBezTo>
                        <a:close/>
                      </a:path>
                    </a:pathLst>
                  </a:custGeom>
                  <a:solidFill>
                    <a:srgbClr val="F4B1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4" name="Rectangle 12">
                    <a:extLst>
                      <a:ext uri="{FF2B5EF4-FFF2-40B4-BE49-F238E27FC236}">
                        <a16:creationId xmlns:a16="http://schemas.microsoft.com/office/drawing/2014/main" id="{303C75C9-F97E-4EAC-9E15-E801113BB2DE}"/>
                      </a:ext>
                    </a:extLst>
                  </p:cNvPr>
                  <p:cNvSpPr/>
                  <p:nvPr/>
                </p:nvSpPr>
                <p:spPr>
                  <a:xfrm rot="13571737">
                    <a:off x="2918287" y="4137318"/>
                    <a:ext cx="1140676" cy="1096932"/>
                  </a:xfrm>
                  <a:custGeom>
                    <a:avLst/>
                    <a:gdLst>
                      <a:gd name="connsiteX0" fmla="*/ 0 w 2869809"/>
                      <a:gd name="connsiteY0" fmla="*/ 0 h 2791482"/>
                      <a:gd name="connsiteX1" fmla="*/ 2869809 w 2869809"/>
                      <a:gd name="connsiteY1" fmla="*/ 0 h 2791482"/>
                      <a:gd name="connsiteX2" fmla="*/ 2869809 w 2869809"/>
                      <a:gd name="connsiteY2" fmla="*/ 2791482 h 2791482"/>
                      <a:gd name="connsiteX3" fmla="*/ 0 w 2869809"/>
                      <a:gd name="connsiteY3" fmla="*/ 2791482 h 2791482"/>
                      <a:gd name="connsiteX4" fmla="*/ 0 w 2869809"/>
                      <a:gd name="connsiteY4" fmla="*/ 0 h 2791482"/>
                      <a:gd name="connsiteX0" fmla="*/ 14068 w 2869809"/>
                      <a:gd name="connsiteY0" fmla="*/ 386861 h 2791482"/>
                      <a:gd name="connsiteX1" fmla="*/ 2869809 w 2869809"/>
                      <a:gd name="connsiteY1" fmla="*/ 0 h 2791482"/>
                      <a:gd name="connsiteX2" fmla="*/ 2869809 w 2869809"/>
                      <a:gd name="connsiteY2" fmla="*/ 2791482 h 2791482"/>
                      <a:gd name="connsiteX3" fmla="*/ 0 w 2869809"/>
                      <a:gd name="connsiteY3" fmla="*/ 2791482 h 2791482"/>
                      <a:gd name="connsiteX4" fmla="*/ 14068 w 2869809"/>
                      <a:gd name="connsiteY4" fmla="*/ 386861 h 2791482"/>
                      <a:gd name="connsiteX0" fmla="*/ 14068 w 2869809"/>
                      <a:gd name="connsiteY0" fmla="*/ 316522 h 2721143"/>
                      <a:gd name="connsiteX1" fmla="*/ 2461846 w 2869809"/>
                      <a:gd name="connsiteY1" fmla="*/ 0 h 2721143"/>
                      <a:gd name="connsiteX2" fmla="*/ 2869809 w 2869809"/>
                      <a:gd name="connsiteY2" fmla="*/ 2721143 h 2721143"/>
                      <a:gd name="connsiteX3" fmla="*/ 0 w 2869809"/>
                      <a:gd name="connsiteY3" fmla="*/ 2721143 h 2721143"/>
                      <a:gd name="connsiteX4" fmla="*/ 14068 w 2869809"/>
                      <a:gd name="connsiteY4" fmla="*/ 316522 h 2721143"/>
                      <a:gd name="connsiteX0" fmla="*/ 35169 w 2869809"/>
                      <a:gd name="connsiteY0" fmla="*/ 337623 h 2721143"/>
                      <a:gd name="connsiteX1" fmla="*/ 2461846 w 2869809"/>
                      <a:gd name="connsiteY1" fmla="*/ 0 h 2721143"/>
                      <a:gd name="connsiteX2" fmla="*/ 2869809 w 2869809"/>
                      <a:gd name="connsiteY2" fmla="*/ 2721143 h 2721143"/>
                      <a:gd name="connsiteX3" fmla="*/ 0 w 2869809"/>
                      <a:gd name="connsiteY3" fmla="*/ 2721143 h 2721143"/>
                      <a:gd name="connsiteX4" fmla="*/ 35169 w 2869809"/>
                      <a:gd name="connsiteY4" fmla="*/ 337623 h 2721143"/>
                      <a:gd name="connsiteX0" fmla="*/ 21101 w 2869809"/>
                      <a:gd name="connsiteY0" fmla="*/ 302454 h 2721143"/>
                      <a:gd name="connsiteX1" fmla="*/ 2461846 w 2869809"/>
                      <a:gd name="connsiteY1" fmla="*/ 0 h 2721143"/>
                      <a:gd name="connsiteX2" fmla="*/ 2869809 w 2869809"/>
                      <a:gd name="connsiteY2" fmla="*/ 2721143 h 2721143"/>
                      <a:gd name="connsiteX3" fmla="*/ 0 w 2869809"/>
                      <a:gd name="connsiteY3" fmla="*/ 2721143 h 2721143"/>
                      <a:gd name="connsiteX4" fmla="*/ 21101 w 2869809"/>
                      <a:gd name="connsiteY4" fmla="*/ 302454 h 2721143"/>
                      <a:gd name="connsiteX0" fmla="*/ 21101 w 2869809"/>
                      <a:gd name="connsiteY0" fmla="*/ 326022 h 2744711"/>
                      <a:gd name="connsiteX1" fmla="*/ 2461846 w 2869809"/>
                      <a:gd name="connsiteY1" fmla="*/ 23568 h 2744711"/>
                      <a:gd name="connsiteX2" fmla="*/ 2869809 w 2869809"/>
                      <a:gd name="connsiteY2" fmla="*/ 2744711 h 2744711"/>
                      <a:gd name="connsiteX3" fmla="*/ 0 w 2869809"/>
                      <a:gd name="connsiteY3" fmla="*/ 2744711 h 2744711"/>
                      <a:gd name="connsiteX4" fmla="*/ 21101 w 2869809"/>
                      <a:gd name="connsiteY4" fmla="*/ 326022 h 2744711"/>
                      <a:gd name="connsiteX0" fmla="*/ 21101 w 2869809"/>
                      <a:gd name="connsiteY0" fmla="*/ 515823 h 2934512"/>
                      <a:gd name="connsiteX1" fmla="*/ 2461846 w 2869809"/>
                      <a:gd name="connsiteY1" fmla="*/ 213369 h 2934512"/>
                      <a:gd name="connsiteX2" fmla="*/ 2869809 w 2869809"/>
                      <a:gd name="connsiteY2" fmla="*/ 2934512 h 2934512"/>
                      <a:gd name="connsiteX3" fmla="*/ 0 w 2869809"/>
                      <a:gd name="connsiteY3" fmla="*/ 2934512 h 2934512"/>
                      <a:gd name="connsiteX4" fmla="*/ 21101 w 2869809"/>
                      <a:gd name="connsiteY4" fmla="*/ 515823 h 2934512"/>
                      <a:gd name="connsiteX0" fmla="*/ 21101 w 2869809"/>
                      <a:gd name="connsiteY0" fmla="*/ 515823 h 2934512"/>
                      <a:gd name="connsiteX1" fmla="*/ 2461846 w 2869809"/>
                      <a:gd name="connsiteY1" fmla="*/ 213369 h 2934512"/>
                      <a:gd name="connsiteX2" fmla="*/ 2609557 w 2869809"/>
                      <a:gd name="connsiteY2" fmla="*/ 1284952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5823 h 2934512"/>
                      <a:gd name="connsiteX1" fmla="*/ 2461846 w 2869809"/>
                      <a:gd name="connsiteY1" fmla="*/ 213369 h 2934512"/>
                      <a:gd name="connsiteX2" fmla="*/ 2644726 w 2869809"/>
                      <a:gd name="connsiteY2" fmla="*/ 813684 h 2934512"/>
                      <a:gd name="connsiteX3" fmla="*/ 2869809 w 2869809"/>
                      <a:gd name="connsiteY3" fmla="*/ 2934512 h 2934512"/>
                      <a:gd name="connsiteX4" fmla="*/ 0 w 2869809"/>
                      <a:gd name="connsiteY4" fmla="*/ 2934512 h 2934512"/>
                      <a:gd name="connsiteX5" fmla="*/ 21101 w 2869809"/>
                      <a:gd name="connsiteY5" fmla="*/ 515823 h 2934512"/>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869809"/>
                      <a:gd name="connsiteY0" fmla="*/ 511198 h 2929887"/>
                      <a:gd name="connsiteX1" fmla="*/ 2447779 w 2869809"/>
                      <a:gd name="connsiteY1" fmla="*/ 215777 h 2929887"/>
                      <a:gd name="connsiteX2" fmla="*/ 2644726 w 2869809"/>
                      <a:gd name="connsiteY2" fmla="*/ 809059 h 2929887"/>
                      <a:gd name="connsiteX3" fmla="*/ 2869809 w 2869809"/>
                      <a:gd name="connsiteY3" fmla="*/ 2929887 h 2929887"/>
                      <a:gd name="connsiteX4" fmla="*/ 0 w 2869809"/>
                      <a:gd name="connsiteY4" fmla="*/ 2929887 h 2929887"/>
                      <a:gd name="connsiteX5" fmla="*/ 21101 w 2869809"/>
                      <a:gd name="connsiteY5" fmla="*/ 511198 h 2929887"/>
                      <a:gd name="connsiteX0" fmla="*/ 21101 w 2757267"/>
                      <a:gd name="connsiteY0" fmla="*/ 511198 h 2929887"/>
                      <a:gd name="connsiteX1" fmla="*/ 2447779 w 2757267"/>
                      <a:gd name="connsiteY1" fmla="*/ 215777 h 2929887"/>
                      <a:gd name="connsiteX2" fmla="*/ 2644726 w 2757267"/>
                      <a:gd name="connsiteY2" fmla="*/ 809059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0 w 2757267"/>
                      <a:gd name="connsiteY4" fmla="*/ 2929887 h 2929887"/>
                      <a:gd name="connsiteX5" fmla="*/ 21101 w 2757267"/>
                      <a:gd name="connsiteY5"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13991 w 2757267"/>
                      <a:gd name="connsiteY4" fmla="*/ 2547435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0 w 2757267"/>
                      <a:gd name="connsiteY5" fmla="*/ 2929887 h 2929887"/>
                      <a:gd name="connsiteX6" fmla="*/ 21101 w 2757267"/>
                      <a:gd name="connsiteY6"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1412160 w 2757267"/>
                      <a:gd name="connsiteY5" fmla="*/ 267941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288853 w 2757267"/>
                      <a:gd name="connsiteY5" fmla="*/ 1837283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317134 w 2757267"/>
                      <a:gd name="connsiteY5" fmla="*/ 10580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61125 w 2757267"/>
                      <a:gd name="connsiteY4" fmla="*/ 2516012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2017 w 2757267"/>
                      <a:gd name="connsiteY5" fmla="*/ 753200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0 w 2757267"/>
                      <a:gd name="connsiteY6" fmla="*/ 2929887 h 2929887"/>
                      <a:gd name="connsiteX7" fmla="*/ 21101 w 2757267"/>
                      <a:gd name="connsiteY7"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358741 w 2757267"/>
                      <a:gd name="connsiteY6" fmla="*/ 158275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99211 w 2757267"/>
                      <a:gd name="connsiteY6" fmla="*/ 904029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0 w 2757267"/>
                      <a:gd name="connsiteY7" fmla="*/ 2929887 h 2929887"/>
                      <a:gd name="connsiteX8" fmla="*/ 21101 w 2757267"/>
                      <a:gd name="connsiteY8"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859120 w 2757267"/>
                      <a:gd name="connsiteY7" fmla="*/ 1997538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74279 w 2757267"/>
                      <a:gd name="connsiteY7" fmla="*/ 1463352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0 w 2757267"/>
                      <a:gd name="connsiteY8" fmla="*/ 2929887 h 2929887"/>
                      <a:gd name="connsiteX9" fmla="*/ 21101 w 2757267"/>
                      <a:gd name="connsiteY9"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478906 w 2757267"/>
                      <a:gd name="connsiteY8" fmla="*/ 1733587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0 w 2757267"/>
                      <a:gd name="connsiteY9" fmla="*/ 2929887 h 2929887"/>
                      <a:gd name="connsiteX10" fmla="*/ 21101 w 2757267"/>
                      <a:gd name="connsiteY10"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507186 w 2757267"/>
                      <a:gd name="connsiteY9" fmla="*/ 1083138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73174 w 2757267"/>
                      <a:gd name="connsiteY8" fmla="*/ 860036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588885 w 2757267"/>
                      <a:gd name="connsiteY8" fmla="*/ 882032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48573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69479 w 2757267"/>
                      <a:gd name="connsiteY9" fmla="*/ 1057999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78905 w 2757267"/>
                      <a:gd name="connsiteY9" fmla="*/ 1054857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0 w 2757267"/>
                      <a:gd name="connsiteY10" fmla="*/ 2929887 h 2929887"/>
                      <a:gd name="connsiteX11" fmla="*/ 21101 w 2757267"/>
                      <a:gd name="connsiteY11"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126972 w 2757267"/>
                      <a:gd name="connsiteY10" fmla="*/ 2440598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91474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0881 w 2757267"/>
                      <a:gd name="connsiteY10" fmla="*/ 2494017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21101 w 2757267"/>
                      <a:gd name="connsiteY0" fmla="*/ 511198 h 2929887"/>
                      <a:gd name="connsiteX1" fmla="*/ 2447779 w 2757267"/>
                      <a:gd name="connsiteY1" fmla="*/ 215777 h 2929887"/>
                      <a:gd name="connsiteX2" fmla="*/ 2658794 w 2757267"/>
                      <a:gd name="connsiteY2" fmla="*/ 816093 h 2929887"/>
                      <a:gd name="connsiteX3" fmla="*/ 2757267 w 2757267"/>
                      <a:gd name="connsiteY3" fmla="*/ 2479720 h 2929887"/>
                      <a:gd name="connsiteX4" fmla="*/ 2335987 w 2757267"/>
                      <a:gd name="connsiteY4" fmla="*/ 2512869 h 2929887"/>
                      <a:gd name="connsiteX5" fmla="*/ 2188301 w 2757267"/>
                      <a:gd name="connsiteY5" fmla="*/ 768911 h 2929887"/>
                      <a:gd name="connsiteX6" fmla="*/ 1880358 w 2757267"/>
                      <a:gd name="connsiteY6" fmla="*/ 910313 h 2929887"/>
                      <a:gd name="connsiteX7" fmla="*/ 789990 w 2757267"/>
                      <a:gd name="connsiteY7" fmla="*/ 963731 h 2929887"/>
                      <a:gd name="connsiteX8" fmla="*/ 604596 w 2757267"/>
                      <a:gd name="connsiteY8" fmla="*/ 891459 h 2929887"/>
                      <a:gd name="connsiteX9" fmla="*/ 485190 w 2757267"/>
                      <a:gd name="connsiteY9" fmla="*/ 1058000 h 2929887"/>
                      <a:gd name="connsiteX10" fmla="*/ 614023 w 2757267"/>
                      <a:gd name="connsiteY10" fmla="*/ 2525440 h 2929887"/>
                      <a:gd name="connsiteX11" fmla="*/ 0 w 2757267"/>
                      <a:gd name="connsiteY11" fmla="*/ 2929887 h 2929887"/>
                      <a:gd name="connsiteX12" fmla="*/ 21101 w 2757267"/>
                      <a:gd name="connsiteY12" fmla="*/ 511198 h 2929887"/>
                      <a:gd name="connsiteX0" fmla="*/ 79 w 2736245"/>
                      <a:gd name="connsiteY0" fmla="*/ 511198 h 2653367"/>
                      <a:gd name="connsiteX1" fmla="*/ 2426757 w 2736245"/>
                      <a:gd name="connsiteY1" fmla="*/ 215777 h 2653367"/>
                      <a:gd name="connsiteX2" fmla="*/ 2637772 w 2736245"/>
                      <a:gd name="connsiteY2" fmla="*/ 816093 h 2653367"/>
                      <a:gd name="connsiteX3" fmla="*/ 2736245 w 2736245"/>
                      <a:gd name="connsiteY3" fmla="*/ 2479720 h 2653367"/>
                      <a:gd name="connsiteX4" fmla="*/ 2314965 w 2736245"/>
                      <a:gd name="connsiteY4" fmla="*/ 2512869 h 2653367"/>
                      <a:gd name="connsiteX5" fmla="*/ 2167279 w 2736245"/>
                      <a:gd name="connsiteY5" fmla="*/ 768911 h 2653367"/>
                      <a:gd name="connsiteX6" fmla="*/ 1859336 w 2736245"/>
                      <a:gd name="connsiteY6" fmla="*/ 910313 h 2653367"/>
                      <a:gd name="connsiteX7" fmla="*/ 768968 w 2736245"/>
                      <a:gd name="connsiteY7" fmla="*/ 963731 h 2653367"/>
                      <a:gd name="connsiteX8" fmla="*/ 583574 w 2736245"/>
                      <a:gd name="connsiteY8" fmla="*/ 891459 h 2653367"/>
                      <a:gd name="connsiteX9" fmla="*/ 464168 w 2736245"/>
                      <a:gd name="connsiteY9" fmla="*/ 1058000 h 2653367"/>
                      <a:gd name="connsiteX10" fmla="*/ 593001 w 2736245"/>
                      <a:gd name="connsiteY10" fmla="*/ 2525440 h 2653367"/>
                      <a:gd name="connsiteX11" fmla="*/ 198937 w 2736245"/>
                      <a:gd name="connsiteY11" fmla="*/ 2653367 h 2653367"/>
                      <a:gd name="connsiteX12" fmla="*/ 79 w 2736245"/>
                      <a:gd name="connsiteY12" fmla="*/ 511198 h 2653367"/>
                      <a:gd name="connsiteX0" fmla="*/ 81 w 2729962"/>
                      <a:gd name="connsiteY0" fmla="*/ 515330 h 2651214"/>
                      <a:gd name="connsiteX1" fmla="*/ 2420474 w 2729962"/>
                      <a:gd name="connsiteY1" fmla="*/ 213624 h 2651214"/>
                      <a:gd name="connsiteX2" fmla="*/ 2631489 w 2729962"/>
                      <a:gd name="connsiteY2" fmla="*/ 813940 h 2651214"/>
                      <a:gd name="connsiteX3" fmla="*/ 2729962 w 2729962"/>
                      <a:gd name="connsiteY3" fmla="*/ 2477567 h 2651214"/>
                      <a:gd name="connsiteX4" fmla="*/ 2308682 w 2729962"/>
                      <a:gd name="connsiteY4" fmla="*/ 2510716 h 2651214"/>
                      <a:gd name="connsiteX5" fmla="*/ 2160996 w 2729962"/>
                      <a:gd name="connsiteY5" fmla="*/ 766758 h 2651214"/>
                      <a:gd name="connsiteX6" fmla="*/ 1853053 w 2729962"/>
                      <a:gd name="connsiteY6" fmla="*/ 908160 h 2651214"/>
                      <a:gd name="connsiteX7" fmla="*/ 762685 w 2729962"/>
                      <a:gd name="connsiteY7" fmla="*/ 961578 h 2651214"/>
                      <a:gd name="connsiteX8" fmla="*/ 577291 w 2729962"/>
                      <a:gd name="connsiteY8" fmla="*/ 889306 h 2651214"/>
                      <a:gd name="connsiteX9" fmla="*/ 457885 w 2729962"/>
                      <a:gd name="connsiteY9" fmla="*/ 1055847 h 2651214"/>
                      <a:gd name="connsiteX10" fmla="*/ 586718 w 2729962"/>
                      <a:gd name="connsiteY10" fmla="*/ 2523287 h 2651214"/>
                      <a:gd name="connsiteX11" fmla="*/ 192654 w 2729962"/>
                      <a:gd name="connsiteY11" fmla="*/ 2651214 h 2651214"/>
                      <a:gd name="connsiteX12" fmla="*/ 81 w 2729962"/>
                      <a:gd name="connsiteY12" fmla="*/ 515330 h 2651214"/>
                      <a:gd name="connsiteX0" fmla="*/ 81 w 2729962"/>
                      <a:gd name="connsiteY0" fmla="*/ 508397 h 2644281"/>
                      <a:gd name="connsiteX1" fmla="*/ 2420474 w 2729962"/>
                      <a:gd name="connsiteY1" fmla="*/ 206691 h 2644281"/>
                      <a:gd name="connsiteX2" fmla="*/ 2631489 w 2729962"/>
                      <a:gd name="connsiteY2" fmla="*/ 807007 h 2644281"/>
                      <a:gd name="connsiteX3" fmla="*/ 2729962 w 2729962"/>
                      <a:gd name="connsiteY3" fmla="*/ 2470634 h 2644281"/>
                      <a:gd name="connsiteX4" fmla="*/ 2308682 w 2729962"/>
                      <a:gd name="connsiteY4" fmla="*/ 2503783 h 2644281"/>
                      <a:gd name="connsiteX5" fmla="*/ 2160996 w 2729962"/>
                      <a:gd name="connsiteY5" fmla="*/ 759825 h 2644281"/>
                      <a:gd name="connsiteX6" fmla="*/ 1853053 w 2729962"/>
                      <a:gd name="connsiteY6" fmla="*/ 901227 h 2644281"/>
                      <a:gd name="connsiteX7" fmla="*/ 762685 w 2729962"/>
                      <a:gd name="connsiteY7" fmla="*/ 954645 h 2644281"/>
                      <a:gd name="connsiteX8" fmla="*/ 577291 w 2729962"/>
                      <a:gd name="connsiteY8" fmla="*/ 882373 h 2644281"/>
                      <a:gd name="connsiteX9" fmla="*/ 457885 w 2729962"/>
                      <a:gd name="connsiteY9" fmla="*/ 1048914 h 2644281"/>
                      <a:gd name="connsiteX10" fmla="*/ 586718 w 2729962"/>
                      <a:gd name="connsiteY10" fmla="*/ 2516354 h 2644281"/>
                      <a:gd name="connsiteX11" fmla="*/ 192654 w 2729962"/>
                      <a:gd name="connsiteY11" fmla="*/ 2644281 h 2644281"/>
                      <a:gd name="connsiteX12" fmla="*/ 81 w 2729962"/>
                      <a:gd name="connsiteY12" fmla="*/ 508397 h 2644281"/>
                      <a:gd name="connsiteX0" fmla="*/ 81 w 2729962"/>
                      <a:gd name="connsiteY0" fmla="*/ 518023 h 2653907"/>
                      <a:gd name="connsiteX1" fmla="*/ 2420474 w 2729962"/>
                      <a:gd name="connsiteY1" fmla="*/ 216317 h 2653907"/>
                      <a:gd name="connsiteX2" fmla="*/ 2631489 w 2729962"/>
                      <a:gd name="connsiteY2" fmla="*/ 816633 h 2653907"/>
                      <a:gd name="connsiteX3" fmla="*/ 2729962 w 2729962"/>
                      <a:gd name="connsiteY3" fmla="*/ 2480260 h 2653907"/>
                      <a:gd name="connsiteX4" fmla="*/ 2308682 w 2729962"/>
                      <a:gd name="connsiteY4" fmla="*/ 2513409 h 2653907"/>
                      <a:gd name="connsiteX5" fmla="*/ 2160996 w 2729962"/>
                      <a:gd name="connsiteY5" fmla="*/ 769451 h 2653907"/>
                      <a:gd name="connsiteX6" fmla="*/ 1853053 w 2729962"/>
                      <a:gd name="connsiteY6" fmla="*/ 910853 h 2653907"/>
                      <a:gd name="connsiteX7" fmla="*/ 762685 w 2729962"/>
                      <a:gd name="connsiteY7" fmla="*/ 964271 h 2653907"/>
                      <a:gd name="connsiteX8" fmla="*/ 577291 w 2729962"/>
                      <a:gd name="connsiteY8" fmla="*/ 891999 h 2653907"/>
                      <a:gd name="connsiteX9" fmla="*/ 457885 w 2729962"/>
                      <a:gd name="connsiteY9" fmla="*/ 1058540 h 2653907"/>
                      <a:gd name="connsiteX10" fmla="*/ 586718 w 2729962"/>
                      <a:gd name="connsiteY10" fmla="*/ 2525980 h 2653907"/>
                      <a:gd name="connsiteX11" fmla="*/ 192654 w 2729962"/>
                      <a:gd name="connsiteY11" fmla="*/ 2653907 h 2653907"/>
                      <a:gd name="connsiteX12" fmla="*/ 81 w 2729962"/>
                      <a:gd name="connsiteY12" fmla="*/ 518023 h 2653907"/>
                      <a:gd name="connsiteX0" fmla="*/ 81 w 2729962"/>
                      <a:gd name="connsiteY0" fmla="*/ 522153 h 2658037"/>
                      <a:gd name="connsiteX1" fmla="*/ 2420474 w 2729962"/>
                      <a:gd name="connsiteY1" fmla="*/ 220447 h 2658037"/>
                      <a:gd name="connsiteX2" fmla="*/ 2631489 w 2729962"/>
                      <a:gd name="connsiteY2" fmla="*/ 820763 h 2658037"/>
                      <a:gd name="connsiteX3" fmla="*/ 2729962 w 2729962"/>
                      <a:gd name="connsiteY3" fmla="*/ 2484390 h 2658037"/>
                      <a:gd name="connsiteX4" fmla="*/ 2308682 w 2729962"/>
                      <a:gd name="connsiteY4" fmla="*/ 2517539 h 2658037"/>
                      <a:gd name="connsiteX5" fmla="*/ 2160996 w 2729962"/>
                      <a:gd name="connsiteY5" fmla="*/ 773581 h 2658037"/>
                      <a:gd name="connsiteX6" fmla="*/ 1853053 w 2729962"/>
                      <a:gd name="connsiteY6" fmla="*/ 914983 h 2658037"/>
                      <a:gd name="connsiteX7" fmla="*/ 762685 w 2729962"/>
                      <a:gd name="connsiteY7" fmla="*/ 968401 h 2658037"/>
                      <a:gd name="connsiteX8" fmla="*/ 577291 w 2729962"/>
                      <a:gd name="connsiteY8" fmla="*/ 896129 h 2658037"/>
                      <a:gd name="connsiteX9" fmla="*/ 457885 w 2729962"/>
                      <a:gd name="connsiteY9" fmla="*/ 1062670 h 2658037"/>
                      <a:gd name="connsiteX10" fmla="*/ 586718 w 2729962"/>
                      <a:gd name="connsiteY10" fmla="*/ 2530110 h 2658037"/>
                      <a:gd name="connsiteX11" fmla="*/ 192654 w 2729962"/>
                      <a:gd name="connsiteY11" fmla="*/ 2658037 h 2658037"/>
                      <a:gd name="connsiteX12" fmla="*/ 81 w 2729962"/>
                      <a:gd name="connsiteY12" fmla="*/ 522153 h 2658037"/>
                      <a:gd name="connsiteX0" fmla="*/ 172207 w 2902088"/>
                      <a:gd name="connsiteY0" fmla="*/ 522153 h 2658037"/>
                      <a:gd name="connsiteX1" fmla="*/ 2592600 w 2902088"/>
                      <a:gd name="connsiteY1" fmla="*/ 220447 h 2658037"/>
                      <a:gd name="connsiteX2" fmla="*/ 2803615 w 2902088"/>
                      <a:gd name="connsiteY2" fmla="*/ 820763 h 2658037"/>
                      <a:gd name="connsiteX3" fmla="*/ 2902088 w 2902088"/>
                      <a:gd name="connsiteY3" fmla="*/ 2484390 h 2658037"/>
                      <a:gd name="connsiteX4" fmla="*/ 2480808 w 2902088"/>
                      <a:gd name="connsiteY4" fmla="*/ 2517539 h 2658037"/>
                      <a:gd name="connsiteX5" fmla="*/ 2333122 w 2902088"/>
                      <a:gd name="connsiteY5" fmla="*/ 773581 h 2658037"/>
                      <a:gd name="connsiteX6" fmla="*/ 2025179 w 2902088"/>
                      <a:gd name="connsiteY6" fmla="*/ 914983 h 2658037"/>
                      <a:gd name="connsiteX7" fmla="*/ 934811 w 2902088"/>
                      <a:gd name="connsiteY7" fmla="*/ 968401 h 2658037"/>
                      <a:gd name="connsiteX8" fmla="*/ 749417 w 2902088"/>
                      <a:gd name="connsiteY8" fmla="*/ 896129 h 2658037"/>
                      <a:gd name="connsiteX9" fmla="*/ 630011 w 2902088"/>
                      <a:gd name="connsiteY9" fmla="*/ 1062670 h 2658037"/>
                      <a:gd name="connsiteX10" fmla="*/ 758844 w 2902088"/>
                      <a:gd name="connsiteY10" fmla="*/ 2530110 h 2658037"/>
                      <a:gd name="connsiteX11" fmla="*/ 364780 w 2902088"/>
                      <a:gd name="connsiteY11" fmla="*/ 2658037 h 2658037"/>
                      <a:gd name="connsiteX12" fmla="*/ 215231 w 2902088"/>
                      <a:gd name="connsiteY12" fmla="*/ 1213498 h 2658037"/>
                      <a:gd name="connsiteX13" fmla="*/ 172207 w 2902088"/>
                      <a:gd name="connsiteY13" fmla="*/ 522153 h 2658037"/>
                      <a:gd name="connsiteX0" fmla="*/ 196812 w 2926693"/>
                      <a:gd name="connsiteY0" fmla="*/ 522153 h 2658037"/>
                      <a:gd name="connsiteX1" fmla="*/ 2617205 w 2926693"/>
                      <a:gd name="connsiteY1" fmla="*/ 220447 h 2658037"/>
                      <a:gd name="connsiteX2" fmla="*/ 2828220 w 2926693"/>
                      <a:gd name="connsiteY2" fmla="*/ 820763 h 2658037"/>
                      <a:gd name="connsiteX3" fmla="*/ 2926693 w 2926693"/>
                      <a:gd name="connsiteY3" fmla="*/ 2484390 h 2658037"/>
                      <a:gd name="connsiteX4" fmla="*/ 2505413 w 2926693"/>
                      <a:gd name="connsiteY4" fmla="*/ 2517539 h 2658037"/>
                      <a:gd name="connsiteX5" fmla="*/ 2357727 w 2926693"/>
                      <a:gd name="connsiteY5" fmla="*/ 773581 h 2658037"/>
                      <a:gd name="connsiteX6" fmla="*/ 2049784 w 2926693"/>
                      <a:gd name="connsiteY6" fmla="*/ 914983 h 2658037"/>
                      <a:gd name="connsiteX7" fmla="*/ 959416 w 2926693"/>
                      <a:gd name="connsiteY7" fmla="*/ 968401 h 2658037"/>
                      <a:gd name="connsiteX8" fmla="*/ 774022 w 2926693"/>
                      <a:gd name="connsiteY8" fmla="*/ 896129 h 2658037"/>
                      <a:gd name="connsiteX9" fmla="*/ 654616 w 2926693"/>
                      <a:gd name="connsiteY9" fmla="*/ 1062670 h 2658037"/>
                      <a:gd name="connsiteX10" fmla="*/ 783449 w 2926693"/>
                      <a:gd name="connsiteY10" fmla="*/ 2530110 h 2658037"/>
                      <a:gd name="connsiteX11" fmla="*/ 389385 w 2926693"/>
                      <a:gd name="connsiteY11" fmla="*/ 2658037 h 2658037"/>
                      <a:gd name="connsiteX12" fmla="*/ 151852 w 2926693"/>
                      <a:gd name="connsiteY12" fmla="*/ 1197787 h 2658037"/>
                      <a:gd name="connsiteX13" fmla="*/ 196812 w 2926693"/>
                      <a:gd name="connsiteY13" fmla="*/ 522153 h 2658037"/>
                      <a:gd name="connsiteX0" fmla="*/ 80585 w 2810466"/>
                      <a:gd name="connsiteY0" fmla="*/ 522153 h 2658037"/>
                      <a:gd name="connsiteX1" fmla="*/ 2500978 w 2810466"/>
                      <a:gd name="connsiteY1" fmla="*/ 220447 h 2658037"/>
                      <a:gd name="connsiteX2" fmla="*/ 2711993 w 2810466"/>
                      <a:gd name="connsiteY2" fmla="*/ 820763 h 2658037"/>
                      <a:gd name="connsiteX3" fmla="*/ 2810466 w 2810466"/>
                      <a:gd name="connsiteY3" fmla="*/ 2484390 h 2658037"/>
                      <a:gd name="connsiteX4" fmla="*/ 2389186 w 2810466"/>
                      <a:gd name="connsiteY4" fmla="*/ 2517539 h 2658037"/>
                      <a:gd name="connsiteX5" fmla="*/ 2241500 w 2810466"/>
                      <a:gd name="connsiteY5" fmla="*/ 773581 h 2658037"/>
                      <a:gd name="connsiteX6" fmla="*/ 1933557 w 2810466"/>
                      <a:gd name="connsiteY6" fmla="*/ 914983 h 2658037"/>
                      <a:gd name="connsiteX7" fmla="*/ 843189 w 2810466"/>
                      <a:gd name="connsiteY7" fmla="*/ 968401 h 2658037"/>
                      <a:gd name="connsiteX8" fmla="*/ 657795 w 2810466"/>
                      <a:gd name="connsiteY8" fmla="*/ 896129 h 2658037"/>
                      <a:gd name="connsiteX9" fmla="*/ 538389 w 2810466"/>
                      <a:gd name="connsiteY9" fmla="*/ 1062670 h 2658037"/>
                      <a:gd name="connsiteX10" fmla="*/ 667222 w 2810466"/>
                      <a:gd name="connsiteY10" fmla="*/ 2530110 h 2658037"/>
                      <a:gd name="connsiteX11" fmla="*/ 273158 w 2810466"/>
                      <a:gd name="connsiteY11" fmla="*/ 2658037 h 2658037"/>
                      <a:gd name="connsiteX12" fmla="*/ 35625 w 2810466"/>
                      <a:gd name="connsiteY12" fmla="*/ 1197787 h 2658037"/>
                      <a:gd name="connsiteX13" fmla="*/ 80585 w 2810466"/>
                      <a:gd name="connsiteY13" fmla="*/ 522153 h 2658037"/>
                      <a:gd name="connsiteX0" fmla="*/ 85498 w 2815379"/>
                      <a:gd name="connsiteY0" fmla="*/ 522153 h 2658037"/>
                      <a:gd name="connsiteX1" fmla="*/ 2505891 w 2815379"/>
                      <a:gd name="connsiteY1" fmla="*/ 220447 h 2658037"/>
                      <a:gd name="connsiteX2" fmla="*/ 2716906 w 2815379"/>
                      <a:gd name="connsiteY2" fmla="*/ 820763 h 2658037"/>
                      <a:gd name="connsiteX3" fmla="*/ 2815379 w 2815379"/>
                      <a:gd name="connsiteY3" fmla="*/ 2484390 h 2658037"/>
                      <a:gd name="connsiteX4" fmla="*/ 2394099 w 2815379"/>
                      <a:gd name="connsiteY4" fmla="*/ 2517539 h 2658037"/>
                      <a:gd name="connsiteX5" fmla="*/ 2246413 w 2815379"/>
                      <a:gd name="connsiteY5" fmla="*/ 773581 h 2658037"/>
                      <a:gd name="connsiteX6" fmla="*/ 1938470 w 2815379"/>
                      <a:gd name="connsiteY6" fmla="*/ 914983 h 2658037"/>
                      <a:gd name="connsiteX7" fmla="*/ 848102 w 2815379"/>
                      <a:gd name="connsiteY7" fmla="*/ 968401 h 2658037"/>
                      <a:gd name="connsiteX8" fmla="*/ 662708 w 2815379"/>
                      <a:gd name="connsiteY8" fmla="*/ 896129 h 2658037"/>
                      <a:gd name="connsiteX9" fmla="*/ 543302 w 2815379"/>
                      <a:gd name="connsiteY9" fmla="*/ 1062670 h 2658037"/>
                      <a:gd name="connsiteX10" fmla="*/ 672135 w 2815379"/>
                      <a:gd name="connsiteY10" fmla="*/ 2530110 h 2658037"/>
                      <a:gd name="connsiteX11" fmla="*/ 278071 w 2815379"/>
                      <a:gd name="connsiteY11" fmla="*/ 2658037 h 2658037"/>
                      <a:gd name="connsiteX12" fmla="*/ 31111 w 2815379"/>
                      <a:gd name="connsiteY12" fmla="*/ 1210356 h 2658037"/>
                      <a:gd name="connsiteX13" fmla="*/ 85498 w 2815379"/>
                      <a:gd name="connsiteY13" fmla="*/ 522153 h 2658037"/>
                      <a:gd name="connsiteX0" fmla="*/ 98332 w 2828213"/>
                      <a:gd name="connsiteY0" fmla="*/ 522153 h 2658037"/>
                      <a:gd name="connsiteX1" fmla="*/ 2518725 w 2828213"/>
                      <a:gd name="connsiteY1" fmla="*/ 220447 h 2658037"/>
                      <a:gd name="connsiteX2" fmla="*/ 2729740 w 2828213"/>
                      <a:gd name="connsiteY2" fmla="*/ 820763 h 2658037"/>
                      <a:gd name="connsiteX3" fmla="*/ 2828213 w 2828213"/>
                      <a:gd name="connsiteY3" fmla="*/ 2484390 h 2658037"/>
                      <a:gd name="connsiteX4" fmla="*/ 2406933 w 2828213"/>
                      <a:gd name="connsiteY4" fmla="*/ 2517539 h 2658037"/>
                      <a:gd name="connsiteX5" fmla="*/ 2259247 w 2828213"/>
                      <a:gd name="connsiteY5" fmla="*/ 773581 h 2658037"/>
                      <a:gd name="connsiteX6" fmla="*/ 1951304 w 2828213"/>
                      <a:gd name="connsiteY6" fmla="*/ 914983 h 2658037"/>
                      <a:gd name="connsiteX7" fmla="*/ 860936 w 2828213"/>
                      <a:gd name="connsiteY7" fmla="*/ 968401 h 2658037"/>
                      <a:gd name="connsiteX8" fmla="*/ 675542 w 2828213"/>
                      <a:gd name="connsiteY8" fmla="*/ 896129 h 2658037"/>
                      <a:gd name="connsiteX9" fmla="*/ 556136 w 2828213"/>
                      <a:gd name="connsiteY9" fmla="*/ 1062670 h 2658037"/>
                      <a:gd name="connsiteX10" fmla="*/ 684969 w 2828213"/>
                      <a:gd name="connsiteY10" fmla="*/ 2530110 h 2658037"/>
                      <a:gd name="connsiteX11" fmla="*/ 290905 w 2828213"/>
                      <a:gd name="connsiteY11" fmla="*/ 2658037 h 2658037"/>
                      <a:gd name="connsiteX12" fmla="*/ 43945 w 2828213"/>
                      <a:gd name="connsiteY12" fmla="*/ 1210356 h 2658037"/>
                      <a:gd name="connsiteX13" fmla="*/ 98332 w 2828213"/>
                      <a:gd name="connsiteY13" fmla="*/ 522153 h 2658037"/>
                      <a:gd name="connsiteX0" fmla="*/ 99338 w 2829219"/>
                      <a:gd name="connsiteY0" fmla="*/ 522153 h 2658037"/>
                      <a:gd name="connsiteX1" fmla="*/ 2519731 w 2829219"/>
                      <a:gd name="connsiteY1" fmla="*/ 220447 h 2658037"/>
                      <a:gd name="connsiteX2" fmla="*/ 2730746 w 2829219"/>
                      <a:gd name="connsiteY2" fmla="*/ 820763 h 2658037"/>
                      <a:gd name="connsiteX3" fmla="*/ 2829219 w 2829219"/>
                      <a:gd name="connsiteY3" fmla="*/ 2484390 h 2658037"/>
                      <a:gd name="connsiteX4" fmla="*/ 2407939 w 2829219"/>
                      <a:gd name="connsiteY4" fmla="*/ 2517539 h 2658037"/>
                      <a:gd name="connsiteX5" fmla="*/ 2260253 w 2829219"/>
                      <a:gd name="connsiteY5" fmla="*/ 773581 h 2658037"/>
                      <a:gd name="connsiteX6" fmla="*/ 1952310 w 2829219"/>
                      <a:gd name="connsiteY6" fmla="*/ 914983 h 2658037"/>
                      <a:gd name="connsiteX7" fmla="*/ 861942 w 2829219"/>
                      <a:gd name="connsiteY7" fmla="*/ 968401 h 2658037"/>
                      <a:gd name="connsiteX8" fmla="*/ 676548 w 2829219"/>
                      <a:gd name="connsiteY8" fmla="*/ 896129 h 2658037"/>
                      <a:gd name="connsiteX9" fmla="*/ 557142 w 2829219"/>
                      <a:gd name="connsiteY9" fmla="*/ 1062670 h 2658037"/>
                      <a:gd name="connsiteX10" fmla="*/ 685975 w 2829219"/>
                      <a:gd name="connsiteY10" fmla="*/ 2530110 h 2658037"/>
                      <a:gd name="connsiteX11" fmla="*/ 291911 w 2829219"/>
                      <a:gd name="connsiteY11" fmla="*/ 2658037 h 2658037"/>
                      <a:gd name="connsiteX12" fmla="*/ 44951 w 2829219"/>
                      <a:gd name="connsiteY12" fmla="*/ 1210356 h 2658037"/>
                      <a:gd name="connsiteX13" fmla="*/ 99338 w 2829219"/>
                      <a:gd name="connsiteY13" fmla="*/ 522153 h 2658037"/>
                      <a:gd name="connsiteX0" fmla="*/ 94163 w 2824044"/>
                      <a:gd name="connsiteY0" fmla="*/ 522153 h 2658037"/>
                      <a:gd name="connsiteX1" fmla="*/ 2514556 w 2824044"/>
                      <a:gd name="connsiteY1" fmla="*/ 220447 h 2658037"/>
                      <a:gd name="connsiteX2" fmla="*/ 2725571 w 2824044"/>
                      <a:gd name="connsiteY2" fmla="*/ 820763 h 2658037"/>
                      <a:gd name="connsiteX3" fmla="*/ 2824044 w 2824044"/>
                      <a:gd name="connsiteY3" fmla="*/ 2484390 h 2658037"/>
                      <a:gd name="connsiteX4" fmla="*/ 2402764 w 2824044"/>
                      <a:gd name="connsiteY4" fmla="*/ 2517539 h 2658037"/>
                      <a:gd name="connsiteX5" fmla="*/ 2255078 w 2824044"/>
                      <a:gd name="connsiteY5" fmla="*/ 773581 h 2658037"/>
                      <a:gd name="connsiteX6" fmla="*/ 1947135 w 2824044"/>
                      <a:gd name="connsiteY6" fmla="*/ 914983 h 2658037"/>
                      <a:gd name="connsiteX7" fmla="*/ 856767 w 2824044"/>
                      <a:gd name="connsiteY7" fmla="*/ 968401 h 2658037"/>
                      <a:gd name="connsiteX8" fmla="*/ 671373 w 2824044"/>
                      <a:gd name="connsiteY8" fmla="*/ 896129 h 2658037"/>
                      <a:gd name="connsiteX9" fmla="*/ 551967 w 2824044"/>
                      <a:gd name="connsiteY9" fmla="*/ 1062670 h 2658037"/>
                      <a:gd name="connsiteX10" fmla="*/ 680800 w 2824044"/>
                      <a:gd name="connsiteY10" fmla="*/ 2530110 h 2658037"/>
                      <a:gd name="connsiteX11" fmla="*/ 286736 w 2824044"/>
                      <a:gd name="connsiteY11" fmla="*/ 2658037 h 2658037"/>
                      <a:gd name="connsiteX12" fmla="*/ 39776 w 2824044"/>
                      <a:gd name="connsiteY12" fmla="*/ 1210356 h 2658037"/>
                      <a:gd name="connsiteX13" fmla="*/ 94163 w 2824044"/>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56288 w 2828365"/>
                      <a:gd name="connsiteY9" fmla="*/ 1062670 h 2658037"/>
                      <a:gd name="connsiteX10" fmla="*/ 565715 w 2828365"/>
                      <a:gd name="connsiteY10" fmla="*/ 1169506 h 2658037"/>
                      <a:gd name="connsiteX11" fmla="*/ 685121 w 2828365"/>
                      <a:gd name="connsiteY11" fmla="*/ 2530110 h 2658037"/>
                      <a:gd name="connsiteX12" fmla="*/ 291057 w 2828365"/>
                      <a:gd name="connsiteY12" fmla="*/ 2658037 h 2658037"/>
                      <a:gd name="connsiteX13" fmla="*/ 44097 w 2828365"/>
                      <a:gd name="connsiteY13" fmla="*/ 1210356 h 2658037"/>
                      <a:gd name="connsiteX14" fmla="*/ 98484 w 2828365"/>
                      <a:gd name="connsiteY14"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65715 w 2828365"/>
                      <a:gd name="connsiteY9" fmla="*/ 1169506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29892 w 2828365"/>
                      <a:gd name="connsiteY2" fmla="*/ 820763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522153 h 2658037"/>
                      <a:gd name="connsiteX1" fmla="*/ 2518877 w 2828365"/>
                      <a:gd name="connsiteY1" fmla="*/ 220447 h 2658037"/>
                      <a:gd name="connsiteX2" fmla="*/ 2748861 w 2828365"/>
                      <a:gd name="connsiteY2" fmla="*/ 856802 h 2658037"/>
                      <a:gd name="connsiteX3" fmla="*/ 2828365 w 2828365"/>
                      <a:gd name="connsiteY3" fmla="*/ 2484390 h 2658037"/>
                      <a:gd name="connsiteX4" fmla="*/ 2407085 w 2828365"/>
                      <a:gd name="connsiteY4" fmla="*/ 2517539 h 2658037"/>
                      <a:gd name="connsiteX5" fmla="*/ 2259399 w 2828365"/>
                      <a:gd name="connsiteY5" fmla="*/ 773581 h 2658037"/>
                      <a:gd name="connsiteX6" fmla="*/ 1951456 w 2828365"/>
                      <a:gd name="connsiteY6" fmla="*/ 914983 h 2658037"/>
                      <a:gd name="connsiteX7" fmla="*/ 861088 w 2828365"/>
                      <a:gd name="connsiteY7" fmla="*/ 968401 h 2658037"/>
                      <a:gd name="connsiteX8" fmla="*/ 675694 w 2828365"/>
                      <a:gd name="connsiteY8" fmla="*/ 896129 h 2658037"/>
                      <a:gd name="connsiteX9" fmla="*/ 543719 w 2828365"/>
                      <a:gd name="connsiteY9" fmla="*/ 1119230 h 2658037"/>
                      <a:gd name="connsiteX10" fmla="*/ 685121 w 2828365"/>
                      <a:gd name="connsiteY10" fmla="*/ 2530110 h 2658037"/>
                      <a:gd name="connsiteX11" fmla="*/ 291057 w 2828365"/>
                      <a:gd name="connsiteY11" fmla="*/ 2658037 h 2658037"/>
                      <a:gd name="connsiteX12" fmla="*/ 44097 w 2828365"/>
                      <a:gd name="connsiteY12" fmla="*/ 1210356 h 2658037"/>
                      <a:gd name="connsiteX13" fmla="*/ 98484 w 2828365"/>
                      <a:gd name="connsiteY13" fmla="*/ 522153 h 2658037"/>
                      <a:gd name="connsiteX0" fmla="*/ 98484 w 2828365"/>
                      <a:gd name="connsiteY0" fmla="*/ 490980 h 2626864"/>
                      <a:gd name="connsiteX1" fmla="*/ 2437885 w 2828365"/>
                      <a:gd name="connsiteY1" fmla="*/ 236508 h 2626864"/>
                      <a:gd name="connsiteX2" fmla="*/ 2748861 w 2828365"/>
                      <a:gd name="connsiteY2" fmla="*/ 825629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12442 w 2828365"/>
                      <a:gd name="connsiteY2" fmla="*/ 826389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17280 w 2828365"/>
                      <a:gd name="connsiteY2" fmla="*/ 839952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98484 w 2828365"/>
                      <a:gd name="connsiteY0" fmla="*/ 490980 h 2626864"/>
                      <a:gd name="connsiteX1" fmla="*/ 2437885 w 2828365"/>
                      <a:gd name="connsiteY1" fmla="*/ 236508 h 2626864"/>
                      <a:gd name="connsiteX2" fmla="*/ 2742797 w 2828365"/>
                      <a:gd name="connsiteY2" fmla="*/ 971497 h 2626864"/>
                      <a:gd name="connsiteX3" fmla="*/ 2828365 w 2828365"/>
                      <a:gd name="connsiteY3" fmla="*/ 2453217 h 2626864"/>
                      <a:gd name="connsiteX4" fmla="*/ 2407085 w 2828365"/>
                      <a:gd name="connsiteY4" fmla="*/ 2486366 h 2626864"/>
                      <a:gd name="connsiteX5" fmla="*/ 2259399 w 2828365"/>
                      <a:gd name="connsiteY5" fmla="*/ 742408 h 2626864"/>
                      <a:gd name="connsiteX6" fmla="*/ 1951456 w 2828365"/>
                      <a:gd name="connsiteY6" fmla="*/ 883810 h 2626864"/>
                      <a:gd name="connsiteX7" fmla="*/ 861088 w 2828365"/>
                      <a:gd name="connsiteY7" fmla="*/ 937228 h 2626864"/>
                      <a:gd name="connsiteX8" fmla="*/ 675694 w 2828365"/>
                      <a:gd name="connsiteY8" fmla="*/ 864956 h 2626864"/>
                      <a:gd name="connsiteX9" fmla="*/ 543719 w 2828365"/>
                      <a:gd name="connsiteY9" fmla="*/ 1088057 h 2626864"/>
                      <a:gd name="connsiteX10" fmla="*/ 685121 w 2828365"/>
                      <a:gd name="connsiteY10" fmla="*/ 2498937 h 2626864"/>
                      <a:gd name="connsiteX11" fmla="*/ 291057 w 2828365"/>
                      <a:gd name="connsiteY11" fmla="*/ 2626864 h 2626864"/>
                      <a:gd name="connsiteX12" fmla="*/ 44097 w 2828365"/>
                      <a:gd name="connsiteY12" fmla="*/ 1179183 h 2626864"/>
                      <a:gd name="connsiteX13" fmla="*/ 98484 w 2828365"/>
                      <a:gd name="connsiteY13" fmla="*/ 490980 h 2626864"/>
                      <a:gd name="connsiteX0" fmla="*/ 86951 w 2840069"/>
                      <a:gd name="connsiteY0" fmla="*/ 476831 h 2635002"/>
                      <a:gd name="connsiteX1" fmla="*/ 2449589 w 2840069"/>
                      <a:gd name="connsiteY1" fmla="*/ 244646 h 2635002"/>
                      <a:gd name="connsiteX2" fmla="*/ 2754501 w 2840069"/>
                      <a:gd name="connsiteY2" fmla="*/ 979635 h 2635002"/>
                      <a:gd name="connsiteX3" fmla="*/ 2840069 w 2840069"/>
                      <a:gd name="connsiteY3" fmla="*/ 2461355 h 2635002"/>
                      <a:gd name="connsiteX4" fmla="*/ 2418789 w 2840069"/>
                      <a:gd name="connsiteY4" fmla="*/ 2494504 h 2635002"/>
                      <a:gd name="connsiteX5" fmla="*/ 2271103 w 2840069"/>
                      <a:gd name="connsiteY5" fmla="*/ 750546 h 2635002"/>
                      <a:gd name="connsiteX6" fmla="*/ 1963160 w 2840069"/>
                      <a:gd name="connsiteY6" fmla="*/ 891948 h 2635002"/>
                      <a:gd name="connsiteX7" fmla="*/ 872792 w 2840069"/>
                      <a:gd name="connsiteY7" fmla="*/ 945366 h 2635002"/>
                      <a:gd name="connsiteX8" fmla="*/ 687398 w 2840069"/>
                      <a:gd name="connsiteY8" fmla="*/ 873094 h 2635002"/>
                      <a:gd name="connsiteX9" fmla="*/ 555423 w 2840069"/>
                      <a:gd name="connsiteY9" fmla="*/ 1096195 h 2635002"/>
                      <a:gd name="connsiteX10" fmla="*/ 696825 w 2840069"/>
                      <a:gd name="connsiteY10" fmla="*/ 2507075 h 2635002"/>
                      <a:gd name="connsiteX11" fmla="*/ 302761 w 2840069"/>
                      <a:gd name="connsiteY11" fmla="*/ 2635002 h 2635002"/>
                      <a:gd name="connsiteX12" fmla="*/ 55801 w 2840069"/>
                      <a:gd name="connsiteY12" fmla="*/ 1187321 h 2635002"/>
                      <a:gd name="connsiteX13" fmla="*/ 86951 w 2840069"/>
                      <a:gd name="connsiteY13"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30144 w 2874258"/>
                      <a:gd name="connsiteY12" fmla="*/ 1156689 h 2635002"/>
                      <a:gd name="connsiteX13" fmla="*/ 121140 w 2874258"/>
                      <a:gd name="connsiteY13"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140317 w 2874258"/>
                      <a:gd name="connsiteY12" fmla="*/ 175963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589612 w 2874258"/>
                      <a:gd name="connsiteY9" fmla="*/ 1096195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721587 w 2874258"/>
                      <a:gd name="connsiteY8" fmla="*/ 873094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906981 w 2874258"/>
                      <a:gd name="connsiteY7" fmla="*/ 945366 h 2635002"/>
                      <a:gd name="connsiteX8" fmla="*/ 699490 w 2874258"/>
                      <a:gd name="connsiteY8" fmla="*/ 905436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731014 w 2874258"/>
                      <a:gd name="connsiteY10" fmla="*/ 2507075 h 2635002"/>
                      <a:gd name="connsiteX11" fmla="*/ 336950 w 2874258"/>
                      <a:gd name="connsiteY11" fmla="*/ 2635002 h 2635002"/>
                      <a:gd name="connsiteX12" fmla="*/ 40165 w 2874258"/>
                      <a:gd name="connsiteY12" fmla="*/ 1761726 h 2635002"/>
                      <a:gd name="connsiteX13" fmla="*/ 30144 w 2874258"/>
                      <a:gd name="connsiteY13" fmla="*/ 1156689 h 2635002"/>
                      <a:gd name="connsiteX14" fmla="*/ 121140 w 2874258"/>
                      <a:gd name="connsiteY14"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545194 w 2874258"/>
                      <a:gd name="connsiteY10" fmla="*/ 1737523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88889 w 2874258"/>
                      <a:gd name="connsiteY9" fmla="*/ 1070971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731014 w 2874258"/>
                      <a:gd name="connsiteY11" fmla="*/ 2507075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635002"/>
                      <a:gd name="connsiteX1" fmla="*/ 2483778 w 2874258"/>
                      <a:gd name="connsiteY1" fmla="*/ 244646 h 2635002"/>
                      <a:gd name="connsiteX2" fmla="*/ 2788690 w 2874258"/>
                      <a:gd name="connsiteY2" fmla="*/ 979635 h 2635002"/>
                      <a:gd name="connsiteX3" fmla="*/ 2874258 w 2874258"/>
                      <a:gd name="connsiteY3" fmla="*/ 2461355 h 2635002"/>
                      <a:gd name="connsiteX4" fmla="*/ 2452978 w 2874258"/>
                      <a:gd name="connsiteY4" fmla="*/ 2494504 h 2635002"/>
                      <a:gd name="connsiteX5" fmla="*/ 2305292 w 2874258"/>
                      <a:gd name="connsiteY5" fmla="*/ 750546 h 2635002"/>
                      <a:gd name="connsiteX6" fmla="*/ 1997349 w 2874258"/>
                      <a:gd name="connsiteY6" fmla="*/ 891948 h 2635002"/>
                      <a:gd name="connsiteX7" fmla="*/ 898446 w 2874258"/>
                      <a:gd name="connsiteY7" fmla="*/ 972870 h 2635002"/>
                      <a:gd name="connsiteX8" fmla="*/ 699490 w 2874258"/>
                      <a:gd name="connsiteY8" fmla="*/ 905436 h 2635002"/>
                      <a:gd name="connsiteX9" fmla="*/ 493347 w 2874258"/>
                      <a:gd name="connsiteY9" fmla="*/ 1066324 h 2635002"/>
                      <a:gd name="connsiteX10" fmla="*/ 481270 w 2874258"/>
                      <a:gd name="connsiteY10" fmla="*/ 1729747 h 2635002"/>
                      <a:gd name="connsiteX11" fmla="*/ 877158 w 2874258"/>
                      <a:gd name="connsiteY11" fmla="*/ 2308187 h 2635002"/>
                      <a:gd name="connsiteX12" fmla="*/ 336950 w 2874258"/>
                      <a:gd name="connsiteY12" fmla="*/ 2635002 h 2635002"/>
                      <a:gd name="connsiteX13" fmla="*/ 40165 w 2874258"/>
                      <a:gd name="connsiteY13" fmla="*/ 1761726 h 2635002"/>
                      <a:gd name="connsiteX14" fmla="*/ 30144 w 2874258"/>
                      <a:gd name="connsiteY14" fmla="*/ 1156689 h 2635002"/>
                      <a:gd name="connsiteX15" fmla="*/ 121140 w 2874258"/>
                      <a:gd name="connsiteY15" fmla="*/ 476831 h 2635002"/>
                      <a:gd name="connsiteX0" fmla="*/ 121140 w 2874258"/>
                      <a:gd name="connsiteY0" fmla="*/ 476831 h 2548688"/>
                      <a:gd name="connsiteX1" fmla="*/ 2483778 w 2874258"/>
                      <a:gd name="connsiteY1" fmla="*/ 244646 h 2548688"/>
                      <a:gd name="connsiteX2" fmla="*/ 2788690 w 2874258"/>
                      <a:gd name="connsiteY2" fmla="*/ 979635 h 2548688"/>
                      <a:gd name="connsiteX3" fmla="*/ 2874258 w 2874258"/>
                      <a:gd name="connsiteY3" fmla="*/ 2461355 h 2548688"/>
                      <a:gd name="connsiteX4" fmla="*/ 2452978 w 2874258"/>
                      <a:gd name="connsiteY4" fmla="*/ 2494504 h 2548688"/>
                      <a:gd name="connsiteX5" fmla="*/ 2305292 w 2874258"/>
                      <a:gd name="connsiteY5" fmla="*/ 750546 h 2548688"/>
                      <a:gd name="connsiteX6" fmla="*/ 1997349 w 2874258"/>
                      <a:gd name="connsiteY6" fmla="*/ 891948 h 2548688"/>
                      <a:gd name="connsiteX7" fmla="*/ 898446 w 2874258"/>
                      <a:gd name="connsiteY7" fmla="*/ 972870 h 2548688"/>
                      <a:gd name="connsiteX8" fmla="*/ 699490 w 2874258"/>
                      <a:gd name="connsiteY8" fmla="*/ 905436 h 2548688"/>
                      <a:gd name="connsiteX9" fmla="*/ 493347 w 2874258"/>
                      <a:gd name="connsiteY9" fmla="*/ 1066324 h 2548688"/>
                      <a:gd name="connsiteX10" fmla="*/ 481270 w 2874258"/>
                      <a:gd name="connsiteY10" fmla="*/ 1729747 h 2548688"/>
                      <a:gd name="connsiteX11" fmla="*/ 877158 w 2874258"/>
                      <a:gd name="connsiteY11" fmla="*/ 2308187 h 2548688"/>
                      <a:gd name="connsiteX12" fmla="*/ 544649 w 2874258"/>
                      <a:gd name="connsiteY12" fmla="*/ 2548688 h 2548688"/>
                      <a:gd name="connsiteX13" fmla="*/ 40165 w 2874258"/>
                      <a:gd name="connsiteY13" fmla="*/ 1761726 h 2548688"/>
                      <a:gd name="connsiteX14" fmla="*/ 30144 w 2874258"/>
                      <a:gd name="connsiteY14" fmla="*/ 1156689 h 2548688"/>
                      <a:gd name="connsiteX15" fmla="*/ 121140 w 2874258"/>
                      <a:gd name="connsiteY15" fmla="*/ 476831 h 2548688"/>
                      <a:gd name="connsiteX0" fmla="*/ 121140 w 2874258"/>
                      <a:gd name="connsiteY0" fmla="*/ 476831 h 2548688"/>
                      <a:gd name="connsiteX1" fmla="*/ 2483778 w 2874258"/>
                      <a:gd name="connsiteY1" fmla="*/ 244646 h 2548688"/>
                      <a:gd name="connsiteX2" fmla="*/ 2788690 w 2874258"/>
                      <a:gd name="connsiteY2" fmla="*/ 979635 h 2548688"/>
                      <a:gd name="connsiteX3" fmla="*/ 2874258 w 2874258"/>
                      <a:gd name="connsiteY3" fmla="*/ 2461355 h 2548688"/>
                      <a:gd name="connsiteX4" fmla="*/ 2452978 w 2874258"/>
                      <a:gd name="connsiteY4" fmla="*/ 2494504 h 2548688"/>
                      <a:gd name="connsiteX5" fmla="*/ 2305292 w 2874258"/>
                      <a:gd name="connsiteY5" fmla="*/ 750546 h 2548688"/>
                      <a:gd name="connsiteX6" fmla="*/ 1997349 w 2874258"/>
                      <a:gd name="connsiteY6" fmla="*/ 891948 h 2548688"/>
                      <a:gd name="connsiteX7" fmla="*/ 898446 w 2874258"/>
                      <a:gd name="connsiteY7" fmla="*/ 972870 h 2548688"/>
                      <a:gd name="connsiteX8" fmla="*/ 699490 w 2874258"/>
                      <a:gd name="connsiteY8" fmla="*/ 905436 h 2548688"/>
                      <a:gd name="connsiteX9" fmla="*/ 493347 w 2874258"/>
                      <a:gd name="connsiteY9" fmla="*/ 1066324 h 2548688"/>
                      <a:gd name="connsiteX10" fmla="*/ 481270 w 2874258"/>
                      <a:gd name="connsiteY10" fmla="*/ 1729747 h 2548688"/>
                      <a:gd name="connsiteX11" fmla="*/ 877158 w 2874258"/>
                      <a:gd name="connsiteY11" fmla="*/ 2308187 h 2548688"/>
                      <a:gd name="connsiteX12" fmla="*/ 544649 w 2874258"/>
                      <a:gd name="connsiteY12" fmla="*/ 2548688 h 2548688"/>
                      <a:gd name="connsiteX13" fmla="*/ 40165 w 2874258"/>
                      <a:gd name="connsiteY13" fmla="*/ 1761726 h 2548688"/>
                      <a:gd name="connsiteX14" fmla="*/ 30144 w 2874258"/>
                      <a:gd name="connsiteY14" fmla="*/ 1156689 h 2548688"/>
                      <a:gd name="connsiteX15" fmla="*/ 121140 w 2874258"/>
                      <a:gd name="connsiteY15" fmla="*/ 476831 h 254868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05292 w 2874258"/>
                      <a:gd name="connsiteY5" fmla="*/ 750546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26187 w 2874258"/>
                      <a:gd name="connsiteY5" fmla="*/ 824732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97349 w 2874258"/>
                      <a:gd name="connsiteY6" fmla="*/ 891948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298792 w 2874258"/>
                      <a:gd name="connsiteY5" fmla="*/ 836359 h 2549068"/>
                      <a:gd name="connsiteX6" fmla="*/ 1935366 w 2874258"/>
                      <a:gd name="connsiteY6" fmla="*/ 967862 h 2549068"/>
                      <a:gd name="connsiteX7" fmla="*/ 898446 w 2874258"/>
                      <a:gd name="connsiteY7" fmla="*/ 972870 h 2549068"/>
                      <a:gd name="connsiteX8" fmla="*/ 699490 w 2874258"/>
                      <a:gd name="connsiteY8" fmla="*/ 905436 h 2549068"/>
                      <a:gd name="connsiteX9" fmla="*/ 493347 w 2874258"/>
                      <a:gd name="connsiteY9" fmla="*/ 1066324 h 2549068"/>
                      <a:gd name="connsiteX10" fmla="*/ 481270 w 2874258"/>
                      <a:gd name="connsiteY10" fmla="*/ 1729747 h 2549068"/>
                      <a:gd name="connsiteX11" fmla="*/ 877158 w 2874258"/>
                      <a:gd name="connsiteY11" fmla="*/ 2308187 h 2549068"/>
                      <a:gd name="connsiteX12" fmla="*/ 526440 w 2874258"/>
                      <a:gd name="connsiteY12" fmla="*/ 2549068 h 2549068"/>
                      <a:gd name="connsiteX13" fmla="*/ 40165 w 2874258"/>
                      <a:gd name="connsiteY13" fmla="*/ 1761726 h 2549068"/>
                      <a:gd name="connsiteX14" fmla="*/ 30144 w 2874258"/>
                      <a:gd name="connsiteY14" fmla="*/ 1156689 h 2549068"/>
                      <a:gd name="connsiteX15" fmla="*/ 121140 w 2874258"/>
                      <a:gd name="connsiteY15"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70881 w 2874258"/>
                      <a:gd name="connsiteY5" fmla="*/ 1581434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2452978 w 2874258"/>
                      <a:gd name="connsiteY4" fmla="*/ 2494504 h 2549068"/>
                      <a:gd name="connsiteX5" fmla="*/ 2321271 w 2874258"/>
                      <a:gd name="connsiteY5" fmla="*/ 1587997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74258"/>
                      <a:gd name="connsiteY0" fmla="*/ 476831 h 2549068"/>
                      <a:gd name="connsiteX1" fmla="*/ 2483778 w 2874258"/>
                      <a:gd name="connsiteY1" fmla="*/ 244646 h 2549068"/>
                      <a:gd name="connsiteX2" fmla="*/ 2788690 w 2874258"/>
                      <a:gd name="connsiteY2" fmla="*/ 979635 h 2549068"/>
                      <a:gd name="connsiteX3" fmla="*/ 2874258 w 2874258"/>
                      <a:gd name="connsiteY3" fmla="*/ 2461355 h 2549068"/>
                      <a:gd name="connsiteX4" fmla="*/ 1867086 w 2874258"/>
                      <a:gd name="connsiteY4" fmla="*/ 2495677 h 2549068"/>
                      <a:gd name="connsiteX5" fmla="*/ 2321271 w 2874258"/>
                      <a:gd name="connsiteY5" fmla="*/ 1587997 h 2549068"/>
                      <a:gd name="connsiteX6" fmla="*/ 2298792 w 2874258"/>
                      <a:gd name="connsiteY6" fmla="*/ 836359 h 2549068"/>
                      <a:gd name="connsiteX7" fmla="*/ 1935366 w 2874258"/>
                      <a:gd name="connsiteY7" fmla="*/ 967862 h 2549068"/>
                      <a:gd name="connsiteX8" fmla="*/ 898446 w 2874258"/>
                      <a:gd name="connsiteY8" fmla="*/ 972870 h 2549068"/>
                      <a:gd name="connsiteX9" fmla="*/ 699490 w 2874258"/>
                      <a:gd name="connsiteY9" fmla="*/ 905436 h 2549068"/>
                      <a:gd name="connsiteX10" fmla="*/ 493347 w 2874258"/>
                      <a:gd name="connsiteY10" fmla="*/ 1066324 h 2549068"/>
                      <a:gd name="connsiteX11" fmla="*/ 481270 w 2874258"/>
                      <a:gd name="connsiteY11" fmla="*/ 1729747 h 2549068"/>
                      <a:gd name="connsiteX12" fmla="*/ 877158 w 2874258"/>
                      <a:gd name="connsiteY12" fmla="*/ 2308187 h 2549068"/>
                      <a:gd name="connsiteX13" fmla="*/ 526440 w 2874258"/>
                      <a:gd name="connsiteY13" fmla="*/ 2549068 h 2549068"/>
                      <a:gd name="connsiteX14" fmla="*/ 40165 w 2874258"/>
                      <a:gd name="connsiteY14" fmla="*/ 1761726 h 2549068"/>
                      <a:gd name="connsiteX15" fmla="*/ 30144 w 2874258"/>
                      <a:gd name="connsiteY15" fmla="*/ 1156689 h 2549068"/>
                      <a:gd name="connsiteX16" fmla="*/ 121140 w 2874258"/>
                      <a:gd name="connsiteY16" fmla="*/ 476831 h 2549068"/>
                      <a:gd name="connsiteX0" fmla="*/ 121140 w 2826457"/>
                      <a:gd name="connsiteY0" fmla="*/ 476831 h 2712541"/>
                      <a:gd name="connsiteX1" fmla="*/ 2483778 w 2826457"/>
                      <a:gd name="connsiteY1" fmla="*/ 244646 h 2712541"/>
                      <a:gd name="connsiteX2" fmla="*/ 2788690 w 2826457"/>
                      <a:gd name="connsiteY2" fmla="*/ 979635 h 2712541"/>
                      <a:gd name="connsiteX3" fmla="*/ 2227254 w 2826457"/>
                      <a:gd name="connsiteY3" fmla="*/ 2712541 h 2712541"/>
                      <a:gd name="connsiteX4" fmla="*/ 1867086 w 2826457"/>
                      <a:gd name="connsiteY4" fmla="*/ 2495677 h 2712541"/>
                      <a:gd name="connsiteX5" fmla="*/ 2321271 w 2826457"/>
                      <a:gd name="connsiteY5" fmla="*/ 1587997 h 2712541"/>
                      <a:gd name="connsiteX6" fmla="*/ 2298792 w 2826457"/>
                      <a:gd name="connsiteY6" fmla="*/ 836359 h 2712541"/>
                      <a:gd name="connsiteX7" fmla="*/ 1935366 w 2826457"/>
                      <a:gd name="connsiteY7" fmla="*/ 967862 h 2712541"/>
                      <a:gd name="connsiteX8" fmla="*/ 898446 w 2826457"/>
                      <a:gd name="connsiteY8" fmla="*/ 972870 h 2712541"/>
                      <a:gd name="connsiteX9" fmla="*/ 699490 w 2826457"/>
                      <a:gd name="connsiteY9" fmla="*/ 905436 h 2712541"/>
                      <a:gd name="connsiteX10" fmla="*/ 493347 w 2826457"/>
                      <a:gd name="connsiteY10" fmla="*/ 1066324 h 2712541"/>
                      <a:gd name="connsiteX11" fmla="*/ 481270 w 2826457"/>
                      <a:gd name="connsiteY11" fmla="*/ 1729747 h 2712541"/>
                      <a:gd name="connsiteX12" fmla="*/ 877158 w 2826457"/>
                      <a:gd name="connsiteY12" fmla="*/ 2308187 h 2712541"/>
                      <a:gd name="connsiteX13" fmla="*/ 526440 w 2826457"/>
                      <a:gd name="connsiteY13" fmla="*/ 2549068 h 2712541"/>
                      <a:gd name="connsiteX14" fmla="*/ 40165 w 2826457"/>
                      <a:gd name="connsiteY14" fmla="*/ 1761726 h 2712541"/>
                      <a:gd name="connsiteX15" fmla="*/ 30144 w 2826457"/>
                      <a:gd name="connsiteY15" fmla="*/ 1156689 h 2712541"/>
                      <a:gd name="connsiteX16" fmla="*/ 121140 w 2826457"/>
                      <a:gd name="connsiteY16"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227254 w 2826457"/>
                      <a:gd name="connsiteY3" fmla="*/ 2712541 h 2712541"/>
                      <a:gd name="connsiteX4" fmla="*/ 1856266 w 2826457"/>
                      <a:gd name="connsiteY4" fmla="*/ 2506958 h 2712541"/>
                      <a:gd name="connsiteX5" fmla="*/ 2321271 w 2826457"/>
                      <a:gd name="connsiteY5" fmla="*/ 1587997 h 2712541"/>
                      <a:gd name="connsiteX6" fmla="*/ 2298792 w 2826457"/>
                      <a:gd name="connsiteY6" fmla="*/ 836359 h 2712541"/>
                      <a:gd name="connsiteX7" fmla="*/ 1935366 w 2826457"/>
                      <a:gd name="connsiteY7" fmla="*/ 967862 h 2712541"/>
                      <a:gd name="connsiteX8" fmla="*/ 898446 w 2826457"/>
                      <a:gd name="connsiteY8" fmla="*/ 972870 h 2712541"/>
                      <a:gd name="connsiteX9" fmla="*/ 699490 w 2826457"/>
                      <a:gd name="connsiteY9" fmla="*/ 905436 h 2712541"/>
                      <a:gd name="connsiteX10" fmla="*/ 493347 w 2826457"/>
                      <a:gd name="connsiteY10" fmla="*/ 1066324 h 2712541"/>
                      <a:gd name="connsiteX11" fmla="*/ 481270 w 2826457"/>
                      <a:gd name="connsiteY11" fmla="*/ 1729747 h 2712541"/>
                      <a:gd name="connsiteX12" fmla="*/ 877158 w 2826457"/>
                      <a:gd name="connsiteY12" fmla="*/ 2308187 h 2712541"/>
                      <a:gd name="connsiteX13" fmla="*/ 526440 w 2826457"/>
                      <a:gd name="connsiteY13" fmla="*/ 2549068 h 2712541"/>
                      <a:gd name="connsiteX14" fmla="*/ 40165 w 2826457"/>
                      <a:gd name="connsiteY14" fmla="*/ 1761726 h 2712541"/>
                      <a:gd name="connsiteX15" fmla="*/ 30144 w 2826457"/>
                      <a:gd name="connsiteY15" fmla="*/ 1156689 h 2712541"/>
                      <a:gd name="connsiteX16" fmla="*/ 121140 w 2826457"/>
                      <a:gd name="connsiteY16"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539862 w 2826457"/>
                      <a:gd name="connsiteY3" fmla="*/ 1732677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690193 w 2826457"/>
                      <a:gd name="connsiteY3" fmla="*/ 1784815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690193 w 2826457"/>
                      <a:gd name="connsiteY3" fmla="*/ 1784815 h 2712541"/>
                      <a:gd name="connsiteX4" fmla="*/ 2227254 w 2826457"/>
                      <a:gd name="connsiteY4" fmla="*/ 2712541 h 2712541"/>
                      <a:gd name="connsiteX5" fmla="*/ 1856266 w 2826457"/>
                      <a:gd name="connsiteY5" fmla="*/ 2506958 h 2712541"/>
                      <a:gd name="connsiteX6" fmla="*/ 2321271 w 2826457"/>
                      <a:gd name="connsiteY6" fmla="*/ 1587997 h 2712541"/>
                      <a:gd name="connsiteX7" fmla="*/ 2298792 w 2826457"/>
                      <a:gd name="connsiteY7" fmla="*/ 836359 h 2712541"/>
                      <a:gd name="connsiteX8" fmla="*/ 1935366 w 2826457"/>
                      <a:gd name="connsiteY8" fmla="*/ 967862 h 2712541"/>
                      <a:gd name="connsiteX9" fmla="*/ 898446 w 2826457"/>
                      <a:gd name="connsiteY9" fmla="*/ 972870 h 2712541"/>
                      <a:gd name="connsiteX10" fmla="*/ 699490 w 2826457"/>
                      <a:gd name="connsiteY10" fmla="*/ 905436 h 2712541"/>
                      <a:gd name="connsiteX11" fmla="*/ 493347 w 2826457"/>
                      <a:gd name="connsiteY11" fmla="*/ 1066324 h 2712541"/>
                      <a:gd name="connsiteX12" fmla="*/ 481270 w 2826457"/>
                      <a:gd name="connsiteY12" fmla="*/ 1729747 h 2712541"/>
                      <a:gd name="connsiteX13" fmla="*/ 877158 w 2826457"/>
                      <a:gd name="connsiteY13" fmla="*/ 2308187 h 2712541"/>
                      <a:gd name="connsiteX14" fmla="*/ 526440 w 2826457"/>
                      <a:gd name="connsiteY14" fmla="*/ 2549068 h 2712541"/>
                      <a:gd name="connsiteX15" fmla="*/ 40165 w 2826457"/>
                      <a:gd name="connsiteY15" fmla="*/ 1761726 h 2712541"/>
                      <a:gd name="connsiteX16" fmla="*/ 30144 w 2826457"/>
                      <a:gd name="connsiteY16" fmla="*/ 1156689 h 2712541"/>
                      <a:gd name="connsiteX17" fmla="*/ 121140 w 2826457"/>
                      <a:gd name="connsiteY17"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16142 w 2826457"/>
                      <a:gd name="connsiteY3" fmla="*/ 1571464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690193 w 2826457"/>
                      <a:gd name="connsiteY4" fmla="*/ 1784815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2541"/>
                      <a:gd name="connsiteX1" fmla="*/ 2483778 w 2826457"/>
                      <a:gd name="connsiteY1" fmla="*/ 244646 h 2712541"/>
                      <a:gd name="connsiteX2" fmla="*/ 2788690 w 2826457"/>
                      <a:gd name="connsiteY2" fmla="*/ 979635 h 2712541"/>
                      <a:gd name="connsiteX3" fmla="*/ 2760112 w 2826457"/>
                      <a:gd name="connsiteY3" fmla="*/ 1559491 h 2712541"/>
                      <a:gd name="connsiteX4" fmla="*/ 2701589 w 2826457"/>
                      <a:gd name="connsiteY4" fmla="*/ 1801159 h 2712541"/>
                      <a:gd name="connsiteX5" fmla="*/ 2227254 w 2826457"/>
                      <a:gd name="connsiteY5" fmla="*/ 2712541 h 2712541"/>
                      <a:gd name="connsiteX6" fmla="*/ 1856266 w 2826457"/>
                      <a:gd name="connsiteY6" fmla="*/ 2506958 h 2712541"/>
                      <a:gd name="connsiteX7" fmla="*/ 2321271 w 2826457"/>
                      <a:gd name="connsiteY7" fmla="*/ 1587997 h 2712541"/>
                      <a:gd name="connsiteX8" fmla="*/ 2298792 w 2826457"/>
                      <a:gd name="connsiteY8" fmla="*/ 836359 h 2712541"/>
                      <a:gd name="connsiteX9" fmla="*/ 1935366 w 2826457"/>
                      <a:gd name="connsiteY9" fmla="*/ 967862 h 2712541"/>
                      <a:gd name="connsiteX10" fmla="*/ 898446 w 2826457"/>
                      <a:gd name="connsiteY10" fmla="*/ 972870 h 2712541"/>
                      <a:gd name="connsiteX11" fmla="*/ 699490 w 2826457"/>
                      <a:gd name="connsiteY11" fmla="*/ 905436 h 2712541"/>
                      <a:gd name="connsiteX12" fmla="*/ 493347 w 2826457"/>
                      <a:gd name="connsiteY12" fmla="*/ 1066324 h 2712541"/>
                      <a:gd name="connsiteX13" fmla="*/ 481270 w 2826457"/>
                      <a:gd name="connsiteY13" fmla="*/ 1729747 h 2712541"/>
                      <a:gd name="connsiteX14" fmla="*/ 877158 w 2826457"/>
                      <a:gd name="connsiteY14" fmla="*/ 2308187 h 2712541"/>
                      <a:gd name="connsiteX15" fmla="*/ 526440 w 2826457"/>
                      <a:gd name="connsiteY15" fmla="*/ 2549068 h 2712541"/>
                      <a:gd name="connsiteX16" fmla="*/ 40165 w 2826457"/>
                      <a:gd name="connsiteY16" fmla="*/ 1761726 h 2712541"/>
                      <a:gd name="connsiteX17" fmla="*/ 30144 w 2826457"/>
                      <a:gd name="connsiteY17" fmla="*/ 1156689 h 2712541"/>
                      <a:gd name="connsiteX18" fmla="*/ 121140 w 2826457"/>
                      <a:gd name="connsiteY18" fmla="*/ 476831 h 2712541"/>
                      <a:gd name="connsiteX0" fmla="*/ 121140 w 2826457"/>
                      <a:gd name="connsiteY0" fmla="*/ 476831 h 2718065"/>
                      <a:gd name="connsiteX1" fmla="*/ 2483778 w 2826457"/>
                      <a:gd name="connsiteY1" fmla="*/ 244646 h 2718065"/>
                      <a:gd name="connsiteX2" fmla="*/ 2788690 w 2826457"/>
                      <a:gd name="connsiteY2" fmla="*/ 979635 h 2718065"/>
                      <a:gd name="connsiteX3" fmla="*/ 2760112 w 2826457"/>
                      <a:gd name="connsiteY3" fmla="*/ 1559491 h 2718065"/>
                      <a:gd name="connsiteX4" fmla="*/ 2701589 w 2826457"/>
                      <a:gd name="connsiteY4" fmla="*/ 1801159 h 2718065"/>
                      <a:gd name="connsiteX5" fmla="*/ 2227369 w 2826457"/>
                      <a:gd name="connsiteY5" fmla="*/ 2718065 h 2718065"/>
                      <a:gd name="connsiteX6" fmla="*/ 1856266 w 2826457"/>
                      <a:gd name="connsiteY6" fmla="*/ 2506958 h 2718065"/>
                      <a:gd name="connsiteX7" fmla="*/ 2321271 w 2826457"/>
                      <a:gd name="connsiteY7" fmla="*/ 1587997 h 2718065"/>
                      <a:gd name="connsiteX8" fmla="*/ 2298792 w 2826457"/>
                      <a:gd name="connsiteY8" fmla="*/ 836359 h 2718065"/>
                      <a:gd name="connsiteX9" fmla="*/ 1935366 w 2826457"/>
                      <a:gd name="connsiteY9" fmla="*/ 967862 h 2718065"/>
                      <a:gd name="connsiteX10" fmla="*/ 898446 w 2826457"/>
                      <a:gd name="connsiteY10" fmla="*/ 972870 h 2718065"/>
                      <a:gd name="connsiteX11" fmla="*/ 699490 w 2826457"/>
                      <a:gd name="connsiteY11" fmla="*/ 905436 h 2718065"/>
                      <a:gd name="connsiteX12" fmla="*/ 493347 w 2826457"/>
                      <a:gd name="connsiteY12" fmla="*/ 1066324 h 2718065"/>
                      <a:gd name="connsiteX13" fmla="*/ 481270 w 2826457"/>
                      <a:gd name="connsiteY13" fmla="*/ 1729747 h 2718065"/>
                      <a:gd name="connsiteX14" fmla="*/ 877158 w 2826457"/>
                      <a:gd name="connsiteY14" fmla="*/ 2308187 h 2718065"/>
                      <a:gd name="connsiteX15" fmla="*/ 526440 w 2826457"/>
                      <a:gd name="connsiteY15" fmla="*/ 2549068 h 2718065"/>
                      <a:gd name="connsiteX16" fmla="*/ 40165 w 2826457"/>
                      <a:gd name="connsiteY16" fmla="*/ 1761726 h 2718065"/>
                      <a:gd name="connsiteX17" fmla="*/ 30144 w 2826457"/>
                      <a:gd name="connsiteY17" fmla="*/ 1156689 h 2718065"/>
                      <a:gd name="connsiteX18" fmla="*/ 121140 w 2826457"/>
                      <a:gd name="connsiteY18" fmla="*/ 476831 h 271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6457" h="2718065">
                        <a:moveTo>
                          <a:pt x="121140" y="476831"/>
                        </a:moveTo>
                        <a:cubicBezTo>
                          <a:pt x="732867" y="-63083"/>
                          <a:pt x="1673459" y="-150192"/>
                          <a:pt x="2483778" y="244646"/>
                        </a:cubicBezTo>
                        <a:cubicBezTo>
                          <a:pt x="2756941" y="360264"/>
                          <a:pt x="2899556" y="743381"/>
                          <a:pt x="2788690" y="979635"/>
                        </a:cubicBezTo>
                        <a:cubicBezTo>
                          <a:pt x="2791562" y="1204284"/>
                          <a:pt x="2775952" y="1397669"/>
                          <a:pt x="2760112" y="1559491"/>
                        </a:cubicBezTo>
                        <a:cubicBezTo>
                          <a:pt x="2743696" y="1693688"/>
                          <a:pt x="2779391" y="1699496"/>
                          <a:pt x="2701589" y="1801159"/>
                        </a:cubicBezTo>
                        <a:lnTo>
                          <a:pt x="2227369" y="2718065"/>
                        </a:lnTo>
                        <a:lnTo>
                          <a:pt x="1856266" y="2506958"/>
                        </a:lnTo>
                        <a:lnTo>
                          <a:pt x="2321271" y="1587997"/>
                        </a:lnTo>
                        <a:lnTo>
                          <a:pt x="2298792" y="836359"/>
                        </a:lnTo>
                        <a:cubicBezTo>
                          <a:pt x="2250692" y="719408"/>
                          <a:pt x="2076869" y="937472"/>
                          <a:pt x="1935366" y="967862"/>
                        </a:cubicBezTo>
                        <a:lnTo>
                          <a:pt x="898446" y="972870"/>
                        </a:lnTo>
                        <a:cubicBezTo>
                          <a:pt x="848170" y="979154"/>
                          <a:pt x="759192" y="980851"/>
                          <a:pt x="699490" y="905436"/>
                        </a:cubicBezTo>
                        <a:cubicBezTo>
                          <a:pt x="637692" y="866681"/>
                          <a:pt x="491776" y="793994"/>
                          <a:pt x="493347" y="1066324"/>
                        </a:cubicBezTo>
                        <a:cubicBezTo>
                          <a:pt x="523590" y="1267598"/>
                          <a:pt x="440916" y="1490396"/>
                          <a:pt x="481270" y="1729747"/>
                        </a:cubicBezTo>
                        <a:cubicBezTo>
                          <a:pt x="606503" y="1889903"/>
                          <a:pt x="756514" y="2134523"/>
                          <a:pt x="877158" y="2308187"/>
                        </a:cubicBezTo>
                        <a:lnTo>
                          <a:pt x="526440" y="2549068"/>
                        </a:lnTo>
                        <a:cubicBezTo>
                          <a:pt x="413099" y="2365598"/>
                          <a:pt x="7836" y="1936984"/>
                          <a:pt x="40165" y="1761726"/>
                        </a:cubicBezTo>
                        <a:cubicBezTo>
                          <a:pt x="-10969" y="1515341"/>
                          <a:pt x="33340" y="1370490"/>
                          <a:pt x="30144" y="1156689"/>
                        </a:cubicBezTo>
                        <a:cubicBezTo>
                          <a:pt x="-20805" y="841557"/>
                          <a:pt x="-17421" y="654908"/>
                          <a:pt x="121140" y="476831"/>
                        </a:cubicBezTo>
                        <a:close/>
                      </a:path>
                    </a:pathLst>
                  </a:custGeom>
                  <a:solidFill>
                    <a:srgbClr val="00A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6A753AC0-BC02-415B-BC99-D7CC7918CDAD}"/>
                      </a:ext>
                    </a:extLst>
                  </p:cNvPr>
                  <p:cNvSpPr/>
                  <p:nvPr/>
                </p:nvSpPr>
                <p:spPr>
                  <a:xfrm rot="11419885">
                    <a:off x="3927176" y="4568449"/>
                    <a:ext cx="150701" cy="2807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B4D12A4B-7C5E-4181-89B8-F571A3F103B4}"/>
                      </a:ext>
                    </a:extLst>
                  </p:cNvPr>
                  <p:cNvSpPr/>
                  <p:nvPr/>
                </p:nvSpPr>
                <p:spPr>
                  <a:xfrm rot="15401283" flipH="1">
                    <a:off x="3615519" y="4132498"/>
                    <a:ext cx="150701" cy="2807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86" name="Group 85">
                  <a:extLst>
                    <a:ext uri="{FF2B5EF4-FFF2-40B4-BE49-F238E27FC236}">
                      <a16:creationId xmlns:a16="http://schemas.microsoft.com/office/drawing/2014/main" id="{D614F193-15FD-4CEA-8673-49F6B18664C9}"/>
                    </a:ext>
                  </a:extLst>
                </p:cNvPr>
                <p:cNvGrpSpPr/>
                <p:nvPr/>
              </p:nvGrpSpPr>
              <p:grpSpPr>
                <a:xfrm>
                  <a:off x="2991919" y="4652095"/>
                  <a:ext cx="610039" cy="452564"/>
                  <a:chOff x="2991919" y="4652095"/>
                  <a:chExt cx="610039" cy="452564"/>
                </a:xfrm>
              </p:grpSpPr>
              <p:sp>
                <p:nvSpPr>
                  <p:cNvPr id="87" name="Rectangle 11">
                    <a:extLst>
                      <a:ext uri="{FF2B5EF4-FFF2-40B4-BE49-F238E27FC236}">
                        <a16:creationId xmlns:a16="http://schemas.microsoft.com/office/drawing/2014/main" id="{81D7C22E-9BBF-454C-ACC5-6E593CBAEC33}"/>
                      </a:ext>
                    </a:extLst>
                  </p:cNvPr>
                  <p:cNvSpPr/>
                  <p:nvPr/>
                </p:nvSpPr>
                <p:spPr>
                  <a:xfrm rot="13571737">
                    <a:off x="3130154" y="4641382"/>
                    <a:ext cx="38153" cy="141267"/>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Lst>
                    <a:ahLst/>
                    <a:cxnLst>
                      <a:cxn ang="0">
                        <a:pos x="connsiteX0" y="connsiteY0"/>
                      </a:cxn>
                      <a:cxn ang="0">
                        <a:pos x="connsiteX1" y="connsiteY1"/>
                      </a:cxn>
                      <a:cxn ang="0">
                        <a:pos x="connsiteX2" y="connsiteY2"/>
                      </a:cxn>
                    </a:cxnLst>
                    <a:rect l="l" t="t" r="r" b="b"/>
                    <a:pathLst>
                      <a:path w="94539" h="350042">
                        <a:moveTo>
                          <a:pt x="0" y="0"/>
                        </a:moveTo>
                        <a:cubicBezTo>
                          <a:pt x="127794" y="94455"/>
                          <a:pt x="105569" y="310355"/>
                          <a:pt x="52387" y="350042"/>
                        </a:cubicBezTo>
                        <a:cubicBezTo>
                          <a:pt x="46037" y="215105"/>
                          <a:pt x="49212" y="134936"/>
                          <a:pt x="0" y="0"/>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8" name="Rectangle 11">
                    <a:extLst>
                      <a:ext uri="{FF2B5EF4-FFF2-40B4-BE49-F238E27FC236}">
                        <a16:creationId xmlns:a16="http://schemas.microsoft.com/office/drawing/2014/main" id="{E3280BD6-7DC6-44B8-9C65-B39799E9952A}"/>
                      </a:ext>
                    </a:extLst>
                  </p:cNvPr>
                  <p:cNvSpPr/>
                  <p:nvPr/>
                </p:nvSpPr>
                <p:spPr>
                  <a:xfrm rot="3209151">
                    <a:off x="3463874" y="4939429"/>
                    <a:ext cx="37097" cy="141511"/>
                  </a:xfrm>
                  <a:custGeom>
                    <a:avLst/>
                    <a:gdLst>
                      <a:gd name="connsiteX0" fmla="*/ 0 w 88106"/>
                      <a:gd name="connsiteY0" fmla="*/ 0 h 414337"/>
                      <a:gd name="connsiteX1" fmla="*/ 88106 w 88106"/>
                      <a:gd name="connsiteY1" fmla="*/ 0 h 414337"/>
                      <a:gd name="connsiteX2" fmla="*/ 88106 w 88106"/>
                      <a:gd name="connsiteY2" fmla="*/ 414337 h 414337"/>
                      <a:gd name="connsiteX3" fmla="*/ 0 w 88106"/>
                      <a:gd name="connsiteY3" fmla="*/ 414337 h 414337"/>
                      <a:gd name="connsiteX4" fmla="*/ 0 w 88106"/>
                      <a:gd name="connsiteY4" fmla="*/ 0 h 414337"/>
                      <a:gd name="connsiteX0" fmla="*/ 0 w 119062"/>
                      <a:gd name="connsiteY0" fmla="*/ 0 h 416718"/>
                      <a:gd name="connsiteX1" fmla="*/ 119062 w 119062"/>
                      <a:gd name="connsiteY1" fmla="*/ 2381 h 416718"/>
                      <a:gd name="connsiteX2" fmla="*/ 119062 w 119062"/>
                      <a:gd name="connsiteY2" fmla="*/ 416718 h 416718"/>
                      <a:gd name="connsiteX3" fmla="*/ 30956 w 119062"/>
                      <a:gd name="connsiteY3" fmla="*/ 416718 h 416718"/>
                      <a:gd name="connsiteX4" fmla="*/ 0 w 119062"/>
                      <a:gd name="connsiteY4" fmla="*/ 0 h 416718"/>
                      <a:gd name="connsiteX0" fmla="*/ 0 w 119062"/>
                      <a:gd name="connsiteY0" fmla="*/ 0 h 416718"/>
                      <a:gd name="connsiteX1" fmla="*/ 119062 w 119062"/>
                      <a:gd name="connsiteY1" fmla="*/ 2381 h 416718"/>
                      <a:gd name="connsiteX2" fmla="*/ 119062 w 119062"/>
                      <a:gd name="connsiteY2" fmla="*/ 416718 h 416718"/>
                      <a:gd name="connsiteX3" fmla="*/ 0 w 119062"/>
                      <a:gd name="connsiteY3" fmla="*/ 0 h 416718"/>
                      <a:gd name="connsiteX0" fmla="*/ 0 w 119062"/>
                      <a:gd name="connsiteY0" fmla="*/ 0 h 354805"/>
                      <a:gd name="connsiteX1" fmla="*/ 119062 w 119062"/>
                      <a:gd name="connsiteY1" fmla="*/ 2381 h 354805"/>
                      <a:gd name="connsiteX2" fmla="*/ 54768 w 119062"/>
                      <a:gd name="connsiteY2" fmla="*/ 354805 h 354805"/>
                      <a:gd name="connsiteX3" fmla="*/ 0 w 119062"/>
                      <a:gd name="connsiteY3" fmla="*/ 0 h 354805"/>
                      <a:gd name="connsiteX0" fmla="*/ 0 w 54768"/>
                      <a:gd name="connsiteY0" fmla="*/ 0 h 354805"/>
                      <a:gd name="connsiteX1" fmla="*/ 54768 w 54768"/>
                      <a:gd name="connsiteY1" fmla="*/ 354805 h 354805"/>
                      <a:gd name="connsiteX2" fmla="*/ 0 w 54768"/>
                      <a:gd name="connsiteY2" fmla="*/ 0 h 354805"/>
                      <a:gd name="connsiteX0" fmla="*/ 27496 w 82264"/>
                      <a:gd name="connsiteY0" fmla="*/ 0 h 354805"/>
                      <a:gd name="connsiteX1" fmla="*/ 82264 w 82264"/>
                      <a:gd name="connsiteY1" fmla="*/ 354805 h 354805"/>
                      <a:gd name="connsiteX2" fmla="*/ 27496 w 82264"/>
                      <a:gd name="connsiteY2" fmla="*/ 0 h 354805"/>
                      <a:gd name="connsiteX0" fmla="*/ 27496 w 96956"/>
                      <a:gd name="connsiteY0" fmla="*/ 0 h 354805"/>
                      <a:gd name="connsiteX1" fmla="*/ 82264 w 96956"/>
                      <a:gd name="connsiteY1" fmla="*/ 354805 h 354805"/>
                      <a:gd name="connsiteX2" fmla="*/ 27496 w 96956"/>
                      <a:gd name="connsiteY2" fmla="*/ 0 h 354805"/>
                      <a:gd name="connsiteX0" fmla="*/ 28262 w 95882"/>
                      <a:gd name="connsiteY0" fmla="*/ 0 h 357186"/>
                      <a:gd name="connsiteX1" fmla="*/ 78268 w 95882"/>
                      <a:gd name="connsiteY1" fmla="*/ 357186 h 357186"/>
                      <a:gd name="connsiteX2" fmla="*/ 28262 w 95882"/>
                      <a:gd name="connsiteY2" fmla="*/ 0 h 357186"/>
                      <a:gd name="connsiteX0" fmla="*/ 28262 w 121470"/>
                      <a:gd name="connsiteY0" fmla="*/ 0 h 357186"/>
                      <a:gd name="connsiteX1" fmla="*/ 78268 w 121470"/>
                      <a:gd name="connsiteY1" fmla="*/ 357186 h 357186"/>
                      <a:gd name="connsiteX2" fmla="*/ 28262 w 121470"/>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3208"/>
                      <a:gd name="connsiteY0" fmla="*/ 0 h 357186"/>
                      <a:gd name="connsiteX1" fmla="*/ 50006 w 93208"/>
                      <a:gd name="connsiteY1" fmla="*/ 357186 h 357186"/>
                      <a:gd name="connsiteX2" fmla="*/ 0 w 93208"/>
                      <a:gd name="connsiteY2" fmla="*/ 0 h 357186"/>
                      <a:gd name="connsiteX0" fmla="*/ 0 w 94539"/>
                      <a:gd name="connsiteY0" fmla="*/ 0 h 350042"/>
                      <a:gd name="connsiteX1" fmla="*/ 52387 w 94539"/>
                      <a:gd name="connsiteY1" fmla="*/ 350042 h 350042"/>
                      <a:gd name="connsiteX2" fmla="*/ 0 w 94539"/>
                      <a:gd name="connsiteY2" fmla="*/ 0 h 350042"/>
                      <a:gd name="connsiteX0" fmla="*/ 0 w 94539"/>
                      <a:gd name="connsiteY0" fmla="*/ 0 h 350042"/>
                      <a:gd name="connsiteX1" fmla="*/ 52387 w 94539"/>
                      <a:gd name="connsiteY1" fmla="*/ 350042 h 350042"/>
                      <a:gd name="connsiteX2" fmla="*/ 0 w 94539"/>
                      <a:gd name="connsiteY2" fmla="*/ 0 h 350042"/>
                      <a:gd name="connsiteX0" fmla="*/ 0 w 91922"/>
                      <a:gd name="connsiteY0" fmla="*/ 0 h 350646"/>
                      <a:gd name="connsiteX1" fmla="*/ 47662 w 91922"/>
                      <a:gd name="connsiteY1" fmla="*/ 350646 h 350646"/>
                      <a:gd name="connsiteX2" fmla="*/ 0 w 91922"/>
                      <a:gd name="connsiteY2" fmla="*/ 0 h 350646"/>
                    </a:gdLst>
                    <a:ahLst/>
                    <a:cxnLst>
                      <a:cxn ang="0">
                        <a:pos x="connsiteX0" y="connsiteY0"/>
                      </a:cxn>
                      <a:cxn ang="0">
                        <a:pos x="connsiteX1" y="connsiteY1"/>
                      </a:cxn>
                      <a:cxn ang="0">
                        <a:pos x="connsiteX2" y="connsiteY2"/>
                      </a:cxn>
                    </a:cxnLst>
                    <a:rect l="l" t="t" r="r" b="b"/>
                    <a:pathLst>
                      <a:path w="91922" h="350646">
                        <a:moveTo>
                          <a:pt x="0" y="0"/>
                        </a:moveTo>
                        <a:cubicBezTo>
                          <a:pt x="127794" y="94455"/>
                          <a:pt x="100844" y="310959"/>
                          <a:pt x="47662" y="350646"/>
                        </a:cubicBezTo>
                        <a:cubicBezTo>
                          <a:pt x="41312" y="215709"/>
                          <a:pt x="49212" y="134936"/>
                          <a:pt x="0" y="0"/>
                        </a:cubicBezTo>
                        <a:close/>
                      </a:path>
                    </a:pathLst>
                  </a:custGeom>
                  <a:solidFill>
                    <a:srgbClr val="F4AF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AE5753ED-9DD4-4F0F-94AC-DAE1E7D9706A}"/>
                      </a:ext>
                    </a:extLst>
                  </p:cNvPr>
                  <p:cNvGrpSpPr/>
                  <p:nvPr/>
                </p:nvGrpSpPr>
                <p:grpSpPr>
                  <a:xfrm rot="13571737">
                    <a:off x="3070657" y="4573357"/>
                    <a:ext cx="452564" cy="610039"/>
                    <a:chOff x="2949633" y="-2401001"/>
                    <a:chExt cx="1121399" cy="1511604"/>
                  </a:xfrm>
                </p:grpSpPr>
                <p:sp>
                  <p:nvSpPr>
                    <p:cNvPr id="90" name="Rectangle 13">
                      <a:extLst>
                        <a:ext uri="{FF2B5EF4-FFF2-40B4-BE49-F238E27FC236}">
                          <a16:creationId xmlns:a16="http://schemas.microsoft.com/office/drawing/2014/main" id="{A58BA3C9-A66F-439A-9CAE-B6DBE6C76156}"/>
                        </a:ext>
                      </a:extLst>
                    </p:cNvPr>
                    <p:cNvSpPr/>
                    <p:nvPr/>
                  </p:nvSpPr>
                  <p:spPr>
                    <a:xfrm>
                      <a:off x="2949633" y="-2128364"/>
                      <a:ext cx="1121399" cy="1238967"/>
                    </a:xfrm>
                    <a:custGeom>
                      <a:avLst/>
                      <a:gdLst>
                        <a:gd name="connsiteX0" fmla="*/ 0 w 1439652"/>
                        <a:gd name="connsiteY0" fmla="*/ 0 h 1352888"/>
                        <a:gd name="connsiteX1" fmla="*/ 1439652 w 1439652"/>
                        <a:gd name="connsiteY1" fmla="*/ 0 h 1352888"/>
                        <a:gd name="connsiteX2" fmla="*/ 1439652 w 1439652"/>
                        <a:gd name="connsiteY2" fmla="*/ 1352888 h 1352888"/>
                        <a:gd name="connsiteX3" fmla="*/ 0 w 1439652"/>
                        <a:gd name="connsiteY3" fmla="*/ 1352888 h 1352888"/>
                        <a:gd name="connsiteX4" fmla="*/ 0 w 1439652"/>
                        <a:gd name="connsiteY4" fmla="*/ 0 h 1352888"/>
                        <a:gd name="connsiteX0" fmla="*/ 0 w 1439652"/>
                        <a:gd name="connsiteY0" fmla="*/ 0 h 1352888"/>
                        <a:gd name="connsiteX1" fmla="*/ 1439652 w 1439652"/>
                        <a:gd name="connsiteY1" fmla="*/ 0 h 1352888"/>
                        <a:gd name="connsiteX2" fmla="*/ 1439652 w 1439652"/>
                        <a:gd name="connsiteY2" fmla="*/ 1352888 h 1352888"/>
                        <a:gd name="connsiteX3" fmla="*/ 710215 w 1439652"/>
                        <a:gd name="connsiteY3" fmla="*/ 1349961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0 w 1439652"/>
                        <a:gd name="connsiteY4" fmla="*/ 1352888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52888"/>
                        <a:gd name="connsiteX1" fmla="*/ 1439652 w 1439652"/>
                        <a:gd name="connsiteY1" fmla="*/ 0 h 1352888"/>
                        <a:gd name="connsiteX2" fmla="*/ 1439652 w 1439652"/>
                        <a:gd name="connsiteY2" fmla="*/ 1352888 h 1352888"/>
                        <a:gd name="connsiteX3" fmla="*/ 724240 w 1439652"/>
                        <a:gd name="connsiteY3" fmla="*/ 1316302 h 1352888"/>
                        <a:gd name="connsiteX4" fmla="*/ 109391 w 1439652"/>
                        <a:gd name="connsiteY4" fmla="*/ 794711 h 1352888"/>
                        <a:gd name="connsiteX5" fmla="*/ 0 w 1439652"/>
                        <a:gd name="connsiteY5" fmla="*/ 0 h 1352888"/>
                        <a:gd name="connsiteX0" fmla="*/ 0 w 1439652"/>
                        <a:gd name="connsiteY0" fmla="*/ 0 h 1363864"/>
                        <a:gd name="connsiteX1" fmla="*/ 1439652 w 1439652"/>
                        <a:gd name="connsiteY1" fmla="*/ 0 h 1363864"/>
                        <a:gd name="connsiteX2" fmla="*/ 1439652 w 1439652"/>
                        <a:gd name="connsiteY2" fmla="*/ 1352888 h 1363864"/>
                        <a:gd name="connsiteX3" fmla="*/ 724240 w 1439652"/>
                        <a:gd name="connsiteY3" fmla="*/ 1316302 h 1363864"/>
                        <a:gd name="connsiteX4" fmla="*/ 109391 w 1439652"/>
                        <a:gd name="connsiteY4" fmla="*/ 794711 h 1363864"/>
                        <a:gd name="connsiteX5" fmla="*/ 0 w 1439652"/>
                        <a:gd name="connsiteY5" fmla="*/ 0 h 1363864"/>
                        <a:gd name="connsiteX0" fmla="*/ 0 w 1439652"/>
                        <a:gd name="connsiteY0" fmla="*/ 0 h 1373603"/>
                        <a:gd name="connsiteX1" fmla="*/ 1439652 w 1439652"/>
                        <a:gd name="connsiteY1" fmla="*/ 0 h 1373603"/>
                        <a:gd name="connsiteX2" fmla="*/ 1439652 w 1439652"/>
                        <a:gd name="connsiteY2" fmla="*/ 1352888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34893 w 1439652"/>
                        <a:gd name="connsiteY2" fmla="*/ 80032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18064 w 1439652"/>
                        <a:gd name="connsiteY2" fmla="*/ 783492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0 w 1439652"/>
                        <a:gd name="connsiteY0" fmla="*/ 0 h 1373603"/>
                        <a:gd name="connsiteX1" fmla="*/ 1439652 w 1439652"/>
                        <a:gd name="connsiteY1" fmla="*/ 0 h 1373603"/>
                        <a:gd name="connsiteX2" fmla="*/ 1223673 w 1439652"/>
                        <a:gd name="connsiteY2" fmla="*/ 780687 h 1373603"/>
                        <a:gd name="connsiteX3" fmla="*/ 724240 w 1439652"/>
                        <a:gd name="connsiteY3" fmla="*/ 1316302 h 1373603"/>
                        <a:gd name="connsiteX4" fmla="*/ 109391 w 1439652"/>
                        <a:gd name="connsiteY4" fmla="*/ 794711 h 1373603"/>
                        <a:gd name="connsiteX5" fmla="*/ 0 w 1439652"/>
                        <a:gd name="connsiteY5" fmla="*/ 0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08541 w 1330261"/>
                        <a:gd name="connsiteY0" fmla="*/ 140245 h 1373603"/>
                        <a:gd name="connsiteX1" fmla="*/ 1330261 w 1330261"/>
                        <a:gd name="connsiteY1" fmla="*/ 0 h 1373603"/>
                        <a:gd name="connsiteX2" fmla="*/ 1114282 w 1330261"/>
                        <a:gd name="connsiteY2" fmla="*/ 780687 h 1373603"/>
                        <a:gd name="connsiteX3" fmla="*/ 614849 w 1330261"/>
                        <a:gd name="connsiteY3" fmla="*/ 1316302 h 1373603"/>
                        <a:gd name="connsiteX4" fmla="*/ 0 w 1330261"/>
                        <a:gd name="connsiteY4" fmla="*/ 794711 h 1373603"/>
                        <a:gd name="connsiteX5" fmla="*/ 308541 w 1330261"/>
                        <a:gd name="connsiteY5" fmla="*/ 140245 h 1373603"/>
                        <a:gd name="connsiteX0" fmla="*/ 313659 w 1335379"/>
                        <a:gd name="connsiteY0" fmla="*/ 140245 h 1373603"/>
                        <a:gd name="connsiteX1" fmla="*/ 1335379 w 1335379"/>
                        <a:gd name="connsiteY1" fmla="*/ 0 h 1373603"/>
                        <a:gd name="connsiteX2" fmla="*/ 1119400 w 1335379"/>
                        <a:gd name="connsiteY2" fmla="*/ 780687 h 1373603"/>
                        <a:gd name="connsiteX3" fmla="*/ 619967 w 1335379"/>
                        <a:gd name="connsiteY3" fmla="*/ 1316302 h 1373603"/>
                        <a:gd name="connsiteX4" fmla="*/ 5118 w 1335379"/>
                        <a:gd name="connsiteY4" fmla="*/ 794711 h 1373603"/>
                        <a:gd name="connsiteX5" fmla="*/ 313659 w 1335379"/>
                        <a:gd name="connsiteY5" fmla="*/ 140245 h 1373603"/>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19400"/>
                        <a:gd name="connsiteY0" fmla="*/ 5610 h 1238968"/>
                        <a:gd name="connsiteX1" fmla="*/ 777203 w 1119400"/>
                        <a:gd name="connsiteY1" fmla="*/ 0 h 1238968"/>
                        <a:gd name="connsiteX2" fmla="*/ 1119400 w 1119400"/>
                        <a:gd name="connsiteY2" fmla="*/ 646052 h 1238968"/>
                        <a:gd name="connsiteX3" fmla="*/ 619967 w 1119400"/>
                        <a:gd name="connsiteY3" fmla="*/ 1181667 h 1238968"/>
                        <a:gd name="connsiteX4" fmla="*/ 5118 w 1119400"/>
                        <a:gd name="connsiteY4" fmla="*/ 660076 h 1238968"/>
                        <a:gd name="connsiteX5" fmla="*/ 313659 w 1119400"/>
                        <a:gd name="connsiteY5" fmla="*/ 5610 h 1238968"/>
                        <a:gd name="connsiteX0" fmla="*/ 313659 w 1127678"/>
                        <a:gd name="connsiteY0" fmla="*/ 5610 h 1238968"/>
                        <a:gd name="connsiteX1" fmla="*/ 777203 w 1127678"/>
                        <a:gd name="connsiteY1" fmla="*/ 0 h 1238968"/>
                        <a:gd name="connsiteX2" fmla="*/ 1119400 w 1127678"/>
                        <a:gd name="connsiteY2" fmla="*/ 646052 h 1238968"/>
                        <a:gd name="connsiteX3" fmla="*/ 619967 w 1127678"/>
                        <a:gd name="connsiteY3" fmla="*/ 1181667 h 1238968"/>
                        <a:gd name="connsiteX4" fmla="*/ 5118 w 1127678"/>
                        <a:gd name="connsiteY4" fmla="*/ 660076 h 1238968"/>
                        <a:gd name="connsiteX5" fmla="*/ 313659 w 1127678"/>
                        <a:gd name="connsiteY5" fmla="*/ 5610 h 1238968"/>
                        <a:gd name="connsiteX0" fmla="*/ 313659 w 1123274"/>
                        <a:gd name="connsiteY0" fmla="*/ 5610 h 1238968"/>
                        <a:gd name="connsiteX1" fmla="*/ 777203 w 1123274"/>
                        <a:gd name="connsiteY1" fmla="*/ 0 h 1238968"/>
                        <a:gd name="connsiteX2" fmla="*/ 1119400 w 1123274"/>
                        <a:gd name="connsiteY2" fmla="*/ 646052 h 1238968"/>
                        <a:gd name="connsiteX3" fmla="*/ 619967 w 1123274"/>
                        <a:gd name="connsiteY3" fmla="*/ 1181667 h 1238968"/>
                        <a:gd name="connsiteX4" fmla="*/ 5118 w 1123274"/>
                        <a:gd name="connsiteY4" fmla="*/ 660076 h 1238968"/>
                        <a:gd name="connsiteX5" fmla="*/ 313659 w 1123274"/>
                        <a:gd name="connsiteY5" fmla="*/ 5610 h 1238968"/>
                        <a:gd name="connsiteX0" fmla="*/ 313659 w 1119978"/>
                        <a:gd name="connsiteY0" fmla="*/ 5610 h 1238968"/>
                        <a:gd name="connsiteX1" fmla="*/ 777203 w 1119978"/>
                        <a:gd name="connsiteY1" fmla="*/ 0 h 1238968"/>
                        <a:gd name="connsiteX2" fmla="*/ 1119400 w 1119978"/>
                        <a:gd name="connsiteY2" fmla="*/ 646052 h 1238968"/>
                        <a:gd name="connsiteX3" fmla="*/ 619967 w 1119978"/>
                        <a:gd name="connsiteY3" fmla="*/ 1181667 h 1238968"/>
                        <a:gd name="connsiteX4" fmla="*/ 5118 w 1119978"/>
                        <a:gd name="connsiteY4" fmla="*/ 660076 h 1238968"/>
                        <a:gd name="connsiteX5" fmla="*/ 313659 w 1119978"/>
                        <a:gd name="connsiteY5" fmla="*/ 5610 h 1238968"/>
                        <a:gd name="connsiteX0" fmla="*/ 313659 w 1120225"/>
                        <a:gd name="connsiteY0" fmla="*/ 5610 h 1238968"/>
                        <a:gd name="connsiteX1" fmla="*/ 777203 w 1120225"/>
                        <a:gd name="connsiteY1" fmla="*/ 0 h 1238968"/>
                        <a:gd name="connsiteX2" fmla="*/ 1119400 w 1120225"/>
                        <a:gd name="connsiteY2" fmla="*/ 646052 h 1238968"/>
                        <a:gd name="connsiteX3" fmla="*/ 619967 w 1120225"/>
                        <a:gd name="connsiteY3" fmla="*/ 1181667 h 1238968"/>
                        <a:gd name="connsiteX4" fmla="*/ 5118 w 1120225"/>
                        <a:gd name="connsiteY4" fmla="*/ 660076 h 1238968"/>
                        <a:gd name="connsiteX5" fmla="*/ 313659 w 1120225"/>
                        <a:gd name="connsiteY5" fmla="*/ 5610 h 1238968"/>
                        <a:gd name="connsiteX0" fmla="*/ 313659 w 1121399"/>
                        <a:gd name="connsiteY0" fmla="*/ 5610 h 1238968"/>
                        <a:gd name="connsiteX1" fmla="*/ 777203 w 1121399"/>
                        <a:gd name="connsiteY1" fmla="*/ 0 h 1238968"/>
                        <a:gd name="connsiteX2" fmla="*/ 1119400 w 1121399"/>
                        <a:gd name="connsiteY2" fmla="*/ 646052 h 1238968"/>
                        <a:gd name="connsiteX3" fmla="*/ 619967 w 1121399"/>
                        <a:gd name="connsiteY3" fmla="*/ 1181667 h 1238968"/>
                        <a:gd name="connsiteX4" fmla="*/ 5118 w 1121399"/>
                        <a:gd name="connsiteY4" fmla="*/ 660076 h 1238968"/>
                        <a:gd name="connsiteX5" fmla="*/ 313659 w 1121399"/>
                        <a:gd name="connsiteY5" fmla="*/ 5610 h 123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399" h="1238968">
                          <a:moveTo>
                            <a:pt x="313659" y="5610"/>
                          </a:moveTo>
                          <a:lnTo>
                            <a:pt x="777203" y="0"/>
                          </a:lnTo>
                          <a:cubicBezTo>
                            <a:pt x="1009075" y="111569"/>
                            <a:pt x="1131555" y="354969"/>
                            <a:pt x="1119400" y="646052"/>
                          </a:cubicBezTo>
                          <a:cubicBezTo>
                            <a:pt x="1148331" y="1000364"/>
                            <a:pt x="857503" y="1349068"/>
                            <a:pt x="619967" y="1181667"/>
                          </a:cubicBezTo>
                          <a:cubicBezTo>
                            <a:pt x="386968" y="1372441"/>
                            <a:pt x="30554" y="1058333"/>
                            <a:pt x="5118" y="660076"/>
                          </a:cubicBezTo>
                          <a:cubicBezTo>
                            <a:pt x="-29475" y="310090"/>
                            <a:pt x="115445" y="105959"/>
                            <a:pt x="313659" y="5610"/>
                          </a:cubicBezTo>
                          <a:close/>
                        </a:path>
                      </a:pathLst>
                    </a:custGeom>
                    <a:solidFill>
                      <a:srgbClr val="EBC5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1" name="Oval 90">
                      <a:extLst>
                        <a:ext uri="{FF2B5EF4-FFF2-40B4-BE49-F238E27FC236}">
                          <a16:creationId xmlns:a16="http://schemas.microsoft.com/office/drawing/2014/main" id="{4FEA3969-12BE-4951-82B9-1D77532EEFF6}"/>
                        </a:ext>
                      </a:extLst>
                    </p:cNvPr>
                    <p:cNvSpPr/>
                    <p:nvPr/>
                  </p:nvSpPr>
                  <p:spPr>
                    <a:xfrm>
                      <a:off x="3306987" y="-2401001"/>
                      <a:ext cx="448785" cy="450820"/>
                    </a:xfrm>
                    <a:prstGeom prst="ellipse">
                      <a:avLst/>
                    </a:prstGeom>
                    <a:solidFill>
                      <a:srgbClr val="D7B7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grpSp>
      </p:grpSp>
      <p:grpSp>
        <p:nvGrpSpPr>
          <p:cNvPr id="181" name="Group 180">
            <a:extLst>
              <a:ext uri="{FF2B5EF4-FFF2-40B4-BE49-F238E27FC236}">
                <a16:creationId xmlns:a16="http://schemas.microsoft.com/office/drawing/2014/main" id="{F1DA581A-7FF4-4681-B689-2C008B82C75F}"/>
              </a:ext>
            </a:extLst>
          </p:cNvPr>
          <p:cNvGrpSpPr/>
          <p:nvPr/>
        </p:nvGrpSpPr>
        <p:grpSpPr>
          <a:xfrm>
            <a:off x="963034" y="2205798"/>
            <a:ext cx="10906337" cy="3762441"/>
            <a:chOff x="-560967" y="62537"/>
            <a:chExt cx="10906337" cy="5573232"/>
          </a:xfrm>
        </p:grpSpPr>
        <p:grpSp>
          <p:nvGrpSpPr>
            <p:cNvPr id="183" name="Group 182">
              <a:extLst>
                <a:ext uri="{FF2B5EF4-FFF2-40B4-BE49-F238E27FC236}">
                  <a16:creationId xmlns:a16="http://schemas.microsoft.com/office/drawing/2014/main" id="{94A85FE9-1B52-46C3-9E39-AD95DF3486B8}"/>
                </a:ext>
              </a:extLst>
            </p:cNvPr>
            <p:cNvGrpSpPr/>
            <p:nvPr/>
          </p:nvGrpSpPr>
          <p:grpSpPr>
            <a:xfrm>
              <a:off x="7607964" y="62537"/>
              <a:ext cx="2737406" cy="829245"/>
              <a:chOff x="7844553" y="4492564"/>
              <a:chExt cx="3030840" cy="829245"/>
            </a:xfrm>
          </p:grpSpPr>
          <p:cxnSp>
            <p:nvCxnSpPr>
              <p:cNvPr id="206" name="Straight Connector 205">
                <a:extLst>
                  <a:ext uri="{FF2B5EF4-FFF2-40B4-BE49-F238E27FC236}">
                    <a16:creationId xmlns:a16="http://schemas.microsoft.com/office/drawing/2014/main" id="{D364FEA8-938A-4FD9-92DA-872B6DCCE543}"/>
                  </a:ext>
                </a:extLst>
              </p:cNvPr>
              <p:cNvCxnSpPr/>
              <p:nvPr/>
            </p:nvCxnSpPr>
            <p:spPr>
              <a:xfrm>
                <a:off x="8305204" y="5321809"/>
                <a:ext cx="2400653"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205" name="TextBox 204">
                <a:extLst>
                  <a:ext uri="{FF2B5EF4-FFF2-40B4-BE49-F238E27FC236}">
                    <a16:creationId xmlns:a16="http://schemas.microsoft.com/office/drawing/2014/main" id="{B9B9980E-3E8E-43E4-8C8D-5F5FE7C63258}"/>
                  </a:ext>
                </a:extLst>
              </p:cNvPr>
              <p:cNvSpPr txBox="1"/>
              <p:nvPr/>
            </p:nvSpPr>
            <p:spPr>
              <a:xfrm>
                <a:off x="7844553" y="4492564"/>
                <a:ext cx="3030840" cy="683856"/>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Understand the trends and needs of the customer </a:t>
                </a:r>
              </a:p>
            </p:txBody>
          </p:sp>
        </p:grpSp>
        <p:grpSp>
          <p:nvGrpSpPr>
            <p:cNvPr id="185" name="Group 184">
              <a:extLst>
                <a:ext uri="{FF2B5EF4-FFF2-40B4-BE49-F238E27FC236}">
                  <a16:creationId xmlns:a16="http://schemas.microsoft.com/office/drawing/2014/main" id="{3E001C18-325B-45F0-86B3-7E7C59EA677D}"/>
                </a:ext>
              </a:extLst>
            </p:cNvPr>
            <p:cNvGrpSpPr/>
            <p:nvPr/>
          </p:nvGrpSpPr>
          <p:grpSpPr>
            <a:xfrm flipH="1">
              <a:off x="7965658" y="3789298"/>
              <a:ext cx="2168243" cy="1186289"/>
              <a:chOff x="3587931" y="3502848"/>
              <a:chExt cx="2400660" cy="1186289"/>
            </a:xfrm>
          </p:grpSpPr>
          <p:cxnSp>
            <p:nvCxnSpPr>
              <p:cNvPr id="198" name="Straight Connector 197">
                <a:extLst>
                  <a:ext uri="{FF2B5EF4-FFF2-40B4-BE49-F238E27FC236}">
                    <a16:creationId xmlns:a16="http://schemas.microsoft.com/office/drawing/2014/main" id="{AA3AB0D4-B51A-42FA-9E18-BFDB0F2D5D93}"/>
                  </a:ext>
                </a:extLst>
              </p:cNvPr>
              <p:cNvCxnSpPr/>
              <p:nvPr/>
            </p:nvCxnSpPr>
            <p:spPr>
              <a:xfrm>
                <a:off x="3587931" y="4689137"/>
                <a:ext cx="2400660"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97" name="TextBox 196">
                <a:extLst>
                  <a:ext uri="{FF2B5EF4-FFF2-40B4-BE49-F238E27FC236}">
                    <a16:creationId xmlns:a16="http://schemas.microsoft.com/office/drawing/2014/main" id="{471C1D29-7DDF-4DAD-A6F9-49AFFD703FAD}"/>
                  </a:ext>
                </a:extLst>
              </p:cNvPr>
              <p:cNvSpPr txBox="1"/>
              <p:nvPr/>
            </p:nvSpPr>
            <p:spPr>
              <a:xfrm>
                <a:off x="3605264" y="3502848"/>
                <a:ext cx="1966218" cy="957397"/>
              </a:xfrm>
              <a:prstGeom prst="rect">
                <a:avLst/>
              </a:prstGeom>
              <a:noFill/>
            </p:spPr>
            <p:txBody>
              <a:bodyPr wrap="square" rtlCol="0" anchor="ctr">
                <a:spAutoFit/>
              </a:bodyPr>
              <a:lstStyle/>
              <a:p>
                <a:pPr algn="r"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Target the right customers via digital marketing channels</a:t>
                </a:r>
              </a:p>
            </p:txBody>
          </p:sp>
        </p:grpSp>
        <p:grpSp>
          <p:nvGrpSpPr>
            <p:cNvPr id="186" name="Group 185">
              <a:extLst>
                <a:ext uri="{FF2B5EF4-FFF2-40B4-BE49-F238E27FC236}">
                  <a16:creationId xmlns:a16="http://schemas.microsoft.com/office/drawing/2014/main" id="{B2CE4B9A-91E8-4379-A762-894631DB0579}"/>
                </a:ext>
              </a:extLst>
            </p:cNvPr>
            <p:cNvGrpSpPr/>
            <p:nvPr/>
          </p:nvGrpSpPr>
          <p:grpSpPr>
            <a:xfrm flipH="1">
              <a:off x="-529365" y="4654854"/>
              <a:ext cx="2244459" cy="980915"/>
              <a:chOff x="8211454" y="3750854"/>
              <a:chExt cx="2485046" cy="980915"/>
            </a:xfrm>
          </p:grpSpPr>
          <p:cxnSp>
            <p:nvCxnSpPr>
              <p:cNvPr id="194" name="Straight Connector 193">
                <a:extLst>
                  <a:ext uri="{FF2B5EF4-FFF2-40B4-BE49-F238E27FC236}">
                    <a16:creationId xmlns:a16="http://schemas.microsoft.com/office/drawing/2014/main" id="{71FF81D4-1370-4C31-87DC-3419D8E5CFC1}"/>
                  </a:ext>
                </a:extLst>
              </p:cNvPr>
              <p:cNvCxnSpPr/>
              <p:nvPr/>
            </p:nvCxnSpPr>
            <p:spPr>
              <a:xfrm>
                <a:off x="8211454" y="4731769"/>
                <a:ext cx="2400658"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93" name="TextBox 192">
                <a:extLst>
                  <a:ext uri="{FF2B5EF4-FFF2-40B4-BE49-F238E27FC236}">
                    <a16:creationId xmlns:a16="http://schemas.microsoft.com/office/drawing/2014/main" id="{C2DF0407-0581-428C-8650-92FE9A68699D}"/>
                  </a:ext>
                </a:extLst>
              </p:cNvPr>
              <p:cNvSpPr txBox="1"/>
              <p:nvPr/>
            </p:nvSpPr>
            <p:spPr>
              <a:xfrm>
                <a:off x="9377377" y="3750854"/>
                <a:ext cx="1319123" cy="957397"/>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Modify the infrastructure/Themes</a:t>
                </a:r>
              </a:p>
            </p:txBody>
          </p:sp>
        </p:grpSp>
        <p:grpSp>
          <p:nvGrpSpPr>
            <p:cNvPr id="187" name="Group 186">
              <a:extLst>
                <a:ext uri="{FF2B5EF4-FFF2-40B4-BE49-F238E27FC236}">
                  <a16:creationId xmlns:a16="http://schemas.microsoft.com/office/drawing/2014/main" id="{E0BCDD8A-D897-4E77-90B4-B23FA7FBC74F}"/>
                </a:ext>
              </a:extLst>
            </p:cNvPr>
            <p:cNvGrpSpPr/>
            <p:nvPr/>
          </p:nvGrpSpPr>
          <p:grpSpPr>
            <a:xfrm flipH="1">
              <a:off x="-560967" y="204871"/>
              <a:ext cx="2168241" cy="957398"/>
              <a:chOff x="13656201" y="2468097"/>
              <a:chExt cx="2400662" cy="957398"/>
            </a:xfrm>
          </p:grpSpPr>
          <p:cxnSp>
            <p:nvCxnSpPr>
              <p:cNvPr id="190" name="Straight Connector 189">
                <a:extLst>
                  <a:ext uri="{FF2B5EF4-FFF2-40B4-BE49-F238E27FC236}">
                    <a16:creationId xmlns:a16="http://schemas.microsoft.com/office/drawing/2014/main" id="{DFFAA818-4D6E-43ED-BB23-DA002E415C67}"/>
                  </a:ext>
                </a:extLst>
              </p:cNvPr>
              <p:cNvCxnSpPr/>
              <p:nvPr/>
            </p:nvCxnSpPr>
            <p:spPr>
              <a:xfrm>
                <a:off x="13656201" y="3406471"/>
                <a:ext cx="2400662" cy="0"/>
              </a:xfrm>
              <a:prstGeom prst="line">
                <a:avLst/>
              </a:prstGeom>
              <a:ln w="12700">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sp>
            <p:nvSpPr>
              <p:cNvPr id="189" name="TextBox 188">
                <a:extLst>
                  <a:ext uri="{FF2B5EF4-FFF2-40B4-BE49-F238E27FC236}">
                    <a16:creationId xmlns:a16="http://schemas.microsoft.com/office/drawing/2014/main" id="{8B08D205-63CB-47B8-A849-BC6240B5FC7B}"/>
                  </a:ext>
                </a:extLst>
              </p:cNvPr>
              <p:cNvSpPr txBox="1"/>
              <p:nvPr/>
            </p:nvSpPr>
            <p:spPr>
              <a:xfrm>
                <a:off x="13971268" y="2468097"/>
                <a:ext cx="1966218" cy="957398"/>
              </a:xfrm>
              <a:prstGeom prst="rect">
                <a:avLst/>
              </a:prstGeom>
              <a:noFill/>
            </p:spPr>
            <p:txBody>
              <a:bodyPr wrap="square" rtlCol="0" anchor="ctr">
                <a:spAutoFit/>
              </a:bodyPr>
              <a:lstStyle/>
              <a:p>
                <a:pPr algn="just" defTabSz="914400">
                  <a:defRPr/>
                </a:pPr>
                <a:r>
                  <a:rPr lang="en-US" sz="1200" kern="0" dirty="0">
                    <a:solidFill>
                      <a:schemeClr val="accent5">
                        <a:lumMod val="50000"/>
                      </a:schemeClr>
                    </a:solidFill>
                    <a:latin typeface="Arial" panose="020B0604020202020204" pitchFamily="34" charset="0"/>
                    <a:cs typeface="Arial" panose="020B0604020202020204" pitchFamily="34" charset="0"/>
                  </a:rPr>
                  <a:t>Identify the key KPIs for the restaurant to focus </a:t>
                </a:r>
              </a:p>
            </p:txBody>
          </p:sp>
        </p:grpSp>
      </p:grpSp>
      <p:pic>
        <p:nvPicPr>
          <p:cNvPr id="1026" name="Picture 2" descr="Image result for kpis">
            <a:extLst>
              <a:ext uri="{FF2B5EF4-FFF2-40B4-BE49-F238E27FC236}">
                <a16:creationId xmlns:a16="http://schemas.microsoft.com/office/drawing/2014/main" id="{085FE1F8-8A8B-49E8-A628-12DBB2EEC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36" y="3141860"/>
            <a:ext cx="1729062" cy="1152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staurant icon">
            <a:extLst>
              <a:ext uri="{FF2B5EF4-FFF2-40B4-BE49-F238E27FC236}">
                <a16:creationId xmlns:a16="http://schemas.microsoft.com/office/drawing/2014/main" id="{61D93FEE-4EE2-494F-B903-65FB80565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75" y="6081191"/>
            <a:ext cx="670694" cy="6501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AE62BB-8A83-47AB-80A6-19C77C7F3F86}"/>
              </a:ext>
            </a:extLst>
          </p:cNvPr>
          <p:cNvPicPr>
            <a:picLocks noChangeAspect="1"/>
          </p:cNvPicPr>
          <p:nvPr/>
        </p:nvPicPr>
        <p:blipFill>
          <a:blip r:embed="rId4"/>
          <a:stretch>
            <a:fillRect/>
          </a:stretch>
        </p:blipFill>
        <p:spPr>
          <a:xfrm>
            <a:off x="10291783" y="5641715"/>
            <a:ext cx="1228597" cy="1061061"/>
          </a:xfrm>
          <a:prstGeom prst="rect">
            <a:avLst/>
          </a:prstGeom>
        </p:spPr>
      </p:pic>
      <p:pic>
        <p:nvPicPr>
          <p:cNvPr id="1030" name="Picture 6" descr="Image result for trends icon">
            <a:extLst>
              <a:ext uri="{FF2B5EF4-FFF2-40B4-BE49-F238E27FC236}">
                <a16:creationId xmlns:a16="http://schemas.microsoft.com/office/drawing/2014/main" id="{31CE4F46-6339-470E-8837-EC35FA68A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7248" y="2849207"/>
            <a:ext cx="1285294" cy="128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9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106D-661F-474F-B136-721957EB0F80}"/>
              </a:ext>
            </a:extLst>
          </p:cNvPr>
          <p:cNvSpPr>
            <a:spLocks noGrp="1"/>
          </p:cNvSpPr>
          <p:nvPr>
            <p:ph type="title"/>
          </p:nvPr>
        </p:nvSpPr>
        <p:spPr>
          <a:xfrm>
            <a:off x="1219200" y="624110"/>
            <a:ext cx="8839201" cy="1280890"/>
          </a:xfrm>
        </p:spPr>
        <p:txBody>
          <a:bodyPr/>
          <a:lstStyle/>
          <a:p>
            <a:r>
              <a:rPr lang="en-US" sz="3000" b="1" dirty="0"/>
              <a:t>Restaurant Product Life Cycle Management</a:t>
            </a:r>
          </a:p>
        </p:txBody>
      </p:sp>
      <p:graphicFrame>
        <p:nvGraphicFramePr>
          <p:cNvPr id="3" name="Diagram 2">
            <a:extLst>
              <a:ext uri="{FF2B5EF4-FFF2-40B4-BE49-F238E27FC236}">
                <a16:creationId xmlns:a16="http://schemas.microsoft.com/office/drawing/2014/main" id="{FF1E307E-2C22-4DBC-AFD5-1D48F8033E66}"/>
              </a:ext>
            </a:extLst>
          </p:cNvPr>
          <p:cNvGraphicFramePr/>
          <p:nvPr>
            <p:extLst/>
          </p:nvPr>
        </p:nvGraphicFramePr>
        <p:xfrm>
          <a:off x="2097248" y="2254649"/>
          <a:ext cx="7961152" cy="4238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D0BF073F-6C0E-4320-8C36-36D75BEB7ED3}"/>
              </a:ext>
            </a:extLst>
          </p:cNvPr>
          <p:cNvSpPr/>
          <p:nvPr/>
        </p:nvSpPr>
        <p:spPr>
          <a:xfrm>
            <a:off x="9378892" y="4545544"/>
            <a:ext cx="2246861"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4C05B70-0AD7-4017-AB77-59559B60987D}"/>
              </a:ext>
            </a:extLst>
          </p:cNvPr>
          <p:cNvSpPr/>
          <p:nvPr/>
        </p:nvSpPr>
        <p:spPr>
          <a:xfrm>
            <a:off x="215317" y="2137796"/>
            <a:ext cx="2536272"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DFDB519-0627-4630-9072-F775837B2283}"/>
              </a:ext>
            </a:extLst>
          </p:cNvPr>
          <p:cNvSpPr/>
          <p:nvPr/>
        </p:nvSpPr>
        <p:spPr>
          <a:xfrm>
            <a:off x="215317" y="4542748"/>
            <a:ext cx="2536272"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9196397C-B21C-4C2C-9AEF-A23C2540B2A2}"/>
              </a:ext>
            </a:extLst>
          </p:cNvPr>
          <p:cNvSpPr/>
          <p:nvPr/>
        </p:nvSpPr>
        <p:spPr>
          <a:xfrm>
            <a:off x="9378892" y="2122416"/>
            <a:ext cx="2448194" cy="2315361"/>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DDF52A-DEFA-4672-8B52-4BF8F1C96742}"/>
              </a:ext>
            </a:extLst>
          </p:cNvPr>
          <p:cNvSpPr txBox="1"/>
          <p:nvPr/>
        </p:nvSpPr>
        <p:spPr>
          <a:xfrm>
            <a:off x="9801146" y="2372163"/>
            <a:ext cx="1526797" cy="1785104"/>
          </a:xfrm>
          <a:prstGeom prst="rect">
            <a:avLst/>
          </a:prstGeom>
          <a:noFill/>
        </p:spPr>
        <p:txBody>
          <a:bodyPr wrap="square" rtlCol="0">
            <a:spAutoFit/>
          </a:bodyPr>
          <a:lstStyle/>
          <a:p>
            <a:pPr marL="285750" indent="-285750" algn="just">
              <a:buFont typeface="Arial" panose="020B0604020202020204" pitchFamily="34" charset="0"/>
              <a:buChar char="•"/>
            </a:pPr>
            <a:r>
              <a:rPr lang="en-US" sz="1000" b="1" dirty="0"/>
              <a:t>Understand the restaurant industry landscape </a:t>
            </a:r>
          </a:p>
          <a:p>
            <a:pPr marL="285750" indent="-285750" algn="just">
              <a:buFont typeface="Arial" panose="020B0604020202020204" pitchFamily="34" charset="0"/>
              <a:buChar char="•"/>
            </a:pPr>
            <a:r>
              <a:rPr lang="en-US" sz="1000" b="1" dirty="0"/>
              <a:t>Identify trends in the food service industry and build leverage by deploying capital resources</a:t>
            </a:r>
          </a:p>
        </p:txBody>
      </p:sp>
      <p:sp>
        <p:nvSpPr>
          <p:cNvPr id="16" name="TextBox 15">
            <a:extLst>
              <a:ext uri="{FF2B5EF4-FFF2-40B4-BE49-F238E27FC236}">
                <a16:creationId xmlns:a16="http://schemas.microsoft.com/office/drawing/2014/main" id="{95736D69-535C-445E-A779-C3E69FC3B3B1}"/>
              </a:ext>
            </a:extLst>
          </p:cNvPr>
          <p:cNvSpPr txBox="1"/>
          <p:nvPr/>
        </p:nvSpPr>
        <p:spPr>
          <a:xfrm>
            <a:off x="9852878" y="4705703"/>
            <a:ext cx="1526797"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1000" b="1" dirty="0"/>
              <a:t>Identify and benchmark your restaurant vs the competition</a:t>
            </a:r>
          </a:p>
          <a:p>
            <a:pPr marL="285750" indent="-285750" algn="just">
              <a:buFont typeface="Arial" panose="020B0604020202020204" pitchFamily="34" charset="0"/>
              <a:buChar char="•"/>
            </a:pPr>
            <a:r>
              <a:rPr lang="en-US" sz="1000" b="1" dirty="0"/>
              <a:t>Look for new avenues of growth by leveraging marketing campaigns</a:t>
            </a:r>
          </a:p>
        </p:txBody>
      </p:sp>
      <p:sp>
        <p:nvSpPr>
          <p:cNvPr id="17" name="TextBox 16">
            <a:extLst>
              <a:ext uri="{FF2B5EF4-FFF2-40B4-BE49-F238E27FC236}">
                <a16:creationId xmlns:a16="http://schemas.microsoft.com/office/drawing/2014/main" id="{AF1ABB79-CAFA-442B-8478-D3D43A274FDA}"/>
              </a:ext>
            </a:extLst>
          </p:cNvPr>
          <p:cNvSpPr txBox="1"/>
          <p:nvPr/>
        </p:nvSpPr>
        <p:spPr>
          <a:xfrm>
            <a:off x="306892" y="2524564"/>
            <a:ext cx="1896616" cy="1223412"/>
          </a:xfrm>
          <a:prstGeom prst="rect">
            <a:avLst/>
          </a:prstGeom>
          <a:noFill/>
        </p:spPr>
        <p:txBody>
          <a:bodyPr wrap="square" rtlCol="0">
            <a:spAutoFit/>
          </a:bodyPr>
          <a:lstStyle/>
          <a:p>
            <a:pPr marL="285750" indent="-285750" algn="just">
              <a:buFont typeface="Arial" panose="020B0604020202020204" pitchFamily="34" charset="0"/>
              <a:buChar char="•"/>
            </a:pPr>
            <a:r>
              <a:rPr lang="en-US" sz="1050" b="1" dirty="0"/>
              <a:t>Identify the loyal customers </a:t>
            </a:r>
          </a:p>
          <a:p>
            <a:pPr marL="285750" indent="-285750" algn="just">
              <a:buFont typeface="Arial" panose="020B0604020202020204" pitchFamily="34" charset="0"/>
              <a:buChar char="•"/>
            </a:pPr>
            <a:r>
              <a:rPr lang="en-US" sz="1050" b="1" dirty="0"/>
              <a:t>Look to personalize the service </a:t>
            </a:r>
          </a:p>
          <a:p>
            <a:pPr marL="285750" indent="-285750" algn="just">
              <a:buFont typeface="Arial" panose="020B0604020202020204" pitchFamily="34" charset="0"/>
              <a:buChar char="•"/>
            </a:pPr>
            <a:r>
              <a:rPr lang="en-US" sz="1050" b="1" dirty="0"/>
              <a:t>Cut down on marketing/promotion activities</a:t>
            </a:r>
          </a:p>
        </p:txBody>
      </p:sp>
      <p:sp>
        <p:nvSpPr>
          <p:cNvPr id="18" name="TextBox 17">
            <a:extLst>
              <a:ext uri="{FF2B5EF4-FFF2-40B4-BE49-F238E27FC236}">
                <a16:creationId xmlns:a16="http://schemas.microsoft.com/office/drawing/2014/main" id="{46B64A15-FC10-4818-BA23-ADC8C5F4AB71}"/>
              </a:ext>
            </a:extLst>
          </p:cNvPr>
          <p:cNvSpPr txBox="1"/>
          <p:nvPr/>
        </p:nvSpPr>
        <p:spPr>
          <a:xfrm>
            <a:off x="328562" y="4802806"/>
            <a:ext cx="1805038"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050" b="1" dirty="0"/>
              <a:t>Look to maximize the existing resources</a:t>
            </a:r>
          </a:p>
          <a:p>
            <a:pPr marL="285750" indent="-285750" algn="just">
              <a:buFont typeface="Arial" panose="020B0604020202020204" pitchFamily="34" charset="0"/>
              <a:buChar char="•"/>
            </a:pPr>
            <a:r>
              <a:rPr lang="en-US" sz="1050" b="1" dirty="0"/>
              <a:t>Fine tune the processes</a:t>
            </a:r>
          </a:p>
          <a:p>
            <a:pPr marL="285750" indent="-285750" algn="just">
              <a:buFont typeface="Arial" panose="020B0604020202020204" pitchFamily="34" charset="0"/>
              <a:buChar char="•"/>
            </a:pPr>
            <a:r>
              <a:rPr lang="en-US" sz="1050" b="1" dirty="0"/>
              <a:t>Segment and target customers to provide personalized benefits</a:t>
            </a:r>
          </a:p>
        </p:txBody>
      </p:sp>
    </p:spTree>
    <p:extLst>
      <p:ext uri="{BB962C8B-B14F-4D97-AF65-F5344CB8AC3E}">
        <p14:creationId xmlns:p14="http://schemas.microsoft.com/office/powerpoint/2010/main" val="20884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106D-661F-474F-B136-721957EB0F80}"/>
              </a:ext>
            </a:extLst>
          </p:cNvPr>
          <p:cNvSpPr>
            <a:spLocks noGrp="1"/>
          </p:cNvSpPr>
          <p:nvPr>
            <p:ph type="title"/>
          </p:nvPr>
        </p:nvSpPr>
        <p:spPr>
          <a:xfrm>
            <a:off x="2610680" y="624110"/>
            <a:ext cx="7447721" cy="1280890"/>
          </a:xfrm>
        </p:spPr>
        <p:txBody>
          <a:bodyPr/>
          <a:lstStyle/>
          <a:p>
            <a:r>
              <a:rPr lang="en-US" dirty="0"/>
              <a:t>Restaurant Positioning</a:t>
            </a:r>
          </a:p>
        </p:txBody>
      </p:sp>
      <p:sp>
        <p:nvSpPr>
          <p:cNvPr id="4" name="object 2">
            <a:extLst>
              <a:ext uri="{FF2B5EF4-FFF2-40B4-BE49-F238E27FC236}">
                <a16:creationId xmlns:a16="http://schemas.microsoft.com/office/drawing/2014/main" id="{8A6957D5-F502-4306-A251-4E7445C7E974}"/>
              </a:ext>
            </a:extLst>
          </p:cNvPr>
          <p:cNvSpPr/>
          <p:nvPr/>
        </p:nvSpPr>
        <p:spPr>
          <a:xfrm>
            <a:off x="8400261" y="624110"/>
            <a:ext cx="574547" cy="574548"/>
          </a:xfrm>
          <a:prstGeom prst="rect">
            <a:avLst/>
          </a:prstGeom>
          <a:blipFill>
            <a:blip r:embed="rId2" cstate="print"/>
            <a:stretch>
              <a:fillRect/>
            </a:stretch>
          </a:blipFill>
        </p:spPr>
        <p:txBody>
          <a:bodyPr wrap="square" lIns="0" tIns="0" rIns="0" bIns="0" rtlCol="0"/>
          <a:lstStyle/>
          <a:p>
            <a:endParaRPr dirty="0"/>
          </a:p>
        </p:txBody>
      </p:sp>
      <p:sp>
        <p:nvSpPr>
          <p:cNvPr id="5" name="object 3">
            <a:extLst>
              <a:ext uri="{FF2B5EF4-FFF2-40B4-BE49-F238E27FC236}">
                <a16:creationId xmlns:a16="http://schemas.microsoft.com/office/drawing/2014/main" id="{DE691C0F-0AF4-4B2A-AA28-29B11838409B}"/>
              </a:ext>
            </a:extLst>
          </p:cNvPr>
          <p:cNvSpPr/>
          <p:nvPr/>
        </p:nvSpPr>
        <p:spPr>
          <a:xfrm>
            <a:off x="8640269" y="878619"/>
            <a:ext cx="574548" cy="574548"/>
          </a:xfrm>
          <a:prstGeom prst="rect">
            <a:avLst/>
          </a:prstGeom>
          <a:blipFill>
            <a:blip r:embed="rId3" cstate="print"/>
            <a:stretch>
              <a:fillRect/>
            </a:stretch>
          </a:blipFill>
        </p:spPr>
        <p:txBody>
          <a:bodyPr wrap="square" lIns="0" tIns="0" rIns="0" bIns="0" rtlCol="0"/>
          <a:lstStyle/>
          <a:p>
            <a:endParaRPr dirty="0"/>
          </a:p>
        </p:txBody>
      </p:sp>
      <p:sp>
        <p:nvSpPr>
          <p:cNvPr id="6" name="object 4">
            <a:extLst>
              <a:ext uri="{FF2B5EF4-FFF2-40B4-BE49-F238E27FC236}">
                <a16:creationId xmlns:a16="http://schemas.microsoft.com/office/drawing/2014/main" id="{2490F79E-912C-4D72-A59F-D2F87165C889}"/>
              </a:ext>
            </a:extLst>
          </p:cNvPr>
          <p:cNvSpPr/>
          <p:nvPr/>
        </p:nvSpPr>
        <p:spPr>
          <a:xfrm>
            <a:off x="8155637" y="878619"/>
            <a:ext cx="576072" cy="574548"/>
          </a:xfrm>
          <a:prstGeom prst="rect">
            <a:avLst/>
          </a:prstGeom>
          <a:blipFill>
            <a:blip r:embed="rId4" cstate="print"/>
            <a:stretch>
              <a:fillRect/>
            </a:stretch>
          </a:blipFill>
        </p:spPr>
        <p:txBody>
          <a:bodyPr wrap="square" lIns="0" tIns="0" rIns="0" bIns="0" rtlCol="0"/>
          <a:lstStyle/>
          <a:p>
            <a:endParaRPr dirty="0"/>
          </a:p>
        </p:txBody>
      </p:sp>
      <p:sp>
        <p:nvSpPr>
          <p:cNvPr id="7" name="object 5">
            <a:extLst>
              <a:ext uri="{FF2B5EF4-FFF2-40B4-BE49-F238E27FC236}">
                <a16:creationId xmlns:a16="http://schemas.microsoft.com/office/drawing/2014/main" id="{4CA88B59-95A6-4494-9193-B5DA60FC0763}"/>
              </a:ext>
            </a:extLst>
          </p:cNvPr>
          <p:cNvSpPr/>
          <p:nvPr/>
        </p:nvSpPr>
        <p:spPr>
          <a:xfrm>
            <a:off x="8368996" y="1090454"/>
            <a:ext cx="574548" cy="576072"/>
          </a:xfrm>
          <a:prstGeom prst="rect">
            <a:avLst/>
          </a:prstGeom>
          <a:blipFill>
            <a:blip r:embed="rId5"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A85E8B8B-0116-48F0-BA1D-19F0B0B438DB}"/>
              </a:ext>
            </a:extLst>
          </p:cNvPr>
          <p:cNvSpPr/>
          <p:nvPr/>
        </p:nvSpPr>
        <p:spPr>
          <a:xfrm>
            <a:off x="8809432" y="1078262"/>
            <a:ext cx="574548" cy="574548"/>
          </a:xfrm>
          <a:prstGeom prst="rect">
            <a:avLst/>
          </a:prstGeom>
          <a:blipFill>
            <a:blip r:embed="rId6"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98793A67-D30D-4B60-8BF3-F644D163D1DD}"/>
              </a:ext>
            </a:extLst>
          </p:cNvPr>
          <p:cNvSpPr/>
          <p:nvPr/>
        </p:nvSpPr>
        <p:spPr>
          <a:xfrm>
            <a:off x="8703537" y="1309911"/>
            <a:ext cx="576071" cy="576071"/>
          </a:xfrm>
          <a:prstGeom prst="rect">
            <a:avLst/>
          </a:prstGeom>
          <a:blipFill>
            <a:blip r:embed="rId7" cstate="print"/>
            <a:stretch>
              <a:fillRect/>
            </a:stretch>
          </a:blipFill>
        </p:spPr>
        <p:txBody>
          <a:bodyPr wrap="square" lIns="0" tIns="0" rIns="0" bIns="0" rtlCol="0"/>
          <a:lstStyle/>
          <a:p>
            <a:endParaRPr dirty="0"/>
          </a:p>
        </p:txBody>
      </p:sp>
      <p:sp>
        <p:nvSpPr>
          <p:cNvPr id="10" name="object 8">
            <a:extLst>
              <a:ext uri="{FF2B5EF4-FFF2-40B4-BE49-F238E27FC236}">
                <a16:creationId xmlns:a16="http://schemas.microsoft.com/office/drawing/2014/main" id="{BF61A0EB-20B5-420B-997D-35BA5A1C38D3}"/>
              </a:ext>
            </a:extLst>
          </p:cNvPr>
          <p:cNvSpPr/>
          <p:nvPr/>
        </p:nvSpPr>
        <p:spPr>
          <a:xfrm>
            <a:off x="8388068" y="1309910"/>
            <a:ext cx="576072" cy="574548"/>
          </a:xfrm>
          <a:prstGeom prst="rect">
            <a:avLst/>
          </a:prstGeom>
          <a:blipFill>
            <a:blip r:embed="rId8" cstate="print"/>
            <a:stretch>
              <a:fillRect/>
            </a:stretch>
          </a:blipFill>
        </p:spPr>
        <p:txBody>
          <a:bodyPr wrap="square" lIns="0" tIns="0" rIns="0" bIns="0" rtlCol="0"/>
          <a:lstStyle/>
          <a:p>
            <a:endParaRPr dirty="0"/>
          </a:p>
        </p:txBody>
      </p:sp>
      <p:sp>
        <p:nvSpPr>
          <p:cNvPr id="11" name="object 9">
            <a:extLst>
              <a:ext uri="{FF2B5EF4-FFF2-40B4-BE49-F238E27FC236}">
                <a16:creationId xmlns:a16="http://schemas.microsoft.com/office/drawing/2014/main" id="{1F97E9C8-0770-44D8-B92C-2D25ED7DD1A5}"/>
              </a:ext>
            </a:extLst>
          </p:cNvPr>
          <p:cNvSpPr/>
          <p:nvPr/>
        </p:nvSpPr>
        <p:spPr>
          <a:xfrm>
            <a:off x="7982683" y="1090454"/>
            <a:ext cx="576072" cy="576072"/>
          </a:xfrm>
          <a:prstGeom prst="rect">
            <a:avLst/>
          </a:prstGeom>
          <a:blipFill>
            <a:blip r:embed="rId9" cstate="print"/>
            <a:stretch>
              <a:fillRect/>
            </a:stretch>
          </a:blipFill>
        </p:spPr>
        <p:txBody>
          <a:bodyPr wrap="square" lIns="0" tIns="0" rIns="0" bIns="0" rtlCol="0"/>
          <a:lstStyle/>
          <a:p>
            <a:endParaRPr dirty="0"/>
          </a:p>
        </p:txBody>
      </p:sp>
      <p:sp>
        <p:nvSpPr>
          <p:cNvPr id="12" name="object 10">
            <a:extLst>
              <a:ext uri="{FF2B5EF4-FFF2-40B4-BE49-F238E27FC236}">
                <a16:creationId xmlns:a16="http://schemas.microsoft.com/office/drawing/2014/main" id="{84FC98CE-ED4D-4CDC-BA5E-1EB40C24E51D}"/>
              </a:ext>
            </a:extLst>
          </p:cNvPr>
          <p:cNvSpPr/>
          <p:nvPr/>
        </p:nvSpPr>
        <p:spPr>
          <a:xfrm>
            <a:off x="8074124" y="1314482"/>
            <a:ext cx="574548" cy="574548"/>
          </a:xfrm>
          <a:prstGeom prst="rect">
            <a:avLst/>
          </a:prstGeom>
          <a:blipFill>
            <a:blip r:embed="rId10" cstate="print"/>
            <a:stretch>
              <a:fillRect/>
            </a:stretch>
          </a:blipFill>
        </p:spPr>
        <p:txBody>
          <a:bodyPr wrap="square" lIns="0" tIns="0" rIns="0" bIns="0" rtlCol="0"/>
          <a:lstStyle/>
          <a:p>
            <a:endParaRPr dirty="0"/>
          </a:p>
        </p:txBody>
      </p:sp>
      <p:sp>
        <p:nvSpPr>
          <p:cNvPr id="23" name="Arrow: Right 22">
            <a:extLst>
              <a:ext uri="{FF2B5EF4-FFF2-40B4-BE49-F238E27FC236}">
                <a16:creationId xmlns:a16="http://schemas.microsoft.com/office/drawing/2014/main" id="{4E780C57-F2FA-4380-9492-95D8DF7AC092}"/>
              </a:ext>
            </a:extLst>
          </p:cNvPr>
          <p:cNvSpPr/>
          <p:nvPr/>
        </p:nvSpPr>
        <p:spPr>
          <a:xfrm>
            <a:off x="2522291" y="6392413"/>
            <a:ext cx="7642371" cy="2348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Arrow: Right 23">
            <a:extLst>
              <a:ext uri="{FF2B5EF4-FFF2-40B4-BE49-F238E27FC236}">
                <a16:creationId xmlns:a16="http://schemas.microsoft.com/office/drawing/2014/main" id="{3A91189F-2A11-4842-A276-C2911E2CE55C}"/>
              </a:ext>
            </a:extLst>
          </p:cNvPr>
          <p:cNvSpPr/>
          <p:nvPr/>
        </p:nvSpPr>
        <p:spPr>
          <a:xfrm rot="16200000">
            <a:off x="259205" y="4257413"/>
            <a:ext cx="4387441" cy="2348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A74DBC59-9AFE-4F2C-9795-564CB4C39072}"/>
              </a:ext>
            </a:extLst>
          </p:cNvPr>
          <p:cNvSpPr/>
          <p:nvPr/>
        </p:nvSpPr>
        <p:spPr>
          <a:xfrm>
            <a:off x="2571202" y="2181138"/>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Rounded Corners 25">
            <a:extLst>
              <a:ext uri="{FF2B5EF4-FFF2-40B4-BE49-F238E27FC236}">
                <a16:creationId xmlns:a16="http://schemas.microsoft.com/office/drawing/2014/main" id="{B77F8EBE-4091-4B99-BF98-B673D516945C}"/>
              </a:ext>
            </a:extLst>
          </p:cNvPr>
          <p:cNvSpPr/>
          <p:nvPr/>
        </p:nvSpPr>
        <p:spPr>
          <a:xfrm>
            <a:off x="6260508" y="2189527"/>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ectangle: Rounded Corners 26">
            <a:extLst>
              <a:ext uri="{FF2B5EF4-FFF2-40B4-BE49-F238E27FC236}">
                <a16:creationId xmlns:a16="http://schemas.microsoft.com/office/drawing/2014/main" id="{14D273DB-AEDA-4AAE-BC0C-A2AD50CD75DA}"/>
              </a:ext>
            </a:extLst>
          </p:cNvPr>
          <p:cNvSpPr/>
          <p:nvPr/>
        </p:nvSpPr>
        <p:spPr>
          <a:xfrm>
            <a:off x="2570370" y="4329071"/>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Rectangle: Rounded Corners 27">
            <a:extLst>
              <a:ext uri="{FF2B5EF4-FFF2-40B4-BE49-F238E27FC236}">
                <a16:creationId xmlns:a16="http://schemas.microsoft.com/office/drawing/2014/main" id="{9AE6BC77-A9E1-433F-88B3-FE4C53C21033}"/>
              </a:ext>
            </a:extLst>
          </p:cNvPr>
          <p:cNvSpPr/>
          <p:nvPr/>
        </p:nvSpPr>
        <p:spPr>
          <a:xfrm>
            <a:off x="6260508" y="4329071"/>
            <a:ext cx="3609520" cy="2088859"/>
          </a:xfrm>
          <a:prstGeom prst="roundRect">
            <a:avLst/>
          </a:prstGeom>
          <a:solidFill>
            <a:schemeClr val="accent5">
              <a:lumMod val="40000"/>
              <a:lumOff val="6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TextBox 28">
            <a:extLst>
              <a:ext uri="{FF2B5EF4-FFF2-40B4-BE49-F238E27FC236}">
                <a16:creationId xmlns:a16="http://schemas.microsoft.com/office/drawing/2014/main" id="{019E5543-0239-4596-B174-D055F11CAFF0}"/>
              </a:ext>
            </a:extLst>
          </p:cNvPr>
          <p:cNvSpPr txBox="1"/>
          <p:nvPr/>
        </p:nvSpPr>
        <p:spPr>
          <a:xfrm>
            <a:off x="1784060" y="2541865"/>
            <a:ext cx="461665" cy="3514987"/>
          </a:xfrm>
          <a:prstGeom prst="rect">
            <a:avLst/>
          </a:prstGeom>
          <a:noFill/>
        </p:spPr>
        <p:txBody>
          <a:bodyPr vert="vert270" wrap="square" rtlCol="0">
            <a:spAutoFit/>
          </a:bodyPr>
          <a:lstStyle/>
          <a:p>
            <a:pPr algn="ctr"/>
            <a:r>
              <a:rPr lang="en-US" dirty="0"/>
              <a:t>Market Strengths</a:t>
            </a:r>
          </a:p>
        </p:txBody>
      </p:sp>
      <p:sp>
        <p:nvSpPr>
          <p:cNvPr id="30" name="Rectangle 29">
            <a:extLst>
              <a:ext uri="{FF2B5EF4-FFF2-40B4-BE49-F238E27FC236}">
                <a16:creationId xmlns:a16="http://schemas.microsoft.com/office/drawing/2014/main" id="{70BDC411-DBFA-4B4D-8EF2-602CA3EBA4F8}"/>
              </a:ext>
            </a:extLst>
          </p:cNvPr>
          <p:cNvSpPr/>
          <p:nvPr/>
        </p:nvSpPr>
        <p:spPr>
          <a:xfrm>
            <a:off x="5194951" y="6516041"/>
            <a:ext cx="1802096" cy="369332"/>
          </a:xfrm>
          <a:prstGeom prst="rect">
            <a:avLst/>
          </a:prstGeom>
        </p:spPr>
        <p:txBody>
          <a:bodyPr wrap="none">
            <a:spAutoFit/>
          </a:bodyPr>
          <a:lstStyle/>
          <a:p>
            <a:pPr algn="ctr"/>
            <a:r>
              <a:rPr lang="en-US" dirty="0"/>
              <a:t>Own Strengths</a:t>
            </a:r>
          </a:p>
        </p:txBody>
      </p:sp>
      <p:sp>
        <p:nvSpPr>
          <p:cNvPr id="39" name="Oval 38">
            <a:extLst>
              <a:ext uri="{FF2B5EF4-FFF2-40B4-BE49-F238E27FC236}">
                <a16:creationId xmlns:a16="http://schemas.microsoft.com/office/drawing/2014/main" id="{DEC54857-E409-4C6B-B4F6-AB8DC48F82DB}"/>
              </a:ext>
            </a:extLst>
          </p:cNvPr>
          <p:cNvSpPr/>
          <p:nvPr/>
        </p:nvSpPr>
        <p:spPr>
          <a:xfrm>
            <a:off x="2570370" y="6606221"/>
            <a:ext cx="234892" cy="2384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100" dirty="0">
                <a:solidFill>
                  <a:prstClr val="black"/>
                </a:solidFill>
              </a:rPr>
              <a:t>L</a:t>
            </a:r>
            <a:endParaRPr lang="en-US" dirty="0">
              <a:solidFill>
                <a:prstClr val="black"/>
              </a:solidFill>
            </a:endParaRPr>
          </a:p>
        </p:txBody>
      </p:sp>
      <p:sp>
        <p:nvSpPr>
          <p:cNvPr id="41" name="Oval 40">
            <a:extLst>
              <a:ext uri="{FF2B5EF4-FFF2-40B4-BE49-F238E27FC236}">
                <a16:creationId xmlns:a16="http://schemas.microsoft.com/office/drawing/2014/main" id="{F3439F99-4266-4588-95BD-F548B88CC351}"/>
              </a:ext>
            </a:extLst>
          </p:cNvPr>
          <p:cNvSpPr/>
          <p:nvPr/>
        </p:nvSpPr>
        <p:spPr>
          <a:xfrm>
            <a:off x="9627763" y="6606220"/>
            <a:ext cx="234892" cy="2384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D5433EC-D92A-4087-9C2A-434C6503BF5B}"/>
              </a:ext>
            </a:extLst>
          </p:cNvPr>
          <p:cNvSpPr/>
          <p:nvPr/>
        </p:nvSpPr>
        <p:spPr>
          <a:xfrm>
            <a:off x="2110211" y="6298682"/>
            <a:ext cx="234892" cy="2384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1BE0FD65-6FB8-4373-A6E8-20A2C0BB5E62}"/>
              </a:ext>
            </a:extLst>
          </p:cNvPr>
          <p:cNvSpPr/>
          <p:nvPr/>
        </p:nvSpPr>
        <p:spPr>
          <a:xfrm>
            <a:off x="2087080" y="2303370"/>
            <a:ext cx="234892" cy="2384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16C596F0-D3E3-4C19-9E95-16762D0CF60E}"/>
              </a:ext>
            </a:extLst>
          </p:cNvPr>
          <p:cNvSpPr txBox="1"/>
          <p:nvPr/>
        </p:nvSpPr>
        <p:spPr>
          <a:xfrm>
            <a:off x="2070302" y="2301485"/>
            <a:ext cx="234892" cy="261610"/>
          </a:xfrm>
          <a:prstGeom prst="rect">
            <a:avLst/>
          </a:prstGeom>
          <a:noFill/>
        </p:spPr>
        <p:txBody>
          <a:bodyPr wrap="square" rtlCol="0">
            <a:spAutoFit/>
          </a:bodyPr>
          <a:lstStyle/>
          <a:p>
            <a:r>
              <a:rPr lang="en-US" sz="1100" dirty="0"/>
              <a:t>H</a:t>
            </a:r>
            <a:endParaRPr lang="en-US" dirty="0"/>
          </a:p>
        </p:txBody>
      </p:sp>
      <p:sp>
        <p:nvSpPr>
          <p:cNvPr id="45" name="TextBox 44">
            <a:extLst>
              <a:ext uri="{FF2B5EF4-FFF2-40B4-BE49-F238E27FC236}">
                <a16:creationId xmlns:a16="http://schemas.microsoft.com/office/drawing/2014/main" id="{86521628-EEB5-4C76-8E89-8ADDDE4EF7A0}"/>
              </a:ext>
            </a:extLst>
          </p:cNvPr>
          <p:cNvSpPr txBox="1"/>
          <p:nvPr/>
        </p:nvSpPr>
        <p:spPr>
          <a:xfrm>
            <a:off x="9610240" y="6585463"/>
            <a:ext cx="234892" cy="261610"/>
          </a:xfrm>
          <a:prstGeom prst="rect">
            <a:avLst/>
          </a:prstGeom>
          <a:noFill/>
        </p:spPr>
        <p:txBody>
          <a:bodyPr wrap="square" rtlCol="0">
            <a:spAutoFit/>
          </a:bodyPr>
          <a:lstStyle/>
          <a:p>
            <a:r>
              <a:rPr lang="en-US" sz="1100" dirty="0"/>
              <a:t>H</a:t>
            </a:r>
            <a:endParaRPr lang="en-US" dirty="0"/>
          </a:p>
        </p:txBody>
      </p:sp>
      <p:sp>
        <p:nvSpPr>
          <p:cNvPr id="46" name="TextBox 45">
            <a:extLst>
              <a:ext uri="{FF2B5EF4-FFF2-40B4-BE49-F238E27FC236}">
                <a16:creationId xmlns:a16="http://schemas.microsoft.com/office/drawing/2014/main" id="{743D0650-0B3B-48F1-8666-C13C6AD46FA3}"/>
              </a:ext>
            </a:extLst>
          </p:cNvPr>
          <p:cNvSpPr txBox="1"/>
          <p:nvPr/>
        </p:nvSpPr>
        <p:spPr>
          <a:xfrm>
            <a:off x="2070573" y="6287558"/>
            <a:ext cx="234892" cy="261610"/>
          </a:xfrm>
          <a:prstGeom prst="rect">
            <a:avLst/>
          </a:prstGeom>
          <a:noFill/>
        </p:spPr>
        <p:txBody>
          <a:bodyPr wrap="square" rtlCol="0">
            <a:spAutoFit/>
          </a:bodyPr>
          <a:lstStyle/>
          <a:p>
            <a:r>
              <a:rPr lang="en-US" sz="1100" dirty="0"/>
              <a:t>L</a:t>
            </a:r>
          </a:p>
        </p:txBody>
      </p:sp>
      <p:pic>
        <p:nvPicPr>
          <p:cNvPr id="31" name="Picture 30">
            <a:extLst>
              <a:ext uri="{FF2B5EF4-FFF2-40B4-BE49-F238E27FC236}">
                <a16:creationId xmlns:a16="http://schemas.microsoft.com/office/drawing/2014/main" id="{49D22F22-C199-49F9-B7D2-061A740FF9BE}"/>
              </a:ext>
            </a:extLst>
          </p:cNvPr>
          <p:cNvPicPr>
            <a:picLocks noChangeAspect="1"/>
          </p:cNvPicPr>
          <p:nvPr/>
        </p:nvPicPr>
        <p:blipFill>
          <a:blip r:embed="rId11">
            <a:alphaModFix amt="50000"/>
          </a:blip>
          <a:stretch>
            <a:fillRect/>
          </a:stretch>
        </p:blipFill>
        <p:spPr>
          <a:xfrm>
            <a:off x="8985403" y="3494995"/>
            <a:ext cx="666015" cy="666015"/>
          </a:xfrm>
          <a:prstGeom prst="rect">
            <a:avLst/>
          </a:prstGeom>
        </p:spPr>
      </p:pic>
      <p:pic>
        <p:nvPicPr>
          <p:cNvPr id="3" name="Picture 2">
            <a:extLst>
              <a:ext uri="{FF2B5EF4-FFF2-40B4-BE49-F238E27FC236}">
                <a16:creationId xmlns:a16="http://schemas.microsoft.com/office/drawing/2014/main" id="{641F8F00-BB09-4F5B-B82B-4909CFB3A206}"/>
              </a:ext>
            </a:extLst>
          </p:cNvPr>
          <p:cNvPicPr>
            <a:picLocks noChangeAspect="1"/>
          </p:cNvPicPr>
          <p:nvPr/>
        </p:nvPicPr>
        <p:blipFill>
          <a:blip r:embed="rId12">
            <a:alphaModFix amt="50000"/>
          </a:blip>
          <a:stretch>
            <a:fillRect/>
          </a:stretch>
        </p:blipFill>
        <p:spPr>
          <a:xfrm>
            <a:off x="5162415" y="3437469"/>
            <a:ext cx="670849" cy="724738"/>
          </a:xfrm>
          <a:prstGeom prst="rect">
            <a:avLst/>
          </a:prstGeom>
        </p:spPr>
      </p:pic>
      <p:pic>
        <p:nvPicPr>
          <p:cNvPr id="13" name="Picture 12">
            <a:extLst>
              <a:ext uri="{FF2B5EF4-FFF2-40B4-BE49-F238E27FC236}">
                <a16:creationId xmlns:a16="http://schemas.microsoft.com/office/drawing/2014/main" id="{E15AE6A4-6FD3-44B4-ABA2-7D21312D047B}"/>
              </a:ext>
            </a:extLst>
          </p:cNvPr>
          <p:cNvPicPr>
            <a:picLocks noChangeAspect="1"/>
          </p:cNvPicPr>
          <p:nvPr/>
        </p:nvPicPr>
        <p:blipFill>
          <a:blip r:embed="rId13">
            <a:alphaModFix amt="50000"/>
          </a:blip>
          <a:stretch>
            <a:fillRect/>
          </a:stretch>
        </p:blipFill>
        <p:spPr>
          <a:xfrm>
            <a:off x="9025002" y="5170508"/>
            <a:ext cx="795800" cy="724631"/>
          </a:xfrm>
          <a:prstGeom prst="rect">
            <a:avLst/>
          </a:prstGeom>
        </p:spPr>
      </p:pic>
      <p:pic>
        <p:nvPicPr>
          <p:cNvPr id="14" name="Picture 13">
            <a:extLst>
              <a:ext uri="{FF2B5EF4-FFF2-40B4-BE49-F238E27FC236}">
                <a16:creationId xmlns:a16="http://schemas.microsoft.com/office/drawing/2014/main" id="{E29DD76A-467A-4C80-9F5D-8E74234957AD}"/>
              </a:ext>
            </a:extLst>
          </p:cNvPr>
          <p:cNvPicPr>
            <a:picLocks noChangeAspect="1"/>
          </p:cNvPicPr>
          <p:nvPr/>
        </p:nvPicPr>
        <p:blipFill>
          <a:blip r:embed="rId14">
            <a:alphaModFix amt="50000"/>
          </a:blip>
          <a:stretch>
            <a:fillRect/>
          </a:stretch>
        </p:blipFill>
        <p:spPr>
          <a:xfrm>
            <a:off x="5108474" y="5219220"/>
            <a:ext cx="868029" cy="797648"/>
          </a:xfrm>
          <a:prstGeom prst="rect">
            <a:avLst/>
          </a:prstGeom>
        </p:spPr>
      </p:pic>
      <p:sp>
        <p:nvSpPr>
          <p:cNvPr id="19" name="TextBox 18">
            <a:extLst>
              <a:ext uri="{FF2B5EF4-FFF2-40B4-BE49-F238E27FC236}">
                <a16:creationId xmlns:a16="http://schemas.microsoft.com/office/drawing/2014/main" id="{AFC24931-73D8-44EE-99E2-CAC8F0CA85D3}"/>
              </a:ext>
            </a:extLst>
          </p:cNvPr>
          <p:cNvSpPr txBox="1"/>
          <p:nvPr/>
        </p:nvSpPr>
        <p:spPr>
          <a:xfrm>
            <a:off x="6260508" y="5060198"/>
            <a:ext cx="3154996" cy="923330"/>
          </a:xfrm>
          <a:prstGeom prst="rect">
            <a:avLst/>
          </a:prstGeom>
          <a:noFill/>
        </p:spPr>
        <p:txBody>
          <a:bodyPr wrap="square" rtlCol="0">
            <a:spAutoFit/>
          </a:bodyPr>
          <a:lstStyle/>
          <a:p>
            <a:r>
              <a:rPr lang="en-US" b="1" dirty="0">
                <a:solidFill>
                  <a:schemeClr val="accent5">
                    <a:lumMod val="50000"/>
                  </a:schemeClr>
                </a:solidFill>
              </a:rPr>
              <a:t>Invest in marketing/promotional activity (Brand Building)</a:t>
            </a:r>
          </a:p>
        </p:txBody>
      </p:sp>
      <p:sp>
        <p:nvSpPr>
          <p:cNvPr id="40" name="TextBox 39">
            <a:extLst>
              <a:ext uri="{FF2B5EF4-FFF2-40B4-BE49-F238E27FC236}">
                <a16:creationId xmlns:a16="http://schemas.microsoft.com/office/drawing/2014/main" id="{6776C1D1-B335-4393-93B0-373CBA55CFC4}"/>
              </a:ext>
            </a:extLst>
          </p:cNvPr>
          <p:cNvSpPr txBox="1"/>
          <p:nvPr/>
        </p:nvSpPr>
        <p:spPr>
          <a:xfrm>
            <a:off x="2591856" y="3378396"/>
            <a:ext cx="2703408" cy="646331"/>
          </a:xfrm>
          <a:prstGeom prst="rect">
            <a:avLst/>
          </a:prstGeom>
          <a:noFill/>
        </p:spPr>
        <p:txBody>
          <a:bodyPr wrap="square" rtlCol="0">
            <a:spAutoFit/>
          </a:bodyPr>
          <a:lstStyle/>
          <a:p>
            <a:r>
              <a:rPr lang="en-US" b="1" dirty="0">
                <a:solidFill>
                  <a:schemeClr val="accent5">
                    <a:lumMod val="50000"/>
                  </a:schemeClr>
                </a:solidFill>
              </a:rPr>
              <a:t>Invest in Skills/Resources </a:t>
            </a:r>
          </a:p>
        </p:txBody>
      </p:sp>
      <p:sp>
        <p:nvSpPr>
          <p:cNvPr id="21" name="Arrow: Left-Right 20">
            <a:extLst>
              <a:ext uri="{FF2B5EF4-FFF2-40B4-BE49-F238E27FC236}">
                <a16:creationId xmlns:a16="http://schemas.microsoft.com/office/drawing/2014/main" id="{E185856E-76D3-4753-BD84-471A3FA5559F}"/>
              </a:ext>
            </a:extLst>
          </p:cNvPr>
          <p:cNvSpPr/>
          <p:nvPr/>
        </p:nvSpPr>
        <p:spPr>
          <a:xfrm rot="20036183">
            <a:off x="2993026" y="4067205"/>
            <a:ext cx="6346716" cy="5689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the market trends</a:t>
            </a:r>
          </a:p>
        </p:txBody>
      </p:sp>
      <p:pic>
        <p:nvPicPr>
          <p:cNvPr id="1026" name="Picture 2" descr="Image result for attack and defend icon">
            <a:extLst>
              <a:ext uri="{FF2B5EF4-FFF2-40B4-BE49-F238E27FC236}">
                <a16:creationId xmlns:a16="http://schemas.microsoft.com/office/drawing/2014/main" id="{5FF2B2A6-371E-45E3-B995-7F7CA1D2CD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3894" y="2293343"/>
            <a:ext cx="1873938" cy="9110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attack and defend icon">
            <a:extLst>
              <a:ext uri="{FF2B5EF4-FFF2-40B4-BE49-F238E27FC236}">
                <a16:creationId xmlns:a16="http://schemas.microsoft.com/office/drawing/2014/main" id="{A1679A19-6DD1-4D26-A146-5CA1F40D9F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2537" y="4346719"/>
            <a:ext cx="1873938" cy="911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ttack and defend icon">
            <a:extLst>
              <a:ext uri="{FF2B5EF4-FFF2-40B4-BE49-F238E27FC236}">
                <a16:creationId xmlns:a16="http://schemas.microsoft.com/office/drawing/2014/main" id="{C9722859-FFA0-4920-BAA9-A1BA054148D9}"/>
              </a:ext>
            </a:extLst>
          </p:cNvPr>
          <p:cNvPicPr>
            <a:picLocks noChangeAspect="1" noChangeArrowheads="1"/>
          </p:cNvPicPr>
          <p:nvPr/>
        </p:nvPicPr>
        <p:blipFill>
          <a:blip r:embed="rId16">
            <a:biLevel thresh="75000"/>
            <a:extLst>
              <a:ext uri="{28A0092B-C50C-407E-A947-70E740481C1C}">
                <a14:useLocalDpi xmlns:a14="http://schemas.microsoft.com/office/drawing/2010/main" val="0"/>
              </a:ext>
            </a:extLst>
          </a:blip>
          <a:srcRect/>
          <a:stretch>
            <a:fillRect/>
          </a:stretch>
        </p:blipFill>
        <p:spPr bwMode="auto">
          <a:xfrm>
            <a:off x="7334637" y="4372521"/>
            <a:ext cx="1477636" cy="998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efend icon">
            <a:extLst>
              <a:ext uri="{FF2B5EF4-FFF2-40B4-BE49-F238E27FC236}">
                <a16:creationId xmlns:a16="http://schemas.microsoft.com/office/drawing/2014/main" id="{8E1EA241-63CC-4923-B593-72394DD152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169" y="2189527"/>
            <a:ext cx="1333215" cy="113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slide in multiple languages">
            <a:extLst>
              <a:ext uri="{FF2B5EF4-FFF2-40B4-BE49-F238E27FC236}">
                <a16:creationId xmlns:a16="http://schemas.microsoft.com/office/drawing/2014/main" id="{C222D4FE-ED08-4F8D-A9B0-3AB53CF0B8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8758" y="856392"/>
            <a:ext cx="8539776" cy="51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7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933278D-5C90-4620-8539-CB53C12F2327}"/>
              </a:ext>
            </a:extLst>
          </p:cNvPr>
          <p:cNvSpPr/>
          <p:nvPr/>
        </p:nvSpPr>
        <p:spPr>
          <a:xfrm>
            <a:off x="2604517" y="2071116"/>
            <a:ext cx="1002791" cy="1001268"/>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7A0DF3A9-CC38-4BD4-B7A4-7EBF3EE2E529}"/>
              </a:ext>
            </a:extLst>
          </p:cNvPr>
          <p:cNvSpPr/>
          <p:nvPr/>
        </p:nvSpPr>
        <p:spPr>
          <a:xfrm>
            <a:off x="3740030" y="2160109"/>
            <a:ext cx="5960745" cy="849592"/>
          </a:xfrm>
          <a:prstGeom prst="rect">
            <a:avLst/>
          </a:prstGeom>
          <a:solidFill>
            <a:srgbClr val="CB21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Data Cleaning &amp; EDA</a:t>
            </a:r>
          </a:p>
        </p:txBody>
      </p:sp>
    </p:spTree>
    <p:extLst>
      <p:ext uri="{BB962C8B-B14F-4D97-AF65-F5344CB8AC3E}">
        <p14:creationId xmlns:p14="http://schemas.microsoft.com/office/powerpoint/2010/main" val="224872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364464" cy="709865"/>
          </a:xfrm>
        </p:spPr>
        <p:txBody>
          <a:bodyPr/>
          <a:lstStyle/>
          <a:p>
            <a:pPr algn="ctr"/>
            <a:r>
              <a:rPr lang="en-US" sz="2800" dirty="0"/>
              <a:t>Data Cleaning</a:t>
            </a:r>
            <a:endParaRPr lang="en-US" dirty="0"/>
          </a:p>
        </p:txBody>
      </p:sp>
      <p:pic>
        <p:nvPicPr>
          <p:cNvPr id="6" name="Picture 3" descr="shadow(PNG)">
            <a:extLst>
              <a:ext uri="{FF2B5EF4-FFF2-40B4-BE49-F238E27FC236}">
                <a16:creationId xmlns:a16="http://schemas.microsoft.com/office/drawing/2014/main" id="{F98442AA-4FB3-4265-A2C5-5CD4BC15C573}"/>
              </a:ext>
            </a:extLst>
          </p:cNvPr>
          <p:cNvPicPr>
            <a:picLocks noChangeAspect="1" noChangeArrowheads="1"/>
          </p:cNvPicPr>
          <p:nvPr/>
        </p:nvPicPr>
        <p:blipFill>
          <a:blip r:embed="rId2" cstate="print"/>
          <a:srcRect/>
          <a:stretch>
            <a:fillRect/>
          </a:stretch>
        </p:blipFill>
        <p:spPr bwMode="gray">
          <a:xfrm>
            <a:off x="6600645" y="2868364"/>
            <a:ext cx="3505200" cy="3460750"/>
          </a:xfrm>
          <a:prstGeom prst="rect">
            <a:avLst/>
          </a:prstGeom>
          <a:noFill/>
          <a:ln w="9525">
            <a:noFill/>
            <a:miter lim="800000"/>
            <a:headEnd/>
            <a:tailEnd/>
          </a:ln>
        </p:spPr>
      </p:pic>
      <p:sp>
        <p:nvSpPr>
          <p:cNvPr id="8" name="Oval 4">
            <a:extLst>
              <a:ext uri="{FF2B5EF4-FFF2-40B4-BE49-F238E27FC236}">
                <a16:creationId xmlns:a16="http://schemas.microsoft.com/office/drawing/2014/main" id="{E2BF5AEE-1BA5-4297-AF36-BBF0E9C2E5F1}"/>
              </a:ext>
            </a:extLst>
          </p:cNvPr>
          <p:cNvSpPr>
            <a:spLocks noChangeArrowheads="1"/>
          </p:cNvSpPr>
          <p:nvPr/>
        </p:nvSpPr>
        <p:spPr bwMode="gray">
          <a:xfrm>
            <a:off x="6799273" y="340952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9" name="Oval 5">
            <a:extLst>
              <a:ext uri="{FF2B5EF4-FFF2-40B4-BE49-F238E27FC236}">
                <a16:creationId xmlns:a16="http://schemas.microsoft.com/office/drawing/2014/main" id="{E9328416-A5AA-4572-8C8D-D9B9F5857BDC}"/>
              </a:ext>
            </a:extLst>
          </p:cNvPr>
          <p:cNvSpPr>
            <a:spLocks noChangeArrowheads="1"/>
          </p:cNvSpPr>
          <p:nvPr/>
        </p:nvSpPr>
        <p:spPr bwMode="gray">
          <a:xfrm>
            <a:off x="7021269" y="358557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0" name="Oval 9">
            <a:extLst>
              <a:ext uri="{FF2B5EF4-FFF2-40B4-BE49-F238E27FC236}">
                <a16:creationId xmlns:a16="http://schemas.microsoft.com/office/drawing/2014/main" id="{A092951F-C68F-44C7-BD7A-A6598B9643EE}"/>
              </a:ext>
            </a:extLst>
          </p:cNvPr>
          <p:cNvSpPr>
            <a:spLocks noChangeArrowheads="1"/>
          </p:cNvSpPr>
          <p:nvPr/>
        </p:nvSpPr>
        <p:spPr bwMode="gray">
          <a:xfrm>
            <a:off x="2227273" y="340952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1" name="Oval 10">
            <a:extLst>
              <a:ext uri="{FF2B5EF4-FFF2-40B4-BE49-F238E27FC236}">
                <a16:creationId xmlns:a16="http://schemas.microsoft.com/office/drawing/2014/main" id="{65307D4E-8CBF-487F-A3F6-DD3CD5A17938}"/>
              </a:ext>
            </a:extLst>
          </p:cNvPr>
          <p:cNvSpPr>
            <a:spLocks noChangeArrowheads="1"/>
          </p:cNvSpPr>
          <p:nvPr/>
        </p:nvSpPr>
        <p:spPr bwMode="gray">
          <a:xfrm>
            <a:off x="2449269" y="358557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pic>
        <p:nvPicPr>
          <p:cNvPr id="12" name="Picture 11" descr="shadow(PNG)">
            <a:extLst>
              <a:ext uri="{FF2B5EF4-FFF2-40B4-BE49-F238E27FC236}">
                <a16:creationId xmlns:a16="http://schemas.microsoft.com/office/drawing/2014/main" id="{F2BAE62E-FEC5-4363-A465-D8BA6982C6BE}"/>
              </a:ext>
            </a:extLst>
          </p:cNvPr>
          <p:cNvPicPr>
            <a:picLocks noChangeAspect="1" noChangeArrowheads="1"/>
          </p:cNvPicPr>
          <p:nvPr/>
        </p:nvPicPr>
        <p:blipFill>
          <a:blip r:embed="rId2" cstate="print"/>
          <a:srcRect/>
          <a:stretch>
            <a:fillRect/>
          </a:stretch>
        </p:blipFill>
        <p:spPr bwMode="gray">
          <a:xfrm>
            <a:off x="4314645" y="1693613"/>
            <a:ext cx="3505200" cy="3460750"/>
          </a:xfrm>
          <a:prstGeom prst="rect">
            <a:avLst/>
          </a:prstGeom>
          <a:noFill/>
          <a:ln w="9525">
            <a:noFill/>
            <a:miter lim="800000"/>
            <a:headEnd/>
            <a:tailEnd/>
          </a:ln>
        </p:spPr>
      </p:pic>
      <p:sp>
        <p:nvSpPr>
          <p:cNvPr id="13" name="Oval 12">
            <a:extLst>
              <a:ext uri="{FF2B5EF4-FFF2-40B4-BE49-F238E27FC236}">
                <a16:creationId xmlns:a16="http://schemas.microsoft.com/office/drawing/2014/main" id="{86B7BF82-24C9-4306-8AF2-FB19EDAAEB2B}"/>
              </a:ext>
            </a:extLst>
          </p:cNvPr>
          <p:cNvSpPr>
            <a:spLocks noChangeArrowheads="1"/>
          </p:cNvSpPr>
          <p:nvPr/>
        </p:nvSpPr>
        <p:spPr bwMode="gray">
          <a:xfrm>
            <a:off x="4513273" y="2234779"/>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4" name="Oval 13">
            <a:extLst>
              <a:ext uri="{FF2B5EF4-FFF2-40B4-BE49-F238E27FC236}">
                <a16:creationId xmlns:a16="http://schemas.microsoft.com/office/drawing/2014/main" id="{17709E2E-3455-423B-ABFF-CF5782EF95CB}"/>
              </a:ext>
            </a:extLst>
          </p:cNvPr>
          <p:cNvSpPr>
            <a:spLocks noChangeArrowheads="1"/>
          </p:cNvSpPr>
          <p:nvPr/>
        </p:nvSpPr>
        <p:spPr bwMode="gray">
          <a:xfrm>
            <a:off x="4735269" y="2410828"/>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5" name="Oval 16">
            <a:extLst>
              <a:ext uri="{FF2B5EF4-FFF2-40B4-BE49-F238E27FC236}">
                <a16:creationId xmlns:a16="http://schemas.microsoft.com/office/drawing/2014/main" id="{3A183483-9403-46A9-B2C8-25B4C2329E9B}"/>
              </a:ext>
            </a:extLst>
          </p:cNvPr>
          <p:cNvSpPr>
            <a:spLocks noChangeArrowheads="1"/>
          </p:cNvSpPr>
          <p:nvPr/>
        </p:nvSpPr>
        <p:spPr bwMode="gray">
          <a:xfrm>
            <a:off x="4513273" y="4121053"/>
            <a:ext cx="3107944" cy="2723476"/>
          </a:xfrm>
          <a:prstGeom prst="ellipse">
            <a:avLst/>
          </a:prstGeom>
          <a:solidFill>
            <a:schemeClr val="tx2"/>
          </a:solidFill>
          <a:ln w="12700" algn="ctr">
            <a:no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6" name="Oval 17">
            <a:extLst>
              <a:ext uri="{FF2B5EF4-FFF2-40B4-BE49-F238E27FC236}">
                <a16:creationId xmlns:a16="http://schemas.microsoft.com/office/drawing/2014/main" id="{E6FEE790-E8A1-4635-81E9-C065E63F274B}"/>
              </a:ext>
            </a:extLst>
          </p:cNvPr>
          <p:cNvSpPr>
            <a:spLocks noChangeArrowheads="1"/>
          </p:cNvSpPr>
          <p:nvPr/>
        </p:nvSpPr>
        <p:spPr bwMode="gray">
          <a:xfrm>
            <a:off x="4735269" y="4297103"/>
            <a:ext cx="2663952" cy="2328246"/>
          </a:xfrm>
          <a:prstGeom prst="ellipse">
            <a:avLst/>
          </a:prstGeom>
          <a:gradFill rotWithShape="1">
            <a:gsLst>
              <a:gs pos="0">
                <a:srgbClr val="C1C6D1"/>
              </a:gs>
              <a:gs pos="100000">
                <a:schemeClr val="bg1"/>
              </a:gs>
            </a:gsLst>
            <a:lin ang="2700000" scaled="1"/>
          </a:gradFill>
          <a:ln w="76200" algn="ctr">
            <a:solidFill>
              <a:schemeClr val="bg1"/>
            </a:solidFill>
            <a:round/>
            <a:headEnd/>
            <a:tailEnd/>
          </a:ln>
        </p:spPr>
        <p:txBody>
          <a:bodyPr wrap="none" anchor="ctr"/>
          <a:lstStyle/>
          <a:p>
            <a:pPr fontAlgn="base">
              <a:spcBef>
                <a:spcPct val="20000"/>
              </a:spcBef>
              <a:spcAft>
                <a:spcPct val="0"/>
              </a:spcAft>
            </a:pPr>
            <a:endParaRPr lang="en-US" sz="1600" dirty="0">
              <a:solidFill>
                <a:srgbClr val="53565A"/>
              </a:solidFill>
            </a:endParaRPr>
          </a:p>
        </p:txBody>
      </p:sp>
      <p:sp>
        <p:nvSpPr>
          <p:cNvPr id="17" name="AutoShape 19">
            <a:extLst>
              <a:ext uri="{FF2B5EF4-FFF2-40B4-BE49-F238E27FC236}">
                <a16:creationId xmlns:a16="http://schemas.microsoft.com/office/drawing/2014/main" id="{97708501-DEE1-46C0-BE55-FD93F313BCF5}"/>
              </a:ext>
            </a:extLst>
          </p:cNvPr>
          <p:cNvSpPr>
            <a:spLocks noChangeArrowheads="1"/>
          </p:cNvSpPr>
          <p:nvPr/>
        </p:nvSpPr>
        <p:spPr bwMode="gray">
          <a:xfrm>
            <a:off x="4997480" y="2162092"/>
            <a:ext cx="2166698"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endParaRPr lang="en-US" b="1" dirty="0">
              <a:solidFill>
                <a:schemeClr val="bg1"/>
              </a:solidFill>
              <a:ea typeface="+mn-lt"/>
              <a:cs typeface="+mn-lt"/>
            </a:endParaRPr>
          </a:p>
          <a:p>
            <a:pPr algn="ctr" defTabSz="865188"/>
            <a:r>
              <a:rPr lang="en-US" b="1" dirty="0">
                <a:solidFill>
                  <a:schemeClr val="bg1"/>
                </a:solidFill>
                <a:ea typeface="+mn-lt"/>
                <a:cs typeface="+mn-lt"/>
              </a:rPr>
              <a:t>2.Row Reduction</a:t>
            </a:r>
            <a:endParaRPr lang="en-US" dirty="0">
              <a:solidFill>
                <a:schemeClr val="bg1"/>
              </a:solidFill>
            </a:endParaRPr>
          </a:p>
          <a:p>
            <a:pPr algn="ctr" defTabSz="865188">
              <a:spcBef>
                <a:spcPct val="20000"/>
              </a:spcBef>
              <a:spcAft>
                <a:spcPct val="0"/>
              </a:spcAft>
            </a:pPr>
            <a:endParaRPr lang="en-US" b="1" dirty="0">
              <a:solidFill>
                <a:srgbClr val="FFFFFF"/>
              </a:solidFill>
            </a:endParaRPr>
          </a:p>
        </p:txBody>
      </p:sp>
      <p:sp>
        <p:nvSpPr>
          <p:cNvPr id="18" name="Text Box 20">
            <a:extLst>
              <a:ext uri="{FF2B5EF4-FFF2-40B4-BE49-F238E27FC236}">
                <a16:creationId xmlns:a16="http://schemas.microsoft.com/office/drawing/2014/main" id="{13F510A2-2FD8-4ACD-8139-E4C95B4D7406}"/>
              </a:ext>
            </a:extLst>
          </p:cNvPr>
          <p:cNvSpPr txBox="1">
            <a:spLocks noChangeArrowheads="1"/>
          </p:cNvSpPr>
          <p:nvPr/>
        </p:nvSpPr>
        <p:spPr bwMode="gray">
          <a:xfrm>
            <a:off x="2954074" y="4358734"/>
            <a:ext cx="1974850" cy="1703628"/>
          </a:xfrm>
          <a:prstGeom prst="rect">
            <a:avLst/>
          </a:prstGeom>
          <a:noFill/>
          <a:ln w="12700">
            <a:noFill/>
            <a:miter lim="800000"/>
            <a:headEnd/>
            <a:tailEnd/>
          </a:ln>
        </p:spPr>
        <p:txBody>
          <a:bodyPr anchor="t"/>
          <a:lstStyle/>
          <a:p>
            <a:pPr algn="just" rtl="0">
              <a:buChar char="•"/>
            </a:pPr>
            <a:r>
              <a:rPr lang="en-US" dirty="0">
                <a:solidFill>
                  <a:srgbClr val="002060"/>
                </a:solidFill>
                <a:latin typeface="Calibri"/>
                <a:ea typeface="Arial"/>
                <a:cs typeface="Arial"/>
              </a:rPr>
              <a:t>Rows:60k​</a:t>
            </a:r>
            <a:endParaRPr lang="en-US" dirty="0">
              <a:solidFill>
                <a:srgbClr val="002060"/>
              </a:solidFill>
            </a:endParaRPr>
          </a:p>
          <a:p>
            <a:pPr algn="just" rtl="0">
              <a:buChar char="•"/>
            </a:pPr>
            <a:r>
              <a:rPr lang="en-US" dirty="0">
                <a:solidFill>
                  <a:srgbClr val="002060"/>
                </a:solidFill>
                <a:latin typeface="Calibri"/>
                <a:ea typeface="Arial"/>
                <a:cs typeface="Arial"/>
              </a:rPr>
              <a:t>Columns:17​</a:t>
            </a:r>
          </a:p>
          <a:p>
            <a:pPr algn="just"/>
            <a:endParaRPr lang="en-US" sz="2400" dirty="0">
              <a:solidFill>
                <a:srgbClr val="002060"/>
              </a:solidFill>
              <a:latin typeface="Calibri"/>
              <a:cs typeface="Arial"/>
            </a:endParaRPr>
          </a:p>
        </p:txBody>
      </p:sp>
      <p:sp>
        <p:nvSpPr>
          <p:cNvPr id="19" name="Text Box 21">
            <a:extLst>
              <a:ext uri="{FF2B5EF4-FFF2-40B4-BE49-F238E27FC236}">
                <a16:creationId xmlns:a16="http://schemas.microsoft.com/office/drawing/2014/main" id="{F794A959-ABEF-4DC5-BA50-D3B73B4DB367}"/>
              </a:ext>
            </a:extLst>
          </p:cNvPr>
          <p:cNvSpPr txBox="1">
            <a:spLocks noChangeArrowheads="1"/>
          </p:cNvSpPr>
          <p:nvPr/>
        </p:nvSpPr>
        <p:spPr bwMode="gray">
          <a:xfrm>
            <a:off x="4742343" y="2698140"/>
            <a:ext cx="2458250" cy="1333146"/>
          </a:xfrm>
          <a:prstGeom prst="rect">
            <a:avLst/>
          </a:prstGeom>
          <a:noFill/>
          <a:ln w="12700">
            <a:noFill/>
            <a:miter lim="800000"/>
            <a:headEnd/>
            <a:tailEnd/>
          </a:ln>
        </p:spPr>
        <p:txBody>
          <a:bodyPr anchor="ctr"/>
          <a:lstStyle/>
          <a:p>
            <a:pPr lvl="1" rtl="0">
              <a:buChar char="•"/>
            </a:pPr>
            <a:r>
              <a:rPr lang="en-US" sz="1600" b="1" dirty="0">
                <a:solidFill>
                  <a:srgbClr val="002060"/>
                </a:solidFill>
                <a:latin typeface="Calibri"/>
                <a:ea typeface="Arial"/>
                <a:cs typeface="Arial"/>
              </a:rPr>
              <a:t>Duplicate Row Removal​</a:t>
            </a:r>
          </a:p>
          <a:p>
            <a:pPr lvl="1">
              <a:buChar char="•"/>
            </a:pPr>
            <a:r>
              <a:rPr lang="en-US" sz="1600" b="1" dirty="0">
                <a:solidFill>
                  <a:srgbClr val="002060"/>
                </a:solidFill>
                <a:latin typeface="Calibri"/>
                <a:ea typeface="Arial"/>
                <a:cs typeface="Arial"/>
              </a:rPr>
              <a:t>Removal of Non-Demographic data</a:t>
            </a:r>
            <a:r>
              <a:rPr lang="en-US" sz="1600" b="1" dirty="0">
                <a:solidFill>
                  <a:srgbClr val="444444"/>
                </a:solidFill>
                <a:latin typeface="Calibri"/>
                <a:ea typeface="Arial"/>
                <a:cs typeface="Arial"/>
              </a:rPr>
              <a:t>​</a:t>
            </a:r>
            <a:endParaRPr lang="en-US" sz="1600" b="1" dirty="0">
              <a:solidFill>
                <a:srgbClr val="444444"/>
              </a:solidFill>
              <a:latin typeface="Calibri"/>
              <a:cs typeface="Arial"/>
            </a:endParaRPr>
          </a:p>
        </p:txBody>
      </p:sp>
      <p:sp>
        <p:nvSpPr>
          <p:cNvPr id="20" name="Text Box 23">
            <a:extLst>
              <a:ext uri="{FF2B5EF4-FFF2-40B4-BE49-F238E27FC236}">
                <a16:creationId xmlns:a16="http://schemas.microsoft.com/office/drawing/2014/main" id="{45BC786C-E254-4AE6-A9AE-866FE177DF3C}"/>
              </a:ext>
            </a:extLst>
          </p:cNvPr>
          <p:cNvSpPr txBox="1">
            <a:spLocks noChangeArrowheads="1"/>
          </p:cNvSpPr>
          <p:nvPr/>
        </p:nvSpPr>
        <p:spPr bwMode="gray">
          <a:xfrm>
            <a:off x="4902044" y="4828841"/>
            <a:ext cx="2529031" cy="1506867"/>
          </a:xfrm>
          <a:prstGeom prst="rect">
            <a:avLst/>
          </a:prstGeom>
          <a:noFill/>
          <a:ln w="12700">
            <a:noFill/>
            <a:miter lim="800000"/>
            <a:headEnd/>
            <a:tailEnd/>
          </a:ln>
        </p:spPr>
        <p:txBody>
          <a:bodyPr anchor="t"/>
          <a:lstStyle/>
          <a:p>
            <a:pPr marL="285750" indent="-285750" fontAlgn="base">
              <a:buFont typeface="Arial"/>
              <a:buChar char="•"/>
            </a:pPr>
            <a:r>
              <a:rPr lang="en-US" dirty="0">
                <a:solidFill>
                  <a:srgbClr val="002060"/>
                </a:solidFill>
                <a:latin typeface="Calibri"/>
              </a:rPr>
              <a:t>Removal of unnecessary columns like URL ,phone number etc.</a:t>
            </a:r>
          </a:p>
        </p:txBody>
      </p:sp>
      <p:sp>
        <p:nvSpPr>
          <p:cNvPr id="21" name="AutoShape 25">
            <a:extLst>
              <a:ext uri="{FF2B5EF4-FFF2-40B4-BE49-F238E27FC236}">
                <a16:creationId xmlns:a16="http://schemas.microsoft.com/office/drawing/2014/main" id="{9DF213FD-CEFF-431B-AF1B-BAE4022473FF}"/>
              </a:ext>
            </a:extLst>
          </p:cNvPr>
          <p:cNvSpPr>
            <a:spLocks noChangeArrowheads="1"/>
          </p:cNvSpPr>
          <p:nvPr/>
        </p:nvSpPr>
        <p:spPr bwMode="gray">
          <a:xfrm>
            <a:off x="2510198" y="3217375"/>
            <a:ext cx="2238583"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spcBef>
                <a:spcPct val="20000"/>
              </a:spcBef>
              <a:spcAft>
                <a:spcPct val="0"/>
              </a:spcAft>
            </a:pPr>
            <a:r>
              <a:rPr lang="en-US" b="1" dirty="0">
                <a:solidFill>
                  <a:schemeClr val="bg1"/>
                </a:solidFill>
              </a:rPr>
              <a:t>1.Initial dimensions</a:t>
            </a:r>
          </a:p>
        </p:txBody>
      </p:sp>
      <p:sp>
        <p:nvSpPr>
          <p:cNvPr id="22" name="Text Box 26">
            <a:extLst>
              <a:ext uri="{FF2B5EF4-FFF2-40B4-BE49-F238E27FC236}">
                <a16:creationId xmlns:a16="http://schemas.microsoft.com/office/drawing/2014/main" id="{FE8DB052-E6CE-4726-82E7-108BBFEA2737}"/>
              </a:ext>
            </a:extLst>
          </p:cNvPr>
          <p:cNvSpPr txBox="1">
            <a:spLocks noChangeArrowheads="1"/>
          </p:cNvSpPr>
          <p:nvPr/>
        </p:nvSpPr>
        <p:spPr bwMode="gray">
          <a:xfrm>
            <a:off x="7015553" y="3979733"/>
            <a:ext cx="2474913" cy="1767038"/>
          </a:xfrm>
          <a:prstGeom prst="rect">
            <a:avLst/>
          </a:prstGeom>
          <a:noFill/>
          <a:ln w="12700">
            <a:noFill/>
            <a:miter lim="800000"/>
            <a:headEnd/>
            <a:tailEnd/>
          </a:ln>
        </p:spPr>
        <p:txBody>
          <a:bodyPr anchor="t"/>
          <a:lstStyle/>
          <a:p>
            <a:pPr marL="742950" lvl="1" indent="-285750" fontAlgn="base">
              <a:buFont typeface="Arial"/>
              <a:buChar char="•"/>
            </a:pPr>
            <a:r>
              <a:rPr lang="en-US" sz="1600" dirty="0">
                <a:solidFill>
                  <a:srgbClr val="002060"/>
                </a:solidFill>
                <a:latin typeface="Calibri"/>
                <a:ea typeface="+mn-lt"/>
                <a:cs typeface="+mn-lt"/>
              </a:rPr>
              <a:t>Creation of UID and Dummy variables</a:t>
            </a:r>
          </a:p>
          <a:p>
            <a:pPr marL="742950" lvl="1" indent="-285750">
              <a:buFont typeface="Arial"/>
              <a:buChar char="•"/>
            </a:pPr>
            <a:r>
              <a:rPr lang="en-US" sz="1600" dirty="0">
                <a:solidFill>
                  <a:srgbClr val="002060"/>
                </a:solidFill>
                <a:latin typeface="Calibri"/>
                <a:ea typeface="+mn-lt"/>
                <a:cs typeface="+mn-lt"/>
              </a:rPr>
              <a:t>Manually clustered cuisines, locations and restaurant types.</a:t>
            </a:r>
          </a:p>
          <a:p>
            <a:pPr lvl="1"/>
            <a:endParaRPr lang="en-US" dirty="0">
              <a:solidFill>
                <a:srgbClr val="000000"/>
              </a:solidFill>
              <a:latin typeface="Calibri"/>
              <a:cs typeface="Calibri"/>
            </a:endParaRPr>
          </a:p>
        </p:txBody>
      </p:sp>
      <p:sp>
        <p:nvSpPr>
          <p:cNvPr id="23" name="AutoShape 25">
            <a:extLst>
              <a:ext uri="{FF2B5EF4-FFF2-40B4-BE49-F238E27FC236}">
                <a16:creationId xmlns:a16="http://schemas.microsoft.com/office/drawing/2014/main" id="{9ECA6DCE-4995-473A-BC15-3D7F83C0683B}"/>
              </a:ext>
            </a:extLst>
          </p:cNvPr>
          <p:cNvSpPr>
            <a:spLocks noChangeArrowheads="1"/>
          </p:cNvSpPr>
          <p:nvPr/>
        </p:nvSpPr>
        <p:spPr bwMode="gray">
          <a:xfrm>
            <a:off x="4868085" y="4109599"/>
            <a:ext cx="2425488" cy="539122"/>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spcBef>
                <a:spcPct val="20000"/>
              </a:spcBef>
              <a:spcAft>
                <a:spcPct val="0"/>
              </a:spcAft>
            </a:pPr>
            <a:r>
              <a:rPr lang="en-US" b="1" dirty="0">
                <a:solidFill>
                  <a:schemeClr val="bg1"/>
                </a:solidFill>
              </a:rPr>
              <a:t>3.Column Reduction</a:t>
            </a:r>
          </a:p>
        </p:txBody>
      </p:sp>
      <p:sp>
        <p:nvSpPr>
          <p:cNvPr id="24" name="AutoShape 25">
            <a:extLst>
              <a:ext uri="{FF2B5EF4-FFF2-40B4-BE49-F238E27FC236}">
                <a16:creationId xmlns:a16="http://schemas.microsoft.com/office/drawing/2014/main" id="{68294DE6-4E9A-4F59-9239-AE5EC50A21BF}"/>
              </a:ext>
            </a:extLst>
          </p:cNvPr>
          <p:cNvSpPr>
            <a:spLocks noChangeArrowheads="1"/>
          </p:cNvSpPr>
          <p:nvPr/>
        </p:nvSpPr>
        <p:spPr bwMode="gray">
          <a:xfrm>
            <a:off x="7283480" y="3318015"/>
            <a:ext cx="2482997" cy="553500"/>
          </a:xfrm>
          <a:prstGeom prst="roundRect">
            <a:avLst>
              <a:gd name="adj" fmla="val 16667"/>
            </a:avLst>
          </a:prstGeom>
          <a:solidFill>
            <a:schemeClr val="tx2"/>
          </a:solidFill>
          <a:ln w="12700">
            <a:noFill/>
            <a:round/>
            <a:headEnd/>
            <a:tailEnd/>
          </a:ln>
        </p:spPr>
        <p:txBody>
          <a:bodyPr wrap="none" lIns="86493" tIns="43247" rIns="86493" bIns="43247" anchor="ctr"/>
          <a:lstStyle/>
          <a:p>
            <a:pPr algn="ctr" defTabSz="865188"/>
            <a:endParaRPr lang="en-US" b="1" dirty="0">
              <a:solidFill>
                <a:schemeClr val="bg1"/>
              </a:solidFill>
              <a:ea typeface="+mn-lt"/>
              <a:cs typeface="+mn-lt"/>
            </a:endParaRPr>
          </a:p>
          <a:p>
            <a:pPr algn="ctr" defTabSz="865188"/>
            <a:r>
              <a:rPr lang="en-US" b="1" dirty="0">
                <a:solidFill>
                  <a:schemeClr val="bg1"/>
                </a:solidFill>
                <a:ea typeface="+mn-lt"/>
                <a:cs typeface="+mn-lt"/>
              </a:rPr>
              <a:t>4.Data Transformation</a:t>
            </a:r>
            <a:endParaRPr lang="en-US" dirty="0">
              <a:solidFill>
                <a:schemeClr val="bg1"/>
              </a:solidFill>
            </a:endParaRPr>
          </a:p>
          <a:p>
            <a:pPr algn="ctr" defTabSz="865188">
              <a:spcBef>
                <a:spcPct val="20000"/>
              </a:spcBef>
              <a:spcAft>
                <a:spcPct val="0"/>
              </a:spcAft>
            </a:pPr>
            <a:endParaRPr lang="en-US" b="1" dirty="0">
              <a:solidFill>
                <a:schemeClr val="bg1"/>
              </a:solidFill>
            </a:endParaRPr>
          </a:p>
        </p:txBody>
      </p:sp>
    </p:spTree>
    <p:extLst>
      <p:ext uri="{BB962C8B-B14F-4D97-AF65-F5344CB8AC3E}">
        <p14:creationId xmlns:p14="http://schemas.microsoft.com/office/powerpoint/2010/main" val="268377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134426" cy="709865"/>
          </a:xfrm>
        </p:spPr>
        <p:txBody>
          <a:bodyPr/>
          <a:lstStyle/>
          <a:p>
            <a:r>
              <a:rPr lang="en-US" sz="2800" dirty="0">
                <a:ea typeface="+mj-lt"/>
                <a:cs typeface="+mj-lt"/>
              </a:rPr>
              <a:t>Univariate Analysis(Graphical Analysis)</a:t>
            </a:r>
            <a:endParaRPr lang="en-US" sz="2800" dirty="0"/>
          </a:p>
        </p:txBody>
      </p:sp>
      <p:pic>
        <p:nvPicPr>
          <p:cNvPr id="7" name="Picture 8" descr="A picture containing text&#10;&#10;Description generated with high confidence">
            <a:extLst>
              <a:ext uri="{FF2B5EF4-FFF2-40B4-BE49-F238E27FC236}">
                <a16:creationId xmlns:a16="http://schemas.microsoft.com/office/drawing/2014/main" id="{7ADCEA61-4A19-4AD9-B750-E1690E2DB36A}"/>
              </a:ext>
            </a:extLst>
          </p:cNvPr>
          <p:cNvPicPr>
            <a:picLocks noChangeAspect="1"/>
          </p:cNvPicPr>
          <p:nvPr/>
        </p:nvPicPr>
        <p:blipFill>
          <a:blip r:embed="rId2"/>
          <a:stretch>
            <a:fillRect/>
          </a:stretch>
        </p:blipFill>
        <p:spPr>
          <a:xfrm>
            <a:off x="268812" y="2244874"/>
            <a:ext cx="6602627" cy="3700822"/>
          </a:xfrm>
          <a:prstGeom prst="rect">
            <a:avLst/>
          </a:prstGeom>
        </p:spPr>
      </p:pic>
      <p:sp>
        <p:nvSpPr>
          <p:cNvPr id="6" name="Rectangle 5">
            <a:extLst>
              <a:ext uri="{FF2B5EF4-FFF2-40B4-BE49-F238E27FC236}">
                <a16:creationId xmlns:a16="http://schemas.microsoft.com/office/drawing/2014/main" id="{CD05D272-5338-43B7-B7D3-FDF1E85EA02B}"/>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73F1CE5-3EBD-4CA7-BFAE-E615C6386E99}"/>
              </a:ext>
            </a:extLst>
          </p:cNvPr>
          <p:cNvSpPr/>
          <p:nvPr/>
        </p:nvSpPr>
        <p:spPr>
          <a:xfrm>
            <a:off x="7845676" y="2791771"/>
            <a:ext cx="4277944" cy="357293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p>
          <a:p>
            <a:endParaRPr lang="en-US" sz="1600" dirty="0">
              <a:solidFill>
                <a:schemeClr val="accent6">
                  <a:lumMod val="50000"/>
                </a:schemeClr>
              </a:solidFill>
              <a:latin typeface="+mj-lt"/>
            </a:endParaRPr>
          </a:p>
          <a:p>
            <a:r>
              <a:rPr lang="en-US" sz="1600" dirty="0">
                <a:solidFill>
                  <a:srgbClr val="00B050"/>
                </a:solidFill>
                <a:latin typeface="+mj-lt"/>
                <a:ea typeface="+mn-lt"/>
                <a:cs typeface="+mn-lt"/>
              </a:rPr>
              <a:t>import seaborn as sns</a:t>
            </a:r>
            <a:endParaRPr lang="en-US" sz="1600" dirty="0">
              <a:solidFill>
                <a:srgbClr val="00B050"/>
              </a:solidFill>
              <a:latin typeface="+mj-lt"/>
              <a:cs typeface="Aharoni"/>
            </a:endParaRPr>
          </a:p>
          <a:p>
            <a:r>
              <a:rPr lang="en-US" sz="1600" dirty="0">
                <a:solidFill>
                  <a:srgbClr val="00B050"/>
                </a:solidFill>
                <a:latin typeface="+mj-lt"/>
                <a:ea typeface="+mn-lt"/>
                <a:cs typeface="+mn-lt"/>
              </a:rPr>
              <a:t>plt.figure(figsize=(16, 6))</a:t>
            </a:r>
            <a:endParaRPr lang="en-US" sz="1600" dirty="0">
              <a:solidFill>
                <a:srgbClr val="00B050"/>
              </a:solidFill>
              <a:latin typeface="+mj-lt"/>
              <a:cs typeface="Aharoni"/>
            </a:endParaRPr>
          </a:p>
          <a:p>
            <a:r>
              <a:rPr lang="en-US" sz="1600" dirty="0" err="1">
                <a:solidFill>
                  <a:srgbClr val="00B050"/>
                </a:solidFill>
                <a:latin typeface="+mj-lt"/>
                <a:ea typeface="+mn-lt"/>
                <a:cs typeface="+mn-lt"/>
              </a:rPr>
              <a:t>sns.distplot</a:t>
            </a:r>
            <a:r>
              <a:rPr lang="en-US" sz="1600" dirty="0">
                <a:solidFill>
                  <a:srgbClr val="00B050"/>
                </a:solidFill>
                <a:latin typeface="+mj-lt"/>
                <a:ea typeface="+mn-lt"/>
                <a:cs typeface="+mn-lt"/>
              </a:rPr>
              <a:t>(df['rating'],color='darkblue')</a:t>
            </a:r>
            <a:endParaRPr lang="en-US" sz="1600" dirty="0">
              <a:solidFill>
                <a:srgbClr val="00B050"/>
              </a:solidFill>
              <a:latin typeface="+mj-lt"/>
              <a:cs typeface="Aharoni"/>
            </a:endParaRPr>
          </a:p>
          <a:p>
            <a:r>
              <a:rPr lang="en-US" sz="1600" dirty="0">
                <a:solidFill>
                  <a:srgbClr val="00B050"/>
                </a:solidFill>
                <a:latin typeface="+mj-lt"/>
                <a:ea typeface="+mn-lt"/>
                <a:cs typeface="+mn-lt"/>
              </a:rPr>
              <a:t>plt.xlabel(d.value, size =20)</a:t>
            </a:r>
            <a:endParaRPr lang="en-US" sz="1600" dirty="0">
              <a:solidFill>
                <a:srgbClr val="00B050"/>
              </a:solidFill>
              <a:latin typeface="+mj-lt"/>
            </a:endParaRPr>
          </a:p>
          <a:p>
            <a:endParaRPr lang="en-US" sz="1600" dirty="0">
              <a:solidFill>
                <a:schemeClr val="accent6">
                  <a:lumMod val="50000"/>
                </a:schemeClr>
              </a:solidFill>
              <a:latin typeface="+mj-lt"/>
            </a:endParaRPr>
          </a:p>
        </p:txBody>
      </p:sp>
      <p:sp>
        <p:nvSpPr>
          <p:cNvPr id="9" name="Content Placeholder 2">
            <a:extLst>
              <a:ext uri="{FF2B5EF4-FFF2-40B4-BE49-F238E27FC236}">
                <a16:creationId xmlns:a16="http://schemas.microsoft.com/office/drawing/2014/main" id="{F8F977CC-DE97-4587-BCFE-A1EB01B0F516}"/>
              </a:ext>
            </a:extLst>
          </p:cNvPr>
          <p:cNvSpPr>
            <a:spLocks noGrp="1"/>
          </p:cNvSpPr>
          <p:nvPr>
            <p:ph idx="1"/>
          </p:nvPr>
        </p:nvSpPr>
        <p:spPr>
          <a:xfrm>
            <a:off x="574382" y="5945696"/>
            <a:ext cx="6145212" cy="656168"/>
          </a:xfrm>
        </p:spPr>
        <p:txBody>
          <a:bodyPr vert="horz" lIns="91440" tIns="45720" rIns="91440" bIns="45720" rtlCol="0" anchor="t">
            <a:normAutofit/>
          </a:bodyPr>
          <a:lstStyle/>
          <a:p>
            <a:r>
              <a:rPr lang="en-US" dirty="0"/>
              <a:t>Checking for the normality of the response variable </a:t>
            </a:r>
            <a:r>
              <a:rPr lang="en-US" i="1" dirty="0"/>
              <a:t>(rating) </a:t>
            </a:r>
            <a:r>
              <a:rPr lang="en-US" dirty="0"/>
              <a:t>to ensure appropriate modeling</a:t>
            </a:r>
          </a:p>
        </p:txBody>
      </p:sp>
      <p:sp>
        <p:nvSpPr>
          <p:cNvPr id="2" name="Speech Bubble: Oval 1">
            <a:extLst>
              <a:ext uri="{FF2B5EF4-FFF2-40B4-BE49-F238E27FC236}">
                <a16:creationId xmlns:a16="http://schemas.microsoft.com/office/drawing/2014/main" id="{2418EC97-49B7-4C64-9072-C4B6C66D40BE}"/>
              </a:ext>
            </a:extLst>
          </p:cNvPr>
          <p:cNvSpPr/>
          <p:nvPr/>
        </p:nvSpPr>
        <p:spPr>
          <a:xfrm>
            <a:off x="574382" y="2104571"/>
            <a:ext cx="2836476" cy="879050"/>
          </a:xfrm>
          <a:prstGeom prst="wedgeEllipseCallout">
            <a:avLst>
              <a:gd name="adj1" fmla="val 52123"/>
              <a:gd name="adj2" fmla="val 5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Normal Distribution Chart</a:t>
            </a:r>
          </a:p>
          <a:p>
            <a:pPr algn="ctr"/>
            <a:r>
              <a:rPr lang="en-US" sz="1400" dirty="0"/>
              <a:t>Mean = 3.7</a:t>
            </a:r>
          </a:p>
        </p:txBody>
      </p:sp>
    </p:spTree>
    <p:extLst>
      <p:ext uri="{BB962C8B-B14F-4D97-AF65-F5344CB8AC3E}">
        <p14:creationId xmlns:p14="http://schemas.microsoft.com/office/powerpoint/2010/main" val="8858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1E1B45-2583-4F3B-92BC-C23F4C4CCE9E}"/>
              </a:ext>
            </a:extLst>
          </p:cNvPr>
          <p:cNvSpPr>
            <a:spLocks noGrp="1"/>
          </p:cNvSpPr>
          <p:nvPr>
            <p:ph type="title"/>
          </p:nvPr>
        </p:nvSpPr>
        <p:spPr>
          <a:xfrm>
            <a:off x="2389970" y="927099"/>
            <a:ext cx="7120049" cy="709865"/>
          </a:xfrm>
        </p:spPr>
        <p:txBody>
          <a:bodyPr/>
          <a:lstStyle/>
          <a:p>
            <a:r>
              <a:rPr lang="en-US" sz="2800" dirty="0">
                <a:ea typeface="+mj-lt"/>
                <a:cs typeface="+mj-lt"/>
              </a:rPr>
              <a:t>Multivariate Analysis(Graphical Analysis)</a:t>
            </a:r>
            <a:endParaRPr lang="en-US" sz="2800" dirty="0"/>
          </a:p>
        </p:txBody>
      </p:sp>
      <p:pic>
        <p:nvPicPr>
          <p:cNvPr id="6" name="Picture 7" descr="A screenshot of a cell phone&#10;&#10;Description generated with very high confidence">
            <a:extLst>
              <a:ext uri="{FF2B5EF4-FFF2-40B4-BE49-F238E27FC236}">
                <a16:creationId xmlns:a16="http://schemas.microsoft.com/office/drawing/2014/main" id="{C500E96B-5620-4197-883C-8307BDA4231B}"/>
              </a:ext>
            </a:extLst>
          </p:cNvPr>
          <p:cNvPicPr>
            <a:picLocks noChangeAspect="1"/>
          </p:cNvPicPr>
          <p:nvPr/>
        </p:nvPicPr>
        <p:blipFill>
          <a:blip r:embed="rId2"/>
          <a:stretch>
            <a:fillRect/>
          </a:stretch>
        </p:blipFill>
        <p:spPr>
          <a:xfrm>
            <a:off x="1963946" y="2704379"/>
            <a:ext cx="5193483" cy="3792748"/>
          </a:xfrm>
          <a:prstGeom prst="rect">
            <a:avLst/>
          </a:prstGeom>
        </p:spPr>
      </p:pic>
      <p:sp>
        <p:nvSpPr>
          <p:cNvPr id="7" name="Rectangle 6">
            <a:extLst>
              <a:ext uri="{FF2B5EF4-FFF2-40B4-BE49-F238E27FC236}">
                <a16:creationId xmlns:a16="http://schemas.microsoft.com/office/drawing/2014/main" id="{BA83689A-9F26-4BF8-A111-AA5B9B942372}"/>
              </a:ext>
            </a:extLst>
          </p:cNvPr>
          <p:cNvSpPr/>
          <p:nvPr/>
        </p:nvSpPr>
        <p:spPr>
          <a:xfrm>
            <a:off x="7358558" y="2525766"/>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683C30-5914-4CA7-BB90-2C469C96185A}"/>
              </a:ext>
            </a:extLst>
          </p:cNvPr>
          <p:cNvSpPr/>
          <p:nvPr/>
        </p:nvSpPr>
        <p:spPr>
          <a:xfrm>
            <a:off x="7716280" y="2705507"/>
            <a:ext cx="4162926" cy="3630444"/>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p>
          <a:p>
            <a:endParaRPr lang="en-US" sz="1600" dirty="0">
              <a:solidFill>
                <a:schemeClr val="accent6">
                  <a:lumMod val="50000"/>
                </a:schemeClr>
              </a:solidFill>
              <a:latin typeface="+mj-lt"/>
            </a:endParaRPr>
          </a:p>
          <a:p>
            <a:r>
              <a:rPr lang="en-US" sz="1600" dirty="0">
                <a:solidFill>
                  <a:srgbClr val="00B050"/>
                </a:solidFill>
                <a:latin typeface="+mj-lt"/>
                <a:ea typeface="+mn-lt"/>
                <a:cs typeface="+mn-lt"/>
              </a:rPr>
              <a:t>import seaborn as sns</a:t>
            </a:r>
          </a:p>
          <a:p>
            <a:r>
              <a:rPr lang="en-US" sz="1600" dirty="0" err="1">
                <a:solidFill>
                  <a:srgbClr val="00B050"/>
                </a:solidFill>
                <a:latin typeface="+mj-lt"/>
                <a:ea typeface="+mn-lt"/>
                <a:cs typeface="+mn-lt"/>
              </a:rPr>
              <a:t>sns.set</a:t>
            </a:r>
            <a:r>
              <a:rPr lang="en-US" sz="1600" dirty="0">
                <a:solidFill>
                  <a:srgbClr val="00B050"/>
                </a:solidFill>
                <a:latin typeface="+mj-lt"/>
                <a:ea typeface="+mn-lt"/>
                <a:cs typeface="+mn-lt"/>
              </a:rPr>
              <a:t>(style="darkgrid")</a:t>
            </a:r>
          </a:p>
          <a:p>
            <a:r>
              <a:rPr lang="en-US" sz="1600" dirty="0">
                <a:solidFill>
                  <a:srgbClr val="00B050"/>
                </a:solidFill>
                <a:latin typeface="+mj-lt"/>
                <a:ea typeface="+mn-lt"/>
                <a:cs typeface="+mn-lt"/>
              </a:rPr>
              <a:t>tips = df</a:t>
            </a:r>
          </a:p>
          <a:p>
            <a:r>
              <a:rPr lang="en-US" sz="1600" dirty="0">
                <a:solidFill>
                  <a:srgbClr val="00B050"/>
                </a:solidFill>
                <a:latin typeface="+mj-lt"/>
                <a:ea typeface="+mn-lt"/>
                <a:cs typeface="+mn-lt"/>
              </a:rPr>
              <a:t>g = </a:t>
            </a:r>
            <a:r>
              <a:rPr lang="en-US" sz="1600" dirty="0" err="1">
                <a:solidFill>
                  <a:srgbClr val="00B050"/>
                </a:solidFill>
                <a:latin typeface="+mj-lt"/>
                <a:ea typeface="+mn-lt"/>
                <a:cs typeface="+mn-lt"/>
              </a:rPr>
              <a:t>sns.FacetGrid</a:t>
            </a:r>
            <a:r>
              <a:rPr lang="en-US" sz="1600" dirty="0">
                <a:solidFill>
                  <a:srgbClr val="00B050"/>
                </a:solidFill>
                <a:latin typeface="+mj-lt"/>
                <a:ea typeface="+mn-lt"/>
                <a:cs typeface="+mn-lt"/>
              </a:rPr>
              <a:t>(df, row="online-order", col="Good_or_Bad", margin_titles=True)</a:t>
            </a:r>
          </a:p>
          <a:p>
            <a:r>
              <a:rPr lang="en-US" sz="1600" dirty="0">
                <a:solidFill>
                  <a:srgbClr val="00B050"/>
                </a:solidFill>
                <a:latin typeface="+mj-lt"/>
                <a:ea typeface="+mn-lt"/>
                <a:cs typeface="+mn-lt"/>
              </a:rPr>
              <a:t>bins = np.linspace(0, 60, 13)</a:t>
            </a:r>
          </a:p>
          <a:p>
            <a:r>
              <a:rPr lang="en-US" sz="1600" dirty="0">
                <a:solidFill>
                  <a:srgbClr val="00B050"/>
                </a:solidFill>
                <a:latin typeface="+mj-lt"/>
                <a:ea typeface="+mn-lt"/>
                <a:cs typeface="+mn-lt"/>
              </a:rPr>
              <a:t>g.map(</a:t>
            </a:r>
            <a:r>
              <a:rPr lang="en-US" sz="1600" dirty="0" err="1">
                <a:solidFill>
                  <a:srgbClr val="00B050"/>
                </a:solidFill>
                <a:latin typeface="+mj-lt"/>
                <a:ea typeface="+mn-lt"/>
                <a:cs typeface="+mn-lt"/>
              </a:rPr>
              <a:t>plt.hist</a:t>
            </a:r>
            <a:r>
              <a:rPr lang="en-US" sz="1600" dirty="0">
                <a:solidFill>
                  <a:srgbClr val="00B050"/>
                </a:solidFill>
                <a:latin typeface="+mj-lt"/>
                <a:ea typeface="+mn-lt"/>
                <a:cs typeface="+mn-lt"/>
              </a:rPr>
              <a:t>, "votes</a:t>
            </a:r>
            <a:endParaRPr lang="en-US" sz="1600" dirty="0">
              <a:solidFill>
                <a:schemeClr val="accent6">
                  <a:lumMod val="50000"/>
                </a:schemeClr>
              </a:solidFill>
              <a:latin typeface="+mj-lt"/>
            </a:endParaRPr>
          </a:p>
        </p:txBody>
      </p:sp>
      <p:sp>
        <p:nvSpPr>
          <p:cNvPr id="14" name="Speech Bubble: Oval 13">
            <a:extLst>
              <a:ext uri="{FF2B5EF4-FFF2-40B4-BE49-F238E27FC236}">
                <a16:creationId xmlns:a16="http://schemas.microsoft.com/office/drawing/2014/main" id="{50AD37BE-9631-4796-88DA-CE9B4FEEFAE5}"/>
              </a:ext>
            </a:extLst>
          </p:cNvPr>
          <p:cNvSpPr/>
          <p:nvPr/>
        </p:nvSpPr>
        <p:spPr>
          <a:xfrm>
            <a:off x="56797" y="2176459"/>
            <a:ext cx="1916325" cy="1971727"/>
          </a:xfrm>
          <a:prstGeom prst="wedgeEllipseCallout">
            <a:avLst>
              <a:gd name="adj1" fmla="val 52123"/>
              <a:gd name="adj2" fmla="val 5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Rating Does not depend on the availability of online-order in a restaurant</a:t>
            </a:r>
            <a:endParaRPr lang="en-US" dirty="0"/>
          </a:p>
        </p:txBody>
      </p:sp>
      <p:sp>
        <p:nvSpPr>
          <p:cNvPr id="10" name="Speech Bubble: Oval 9">
            <a:extLst>
              <a:ext uri="{FF2B5EF4-FFF2-40B4-BE49-F238E27FC236}">
                <a16:creationId xmlns:a16="http://schemas.microsoft.com/office/drawing/2014/main" id="{AF33AE6C-DCFF-464C-8D1D-AD32493F7EE8}"/>
              </a:ext>
            </a:extLst>
          </p:cNvPr>
          <p:cNvSpPr/>
          <p:nvPr/>
        </p:nvSpPr>
        <p:spPr>
          <a:xfrm>
            <a:off x="0" y="4520729"/>
            <a:ext cx="1916325" cy="1971727"/>
          </a:xfrm>
          <a:prstGeom prst="wedgeEllipseCallout">
            <a:avLst>
              <a:gd name="adj1" fmla="val 55153"/>
              <a:gd name="adj2" fmla="val -29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Successful restaurant have tendency to have higher votes</a:t>
            </a:r>
            <a:endParaRPr lang="en-US" dirty="0"/>
          </a:p>
        </p:txBody>
      </p:sp>
    </p:spTree>
    <p:extLst>
      <p:ext uri="{BB962C8B-B14F-4D97-AF65-F5344CB8AC3E}">
        <p14:creationId xmlns:p14="http://schemas.microsoft.com/office/powerpoint/2010/main" val="147245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BBB-9B14-4447-AE0E-0280B7DB0221}"/>
              </a:ext>
            </a:extLst>
          </p:cNvPr>
          <p:cNvSpPr>
            <a:spLocks noGrp="1"/>
          </p:cNvSpPr>
          <p:nvPr>
            <p:ph type="title"/>
          </p:nvPr>
        </p:nvSpPr>
        <p:spPr>
          <a:xfrm>
            <a:off x="2389970" y="927098"/>
            <a:ext cx="6883224" cy="766660"/>
          </a:xfrm>
        </p:spPr>
        <p:txBody>
          <a:bodyPr/>
          <a:lstStyle/>
          <a:p>
            <a:pPr algn="ctr"/>
            <a:r>
              <a:rPr lang="en-US" sz="2800" dirty="0"/>
              <a:t>Violin Plot</a:t>
            </a:r>
          </a:p>
        </p:txBody>
      </p:sp>
      <p:pic>
        <p:nvPicPr>
          <p:cNvPr id="3" name="Picture 3">
            <a:extLst>
              <a:ext uri="{FF2B5EF4-FFF2-40B4-BE49-F238E27FC236}">
                <a16:creationId xmlns:a16="http://schemas.microsoft.com/office/drawing/2014/main" id="{177E8B77-7139-41AE-A6DA-8CB456700FBC}"/>
              </a:ext>
            </a:extLst>
          </p:cNvPr>
          <p:cNvPicPr>
            <a:picLocks noChangeAspect="1"/>
          </p:cNvPicPr>
          <p:nvPr/>
        </p:nvPicPr>
        <p:blipFill>
          <a:blip r:embed="rId2"/>
          <a:stretch>
            <a:fillRect/>
          </a:stretch>
        </p:blipFill>
        <p:spPr>
          <a:xfrm>
            <a:off x="106322" y="2434841"/>
            <a:ext cx="7996828" cy="3863268"/>
          </a:xfrm>
          <a:prstGeom prst="rect">
            <a:avLst/>
          </a:prstGeom>
        </p:spPr>
      </p:pic>
      <p:sp>
        <p:nvSpPr>
          <p:cNvPr id="5" name="TextBox 4">
            <a:extLst>
              <a:ext uri="{FF2B5EF4-FFF2-40B4-BE49-F238E27FC236}">
                <a16:creationId xmlns:a16="http://schemas.microsoft.com/office/drawing/2014/main" id="{3A312DFD-31AD-400A-A146-31F9282BC609}"/>
              </a:ext>
            </a:extLst>
          </p:cNvPr>
          <p:cNvSpPr txBox="1"/>
          <p:nvPr/>
        </p:nvSpPr>
        <p:spPr>
          <a:xfrm>
            <a:off x="8218099" y="4005532"/>
            <a:ext cx="35627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haroni"/>
              <a:cs typeface="Aharoni"/>
            </a:endParaRPr>
          </a:p>
          <a:p>
            <a:pPr algn="l"/>
            <a:endParaRPr lang="en-US" b="1" dirty="0">
              <a:latin typeface="Aharoni"/>
              <a:cs typeface="Aharoni"/>
            </a:endParaRPr>
          </a:p>
          <a:p>
            <a:pPr marL="285750" indent="-285750">
              <a:buFont typeface="Arial"/>
              <a:buChar char="•"/>
            </a:pPr>
            <a:endParaRPr lang="en-US" sz="2000" b="1" dirty="0">
              <a:latin typeface="Aharoni"/>
              <a:cs typeface="Aharoni"/>
            </a:endParaRPr>
          </a:p>
        </p:txBody>
      </p:sp>
      <p:sp>
        <p:nvSpPr>
          <p:cNvPr id="7" name="Rectangle 6">
            <a:extLst>
              <a:ext uri="{FF2B5EF4-FFF2-40B4-BE49-F238E27FC236}">
                <a16:creationId xmlns:a16="http://schemas.microsoft.com/office/drawing/2014/main" id="{C6D2167E-BAD6-4891-9A31-A970060DFA7F}"/>
              </a:ext>
            </a:extLst>
          </p:cNvPr>
          <p:cNvSpPr/>
          <p:nvPr/>
        </p:nvSpPr>
        <p:spPr>
          <a:xfrm>
            <a:off x="8406394" y="2389205"/>
            <a:ext cx="3573455" cy="15457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 Load the  seaborn package and the draw the chart</a:t>
            </a:r>
            <a:endParaRPr lang="en-US" dirty="0">
              <a:solidFill>
                <a:schemeClr val="tx1"/>
              </a:solidFill>
            </a:endParaRPr>
          </a:p>
          <a:p>
            <a:endParaRPr lang="en-US" sz="1600" dirty="0">
              <a:solidFill>
                <a:schemeClr val="tx1"/>
              </a:solidFill>
              <a:latin typeface="Century Gothic"/>
              <a:ea typeface="+mn-lt"/>
              <a:cs typeface="Aharoni"/>
            </a:endParaRPr>
          </a:p>
          <a:p>
            <a:r>
              <a:rPr lang="en-US" sz="1600" dirty="0">
                <a:solidFill>
                  <a:srgbClr val="00B050"/>
                </a:solidFill>
                <a:latin typeface="Century Gothic"/>
                <a:ea typeface="+mn-lt"/>
                <a:cs typeface="Aharoni"/>
              </a:rPr>
              <a:t>import seaborn as sns</a:t>
            </a:r>
          </a:p>
          <a:p>
            <a:r>
              <a:rPr lang="en-US" sz="1600" dirty="0">
                <a:solidFill>
                  <a:srgbClr val="00B050"/>
                </a:solidFill>
                <a:latin typeface="Century Gothic"/>
                <a:ea typeface="+mn-lt"/>
                <a:cs typeface="Aharoni"/>
              </a:rPr>
              <a:t>sns.violinplot(x='rest_type', y= d.value, data=df)</a:t>
            </a:r>
          </a:p>
        </p:txBody>
      </p:sp>
      <p:sp>
        <p:nvSpPr>
          <p:cNvPr id="9" name="Content Placeholder 2">
            <a:extLst>
              <a:ext uri="{FF2B5EF4-FFF2-40B4-BE49-F238E27FC236}">
                <a16:creationId xmlns:a16="http://schemas.microsoft.com/office/drawing/2014/main" id="{9B8461D8-E29E-4F43-B98E-97434ECBDB5C}"/>
              </a:ext>
            </a:extLst>
          </p:cNvPr>
          <p:cNvSpPr>
            <a:spLocks noGrp="1"/>
          </p:cNvSpPr>
          <p:nvPr>
            <p:ph idx="1"/>
          </p:nvPr>
        </p:nvSpPr>
        <p:spPr>
          <a:xfrm>
            <a:off x="8366911" y="4162903"/>
            <a:ext cx="3643552" cy="1791978"/>
          </a:xfrm>
        </p:spPr>
        <p:txBody>
          <a:bodyPr vert="horz" lIns="91440" tIns="45720" rIns="91440" bIns="45720" rtlCol="0" anchor="t">
            <a:normAutofit fontScale="85000" lnSpcReduction="10000"/>
          </a:bodyPr>
          <a:lstStyle/>
          <a:p>
            <a:pPr marL="0" indent="0">
              <a:buNone/>
            </a:pPr>
            <a:endParaRPr lang="en-US" dirty="0"/>
          </a:p>
          <a:p>
            <a:pPr marL="0" indent="0">
              <a:spcBef>
                <a:spcPts val="0"/>
              </a:spcBef>
              <a:buNone/>
            </a:pPr>
            <a:r>
              <a:rPr lang="en-US" b="1" dirty="0">
                <a:solidFill>
                  <a:schemeClr val="tx1">
                    <a:lumMod val="95000"/>
                    <a:lumOff val="5000"/>
                  </a:schemeClr>
                </a:solidFill>
              </a:rPr>
              <a:t>Insights</a:t>
            </a:r>
          </a:p>
          <a:p>
            <a:pPr marL="0" indent="0">
              <a:spcBef>
                <a:spcPts val="0"/>
              </a:spcBef>
              <a:buNone/>
            </a:pPr>
            <a:endParaRPr lang="en-US" b="1" dirty="0">
              <a:solidFill>
                <a:schemeClr val="tx1">
                  <a:lumMod val="95000"/>
                  <a:lumOff val="5000"/>
                </a:schemeClr>
              </a:solidFill>
            </a:endParaRPr>
          </a:p>
          <a:p>
            <a:pPr>
              <a:spcBef>
                <a:spcPts val="0"/>
              </a:spcBef>
            </a:pPr>
            <a:r>
              <a:rPr lang="en-US" b="1" dirty="0"/>
              <a:t>For Bars median rating is the highest in comparison to others</a:t>
            </a:r>
          </a:p>
          <a:p>
            <a:pPr marL="0" indent="0">
              <a:spcBef>
                <a:spcPts val="0"/>
              </a:spcBef>
              <a:buNone/>
            </a:pPr>
            <a:endParaRPr lang="en-US" b="1" dirty="0">
              <a:ea typeface="+mn-lt"/>
              <a:cs typeface="+mn-lt"/>
            </a:endParaRPr>
          </a:p>
          <a:p>
            <a:pPr>
              <a:spcBef>
                <a:spcPts val="0"/>
              </a:spcBef>
            </a:pPr>
            <a:r>
              <a:rPr lang="en-US" b="1" dirty="0">
                <a:ea typeface="+mn-lt"/>
                <a:cs typeface="+mn-lt"/>
              </a:rPr>
              <a:t>Whereas, QuickBites and Takeaways have a lower median ratings</a:t>
            </a:r>
          </a:p>
          <a:p>
            <a:pPr>
              <a:spcBef>
                <a:spcPts val="0"/>
              </a:spcBef>
            </a:pPr>
            <a:endParaRPr lang="en-US" b="1" dirty="0">
              <a:ea typeface="+mn-lt"/>
              <a:cs typeface="+mn-lt"/>
            </a:endParaRPr>
          </a:p>
          <a:p>
            <a:pPr marL="285750" indent="-285750">
              <a:spcBef>
                <a:spcPts val="0"/>
              </a:spcBef>
              <a:buFont typeface="Arial,Sans-Serif" charset="2"/>
              <a:buChar char="•"/>
            </a:pPr>
            <a:endParaRPr lang="en-US" dirty="0"/>
          </a:p>
        </p:txBody>
      </p:sp>
      <p:sp>
        <p:nvSpPr>
          <p:cNvPr id="11" name="Rectangle 10">
            <a:extLst>
              <a:ext uri="{FF2B5EF4-FFF2-40B4-BE49-F238E27FC236}">
                <a16:creationId xmlns:a16="http://schemas.microsoft.com/office/drawing/2014/main" id="{F1EB0022-AABF-4A85-8C25-8848403FD9D1}"/>
              </a:ext>
            </a:extLst>
          </p:cNvPr>
          <p:cNvSpPr/>
          <p:nvPr/>
        </p:nvSpPr>
        <p:spPr>
          <a:xfrm>
            <a:off x="8120558" y="2396370"/>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357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map of a person&#10;&#10;Description generated with high confidence">
            <a:extLst>
              <a:ext uri="{FF2B5EF4-FFF2-40B4-BE49-F238E27FC236}">
                <a16:creationId xmlns:a16="http://schemas.microsoft.com/office/drawing/2014/main" id="{DEEC5D3C-3AAC-4B4F-9CCA-F86810D6C2C2}"/>
              </a:ext>
            </a:extLst>
          </p:cNvPr>
          <p:cNvPicPr>
            <a:picLocks noChangeAspect="1"/>
          </p:cNvPicPr>
          <p:nvPr/>
        </p:nvPicPr>
        <p:blipFill>
          <a:blip r:embed="rId2"/>
          <a:stretch>
            <a:fillRect/>
          </a:stretch>
        </p:blipFill>
        <p:spPr>
          <a:xfrm>
            <a:off x="353683" y="2434067"/>
            <a:ext cx="7473350" cy="3988316"/>
          </a:xfrm>
          <a:prstGeom prst="rect">
            <a:avLst/>
          </a:prstGeom>
        </p:spPr>
      </p:pic>
      <p:sp>
        <p:nvSpPr>
          <p:cNvPr id="5" name="Title 1">
            <a:extLst>
              <a:ext uri="{FF2B5EF4-FFF2-40B4-BE49-F238E27FC236}">
                <a16:creationId xmlns:a16="http://schemas.microsoft.com/office/drawing/2014/main" id="{0B805CF3-C77A-48E8-9519-D36388FA5593}"/>
              </a:ext>
            </a:extLst>
          </p:cNvPr>
          <p:cNvSpPr>
            <a:spLocks noGrp="1"/>
          </p:cNvSpPr>
          <p:nvPr>
            <p:ph type="title"/>
          </p:nvPr>
        </p:nvSpPr>
        <p:spPr>
          <a:xfrm>
            <a:off x="2389970" y="927098"/>
            <a:ext cx="6883224" cy="766660"/>
          </a:xfrm>
        </p:spPr>
        <p:txBody>
          <a:bodyPr/>
          <a:lstStyle/>
          <a:p>
            <a:pPr algn="ctr"/>
            <a:r>
              <a:rPr lang="en-US" sz="2800" dirty="0"/>
              <a:t>Bivariate Analysis(Graphical Analysis)</a:t>
            </a:r>
          </a:p>
        </p:txBody>
      </p:sp>
      <p:sp>
        <p:nvSpPr>
          <p:cNvPr id="3" name="Rectangle 2">
            <a:extLst>
              <a:ext uri="{FF2B5EF4-FFF2-40B4-BE49-F238E27FC236}">
                <a16:creationId xmlns:a16="http://schemas.microsoft.com/office/drawing/2014/main" id="{765B0688-F4A2-423F-8BD0-31C744210EF9}"/>
              </a:ext>
            </a:extLst>
          </p:cNvPr>
          <p:cNvSpPr/>
          <p:nvPr/>
        </p:nvSpPr>
        <p:spPr>
          <a:xfrm>
            <a:off x="7457487" y="2274187"/>
            <a:ext cx="4479228" cy="319912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cs typeface="Aharoni"/>
              </a:rPr>
              <a:t>#Load the seaborn and plot the chart</a:t>
            </a:r>
          </a:p>
          <a:p>
            <a:endParaRPr lang="en-US" sz="1200" dirty="0">
              <a:solidFill>
                <a:schemeClr val="tx1">
                  <a:lumMod val="95000"/>
                  <a:lumOff val="5000"/>
                </a:schemeClr>
              </a:solidFill>
              <a:cs typeface="Aharoni"/>
            </a:endParaRPr>
          </a:p>
          <a:p>
            <a:r>
              <a:rPr lang="en-US" sz="1200" dirty="0">
                <a:solidFill>
                  <a:srgbClr val="00B050"/>
                </a:solidFill>
                <a:cs typeface="Aharoni"/>
              </a:rPr>
              <a:t>import seaborn as sns</a:t>
            </a:r>
            <a:endParaRPr lang="en-US" sz="1200" dirty="0">
              <a:ea typeface="+mn-lt"/>
              <a:cs typeface="+mn-lt"/>
            </a:endParaRPr>
          </a:p>
          <a:p>
            <a:r>
              <a:rPr lang="en-US" sz="1200" dirty="0">
                <a:solidFill>
                  <a:srgbClr val="00B050"/>
                </a:solidFill>
                <a:cs typeface="Aharoni"/>
              </a:rPr>
              <a:t>sns.violinplot(x='rest_type', y= d.value, data=df)</a:t>
            </a:r>
            <a:endParaRPr lang="en-US" sz="1200" dirty="0">
              <a:ea typeface="+mn-lt"/>
              <a:cs typeface="+mn-lt"/>
            </a:endParaRPr>
          </a:p>
          <a:p>
            <a:r>
              <a:rPr lang="en-US" sz="1200" dirty="0">
                <a:solidFill>
                  <a:srgbClr val="00B050"/>
                </a:solidFill>
                <a:cs typeface="Aharoni"/>
              </a:rPr>
              <a:t>df1 = df.groupby(['rest_type','cuisines'], as_index=False).mean()</a:t>
            </a:r>
            <a:endParaRPr lang="en-US" sz="1200" dirty="0">
              <a:ea typeface="+mn-lt"/>
              <a:cs typeface="+mn-lt"/>
            </a:endParaRPr>
          </a:p>
          <a:p>
            <a:r>
              <a:rPr lang="en-US" sz="1200" dirty="0">
                <a:solidFill>
                  <a:srgbClr val="00B050"/>
                </a:solidFill>
                <a:cs typeface="Aharoni"/>
              </a:rPr>
              <a:t>df2 = df1[[ '</a:t>
            </a:r>
            <a:r>
              <a:rPr lang="en-US" sz="1200" dirty="0" err="1">
                <a:solidFill>
                  <a:srgbClr val="00B050"/>
                </a:solidFill>
                <a:cs typeface="Aharoni"/>
              </a:rPr>
              <a:t>rest_type','cuisines','approx_cost</a:t>
            </a:r>
            <a:r>
              <a:rPr lang="en-US" sz="1200" dirty="0">
                <a:solidFill>
                  <a:srgbClr val="00B050"/>
                </a:solidFill>
                <a:cs typeface="Aharoni"/>
              </a:rPr>
              <a:t>(for two people)']]</a:t>
            </a:r>
            <a:endParaRPr lang="en-US" sz="1200" dirty="0">
              <a:ea typeface="+mn-lt"/>
              <a:cs typeface="+mn-lt"/>
            </a:endParaRPr>
          </a:p>
          <a:p>
            <a:r>
              <a:rPr lang="en-US" sz="1200" dirty="0">
                <a:solidFill>
                  <a:srgbClr val="00B050"/>
                </a:solidFill>
                <a:cs typeface="Aharoni"/>
              </a:rPr>
              <a:t>g = sns.FacetGrid(df2, col='rest_type', hue='rest_type', col_wrap=4, )</a:t>
            </a:r>
            <a:endParaRPr lang="en-US" sz="1200" dirty="0">
              <a:ea typeface="+mn-lt"/>
              <a:cs typeface="+mn-lt"/>
            </a:endParaRPr>
          </a:p>
          <a:p>
            <a:r>
              <a:rPr lang="en-US" sz="1200" dirty="0">
                <a:solidFill>
                  <a:srgbClr val="00B050"/>
                </a:solidFill>
                <a:cs typeface="Aharoni"/>
              </a:rPr>
              <a:t>g = g.map(plt.plot, 'cuisines', 'approx_cost(for two people)')</a:t>
            </a:r>
            <a:endParaRPr lang="en-US" sz="1200" dirty="0">
              <a:ea typeface="+mn-lt"/>
              <a:cs typeface="+mn-lt"/>
            </a:endParaRPr>
          </a:p>
          <a:p>
            <a:r>
              <a:rPr lang="en-US" sz="1200" dirty="0">
                <a:solidFill>
                  <a:srgbClr val="00B050"/>
                </a:solidFill>
                <a:cs typeface="Aharoni"/>
              </a:rPr>
              <a:t>g = g.map(plt.fill_between, 'cuisines', 'approx_cost(for two people)', alpha=0.2).set_titles("{col_name} rest_type")</a:t>
            </a:r>
            <a:endParaRPr lang="en-US" sz="1200" dirty="0">
              <a:ea typeface="+mn-lt"/>
              <a:cs typeface="+mn-lt"/>
            </a:endParaRPr>
          </a:p>
          <a:p>
            <a:r>
              <a:rPr lang="en-US" sz="1200" dirty="0">
                <a:solidFill>
                  <a:srgbClr val="00B050"/>
                </a:solidFill>
                <a:cs typeface="Aharoni"/>
              </a:rPr>
              <a:t>g = g.set_titles("{col_name}")</a:t>
            </a:r>
            <a:endParaRPr lang="en-US" sz="1200" dirty="0">
              <a:ea typeface="+mn-lt"/>
              <a:cs typeface="+mn-lt"/>
            </a:endParaRPr>
          </a:p>
          <a:p>
            <a:r>
              <a:rPr lang="en-US" sz="1200" dirty="0">
                <a:solidFill>
                  <a:srgbClr val="00B050"/>
                </a:solidFill>
                <a:cs typeface="Aharoni"/>
              </a:rPr>
              <a:t>plt.subplots_adjust(top=0.92)</a:t>
            </a:r>
            <a:endParaRPr lang="en-US" sz="1200" dirty="0"/>
          </a:p>
        </p:txBody>
      </p:sp>
      <p:sp>
        <p:nvSpPr>
          <p:cNvPr id="6" name="Content Placeholder 2">
            <a:extLst>
              <a:ext uri="{FF2B5EF4-FFF2-40B4-BE49-F238E27FC236}">
                <a16:creationId xmlns:a16="http://schemas.microsoft.com/office/drawing/2014/main" id="{2B2D03B0-8A24-4451-BC99-8C5B8E8259D9}"/>
              </a:ext>
            </a:extLst>
          </p:cNvPr>
          <p:cNvSpPr txBox="1">
            <a:spLocks/>
          </p:cNvSpPr>
          <p:nvPr/>
        </p:nvSpPr>
        <p:spPr>
          <a:xfrm>
            <a:off x="7534254" y="5342939"/>
            <a:ext cx="4419929" cy="143254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US" sz="2000" b="1" dirty="0"/>
          </a:p>
          <a:p>
            <a:pPr marL="0" indent="0">
              <a:spcBef>
                <a:spcPts val="0"/>
              </a:spcBef>
              <a:buFont typeface="Wingdings 3" charset="2"/>
              <a:buNone/>
            </a:pPr>
            <a:r>
              <a:rPr lang="en-US" b="1" dirty="0">
                <a:solidFill>
                  <a:schemeClr val="tx1">
                    <a:lumMod val="95000"/>
                    <a:lumOff val="5000"/>
                  </a:schemeClr>
                </a:solidFill>
              </a:rPr>
              <a:t>Insights</a:t>
            </a:r>
          </a:p>
          <a:p>
            <a:pPr>
              <a:spcBef>
                <a:spcPts val="0"/>
              </a:spcBef>
            </a:pPr>
            <a:r>
              <a:rPr lang="en-US" b="1" dirty="0">
                <a:solidFill>
                  <a:schemeClr val="tx1">
                    <a:lumMod val="95000"/>
                    <a:lumOff val="5000"/>
                  </a:schemeClr>
                </a:solidFill>
                <a:ea typeface="+mn-lt"/>
                <a:cs typeface="+mn-lt"/>
              </a:rPr>
              <a:t>Bars tend to be costlier</a:t>
            </a:r>
          </a:p>
          <a:p>
            <a:pPr>
              <a:spcBef>
                <a:spcPts val="0"/>
              </a:spcBef>
            </a:pPr>
            <a:r>
              <a:rPr lang="en-US" b="1" dirty="0">
                <a:solidFill>
                  <a:schemeClr val="tx1">
                    <a:lumMod val="95000"/>
                    <a:lumOff val="5000"/>
                  </a:schemeClr>
                </a:solidFill>
                <a:ea typeface="+mn-lt"/>
                <a:cs typeface="+mn-lt"/>
              </a:rPr>
              <a:t>Dessert Parlor tend to be cheaper</a:t>
            </a:r>
            <a:endParaRPr lang="en-US" sz="2400" b="1" dirty="0">
              <a:ea typeface="+mn-lt"/>
              <a:cs typeface="+mn-lt"/>
            </a:endParaRPr>
          </a:p>
          <a:p>
            <a:pPr>
              <a:spcBef>
                <a:spcPts val="0"/>
              </a:spcBef>
            </a:pPr>
            <a:endParaRPr lang="en-US" sz="2400" b="1" dirty="0">
              <a:ea typeface="+mn-lt"/>
              <a:cs typeface="+mn-lt"/>
            </a:endParaRPr>
          </a:p>
          <a:p>
            <a:pPr marL="285750" indent="-285750">
              <a:spcBef>
                <a:spcPts val="0"/>
              </a:spcBef>
              <a:buFont typeface="Arial,Sans-Serif" charset="2"/>
              <a:buChar char="•"/>
            </a:pPr>
            <a:endParaRPr lang="en-US" sz="2400" b="1" dirty="0">
              <a:ea typeface="+mn-lt"/>
              <a:cs typeface="+mn-lt"/>
            </a:endParaRPr>
          </a:p>
        </p:txBody>
      </p:sp>
      <p:sp>
        <p:nvSpPr>
          <p:cNvPr id="12" name="Rectangle 11">
            <a:extLst>
              <a:ext uri="{FF2B5EF4-FFF2-40B4-BE49-F238E27FC236}">
                <a16:creationId xmlns:a16="http://schemas.microsoft.com/office/drawing/2014/main" id="{A27412E3-A5E8-4252-AE19-FB0FACFF1741}"/>
              </a:ext>
            </a:extLst>
          </p:cNvPr>
          <p:cNvSpPr/>
          <p:nvPr/>
        </p:nvSpPr>
        <p:spPr>
          <a:xfrm>
            <a:off x="7301049" y="2353238"/>
            <a:ext cx="99231" cy="415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064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FA7721A7BFA142ADD28B092CF3D222" ma:contentTypeVersion="11" ma:contentTypeDescription="Create a new document." ma:contentTypeScope="" ma:versionID="87d1d7edaaa855f50e30c3c5113db85a">
  <xsd:schema xmlns:xsd="http://www.w3.org/2001/XMLSchema" xmlns:xs="http://www.w3.org/2001/XMLSchema" xmlns:p="http://schemas.microsoft.com/office/2006/metadata/properties" xmlns:ns3="bc584631-81f3-4391-b62b-5aee2dbb818e" xmlns:ns4="8cf320fc-4f94-4486-8a17-9cdd3ecfe0a7" targetNamespace="http://schemas.microsoft.com/office/2006/metadata/properties" ma:root="true" ma:fieldsID="300e7d58e22707237db76181f2606e92" ns3:_="" ns4:_="">
    <xsd:import namespace="bc584631-81f3-4391-b62b-5aee2dbb818e"/>
    <xsd:import namespace="8cf320fc-4f94-4486-8a17-9cdd3ecfe0a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584631-81f3-4391-b62b-5aee2dbb8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f320fc-4f94-4486-8a17-9cdd3ecfe0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472AA9-DC29-41C0-8440-6F773D3AD720}">
  <ds:schemaRef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8cf320fc-4f94-4486-8a17-9cdd3ecfe0a7"/>
    <ds:schemaRef ds:uri="bc584631-81f3-4391-b62b-5aee2dbb818e"/>
    <ds:schemaRef ds:uri="http://purl.org/dc/terms/"/>
  </ds:schemaRefs>
</ds:datastoreItem>
</file>

<file path=customXml/itemProps2.xml><?xml version="1.0" encoding="utf-8"?>
<ds:datastoreItem xmlns:ds="http://schemas.openxmlformats.org/officeDocument/2006/customXml" ds:itemID="{2A63222E-4163-4734-8BE3-536E5030D99E}">
  <ds:schemaRefs>
    <ds:schemaRef ds:uri="http://schemas.microsoft.com/sharepoint/v3/contenttype/forms"/>
  </ds:schemaRefs>
</ds:datastoreItem>
</file>

<file path=customXml/itemProps3.xml><?xml version="1.0" encoding="utf-8"?>
<ds:datastoreItem xmlns:ds="http://schemas.openxmlformats.org/officeDocument/2006/customXml" ds:itemID="{2D69CF35-0E7E-4E09-8EE9-F80D8992D3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584631-81f3-4391-b62b-5aee2dbb818e"/>
    <ds:schemaRef ds:uri="8cf320fc-4f94-4486-8a17-9cdd3ecfe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1229</TotalTime>
  <Words>1839</Words>
  <Application>Microsoft Office PowerPoint</Application>
  <PresentationFormat>Widescreen</PresentationFormat>
  <Paragraphs>363</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Aharoni</vt:lpstr>
      <vt:lpstr>Arial</vt:lpstr>
      <vt:lpstr>Arial,Sans-Serif</vt:lpstr>
      <vt:lpstr>Calibri</vt:lpstr>
      <vt:lpstr>Century Gothic</vt:lpstr>
      <vt:lpstr>Courier New</vt:lpstr>
      <vt:lpstr>Rockwell</vt:lpstr>
      <vt:lpstr>Wingdings</vt:lpstr>
      <vt:lpstr>Wingdings 3</vt:lpstr>
      <vt:lpstr>Ion Boardroom</vt:lpstr>
      <vt:lpstr>Zomato- Bangalore</vt:lpstr>
      <vt:lpstr>PowerPoint Presentation</vt:lpstr>
      <vt:lpstr>Objective and Introduction</vt:lpstr>
      <vt:lpstr>PowerPoint Presentation</vt:lpstr>
      <vt:lpstr>Data Cleaning</vt:lpstr>
      <vt:lpstr>Univariate Analysis(Graphical Analysis)</vt:lpstr>
      <vt:lpstr>Multivariate Analysis(Graphical Analysis)</vt:lpstr>
      <vt:lpstr>Violin Plot</vt:lpstr>
      <vt:lpstr>Bivariate Analysis(Graphical Analysis)</vt:lpstr>
      <vt:lpstr>PowerPoint Presentation</vt:lpstr>
      <vt:lpstr>Business Objective- 360 degree solution ecosystem for the Owners and Users </vt:lpstr>
      <vt:lpstr>Decision Tree- to visualize the important factors</vt:lpstr>
      <vt:lpstr>Modeling techniques used</vt:lpstr>
      <vt:lpstr>Ensemble Classification Modeling</vt:lpstr>
      <vt:lpstr>Confusion metrics</vt:lpstr>
      <vt:lpstr>Classification Story-Factors Influencing Success</vt:lpstr>
      <vt:lpstr>PowerPoint Presentation</vt:lpstr>
      <vt:lpstr>Simulator and Target setting</vt:lpstr>
      <vt:lpstr>Recommendation </vt:lpstr>
      <vt:lpstr>Recommender</vt:lpstr>
      <vt:lpstr>Recommender Output</vt:lpstr>
      <vt:lpstr>PowerPoint Presentation</vt:lpstr>
      <vt:lpstr>K-Means Clustering </vt:lpstr>
      <vt:lpstr>Cluster Attributes </vt:lpstr>
      <vt:lpstr>PowerPoint Presentation</vt:lpstr>
      <vt:lpstr>PowerPoint Presentation</vt:lpstr>
      <vt:lpstr>Understand the Trends</vt:lpstr>
      <vt:lpstr>Deep Dive – Dishes Liked based on restaurant type</vt:lpstr>
      <vt:lpstr>Can I understand the reviews?</vt:lpstr>
      <vt:lpstr>Sentiment Analysis (Scoring)</vt:lpstr>
      <vt:lpstr>Sentiment Analysis (Modeling)</vt:lpstr>
      <vt:lpstr>Business Use Cases</vt:lpstr>
      <vt:lpstr>Restaurant Product Life Cycle Management</vt:lpstr>
      <vt:lpstr>Restaurant Positioning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Khandelwal, Pranay Manoj</dc:creator>
  <cp:lastModifiedBy>Shreeansh Priyadarshi</cp:lastModifiedBy>
  <cp:revision>4</cp:revision>
  <dcterms:created xsi:type="dcterms:W3CDTF">2019-07-27T18:32:37Z</dcterms:created>
  <dcterms:modified xsi:type="dcterms:W3CDTF">2019-11-02T19:11:40Z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0x010100A1FA7721A7BFA142ADD28B092CF3D222</vt:lpwstr>
  </property>
</Properties>
</file>