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E4A-90F7-4D10-BD73-1BF046B1E828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4B2C-AD1B-4DF5-BA92-2AC8D4BD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E4A-90F7-4D10-BD73-1BF046B1E828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4B2C-AD1B-4DF5-BA92-2AC8D4BD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1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E4A-90F7-4D10-BD73-1BF046B1E828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4B2C-AD1B-4DF5-BA92-2AC8D4BD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E4A-90F7-4D10-BD73-1BF046B1E828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4B2C-AD1B-4DF5-BA92-2AC8D4BD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5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E4A-90F7-4D10-BD73-1BF046B1E828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4B2C-AD1B-4DF5-BA92-2AC8D4BD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E4A-90F7-4D10-BD73-1BF046B1E828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4B2C-AD1B-4DF5-BA92-2AC8D4BD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1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E4A-90F7-4D10-BD73-1BF046B1E828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4B2C-AD1B-4DF5-BA92-2AC8D4BD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E4A-90F7-4D10-BD73-1BF046B1E828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4B2C-AD1B-4DF5-BA92-2AC8D4BD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E4A-90F7-4D10-BD73-1BF046B1E828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4B2C-AD1B-4DF5-BA92-2AC8D4BD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6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E4A-90F7-4D10-BD73-1BF046B1E828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4B2C-AD1B-4DF5-BA92-2AC8D4BD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5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E4A-90F7-4D10-BD73-1BF046B1E828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4B2C-AD1B-4DF5-BA92-2AC8D4BD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EE4A-90F7-4D10-BD73-1BF046B1E828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14B2C-AD1B-4DF5-BA92-2AC8D4BD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1186" y="-402540"/>
            <a:ext cx="9144000" cy="2387600"/>
          </a:xfrm>
        </p:spPr>
        <p:txBody>
          <a:bodyPr/>
          <a:lstStyle/>
          <a:p>
            <a:r>
              <a:rPr lang="en-US" dirty="0" smtClean="0"/>
              <a:t>Gamblers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1" t="39216" r="34391" b="-2023"/>
          <a:stretch/>
        </p:blipFill>
        <p:spPr>
          <a:xfrm>
            <a:off x="629270" y="2306094"/>
            <a:ext cx="5314329" cy="4158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10" y="3232298"/>
            <a:ext cx="2430186" cy="2519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070" y="1338729"/>
            <a:ext cx="250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they look like in game: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1284" y="2585967"/>
            <a:ext cx="194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Texture of the gamblers: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832" y="4339585"/>
            <a:ext cx="1794707" cy="1794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67014" y="3416255"/>
            <a:ext cx="1743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Texture of the Special Gambler: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4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-The Gamblers are in search of Money. So they seek after you, trying to take your money.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-The level will end once all the gamblers have been eliminated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-Special Gambler: + it is mirror image of the player.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+ it has the same stats of the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428" y="212651"/>
            <a:ext cx="2886738" cy="849169"/>
          </a:xfrm>
        </p:spPr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8" t="2326" r="1715" b="27442"/>
          <a:stretch/>
        </p:blipFill>
        <p:spPr>
          <a:xfrm>
            <a:off x="435933" y="1222744"/>
            <a:ext cx="9346019" cy="48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5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5867"/>
            <a:ext cx="10515600" cy="1661854"/>
          </a:xfrm>
        </p:spPr>
        <p:txBody>
          <a:bodyPr/>
          <a:lstStyle/>
          <a:p>
            <a:r>
              <a:rPr lang="en-US" dirty="0" smtClean="0"/>
              <a:t>Building – they are obstacle which simulated to be in a city area. So the building are designed to be a obstacle for the Gamblers and the Player 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4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naming convention gives the player each time he/she plays a new name.</a:t>
            </a:r>
          </a:p>
          <a:p>
            <a:endParaRPr lang="en-US" dirty="0"/>
          </a:p>
          <a:p>
            <a:r>
              <a:rPr lang="en-US" dirty="0" smtClean="0"/>
              <a:t>So each play is a unique.</a:t>
            </a:r>
          </a:p>
          <a:p>
            <a:endParaRPr lang="en-US" dirty="0"/>
          </a:p>
          <a:p>
            <a:r>
              <a:rPr lang="en-US" dirty="0" smtClean="0"/>
              <a:t>Also the Special Gambler since is a mirror image of the player it will have the same name as the previous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3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546" y="1244009"/>
            <a:ext cx="2121131" cy="701748"/>
          </a:xfrm>
        </p:spPr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3" t="32558" r="42006" b="8527"/>
          <a:stretch/>
        </p:blipFill>
        <p:spPr>
          <a:xfrm>
            <a:off x="3168503" y="2126511"/>
            <a:ext cx="4412511" cy="40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1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Some of the features are ambitious and thus research are required and those researched took up a lot of time</a:t>
            </a:r>
          </a:p>
          <a:p>
            <a:endParaRPr lang="en-US" dirty="0"/>
          </a:p>
          <a:p>
            <a:r>
              <a:rPr lang="en-US" dirty="0" smtClean="0"/>
              <a:t>Programming error such as linking error, faults. But overall it is solvable errors.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43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Gamblers</vt:lpstr>
      <vt:lpstr>Description</vt:lpstr>
      <vt:lpstr>Obstacles</vt:lpstr>
      <vt:lpstr>Description</vt:lpstr>
      <vt:lpstr>Description</vt:lpstr>
      <vt:lpstr>Naming</vt:lpstr>
      <vt:lpstr>Problems Faced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Gamblers</dc:title>
  <dc:creator>l639</dc:creator>
  <cp:lastModifiedBy>l639</cp:lastModifiedBy>
  <cp:revision>7</cp:revision>
  <dcterms:created xsi:type="dcterms:W3CDTF">2014-09-04T09:36:54Z</dcterms:created>
  <dcterms:modified xsi:type="dcterms:W3CDTF">2014-09-04T10:28:28Z</dcterms:modified>
</cp:coreProperties>
</file>