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581-AC3D-4A63-9D56-7A6245EBC335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1297-200B-4680-8C4D-F3C58B7CBF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208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581-AC3D-4A63-9D56-7A6245EBC335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1297-200B-4680-8C4D-F3C58B7CBF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930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581-AC3D-4A63-9D56-7A6245EBC335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1297-200B-4680-8C4D-F3C58B7CBF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43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581-AC3D-4A63-9D56-7A6245EBC335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1297-200B-4680-8C4D-F3C58B7CBF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3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581-AC3D-4A63-9D56-7A6245EBC335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1297-200B-4680-8C4D-F3C58B7CBF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60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581-AC3D-4A63-9D56-7A6245EBC335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1297-200B-4680-8C4D-F3C58B7CBF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27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581-AC3D-4A63-9D56-7A6245EBC335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1297-200B-4680-8C4D-F3C58B7CBF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09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581-AC3D-4A63-9D56-7A6245EBC335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1297-200B-4680-8C4D-F3C58B7CBF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201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581-AC3D-4A63-9D56-7A6245EBC335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1297-200B-4680-8C4D-F3C58B7CBF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18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581-AC3D-4A63-9D56-7A6245EBC335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1297-200B-4680-8C4D-F3C58B7CBF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416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581-AC3D-4A63-9D56-7A6245EBC335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1297-200B-4680-8C4D-F3C58B7CBF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64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B581-AC3D-4A63-9D56-7A6245EBC335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1297-200B-4680-8C4D-F3C58B7CBF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8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092" y="1138850"/>
            <a:ext cx="4648200" cy="1123088"/>
          </a:xfrm>
        </p:spPr>
        <p:txBody>
          <a:bodyPr/>
          <a:lstStyle/>
          <a:p>
            <a:pPr algn="ctr"/>
            <a:r>
              <a:rPr lang="en-SG" dirty="0" smtClean="0"/>
              <a:t>Entity Factory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877" y="2904148"/>
            <a:ext cx="4554415" cy="3592905"/>
          </a:xfrm>
        </p:spPr>
        <p:txBody>
          <a:bodyPr>
            <a:normAutofit/>
          </a:bodyPr>
          <a:lstStyle/>
          <a:p>
            <a:r>
              <a:rPr lang="en-SG" sz="3600" dirty="0" smtClean="0"/>
              <a:t>Base Class for the entities</a:t>
            </a:r>
          </a:p>
          <a:p>
            <a:endParaRPr lang="en-SG" sz="3600" dirty="0"/>
          </a:p>
          <a:p>
            <a:pPr lvl="0"/>
            <a:r>
              <a:rPr lang="en-SG" sz="3600" dirty="0"/>
              <a:t>Creates new </a:t>
            </a:r>
            <a:r>
              <a:rPr lang="en-SG" sz="3600" dirty="0" smtClean="0"/>
              <a:t>entities</a:t>
            </a:r>
            <a:endParaRPr lang="en-SG" sz="3600" dirty="0"/>
          </a:p>
          <a:p>
            <a:endParaRPr lang="en-SG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33292" y="1162843"/>
            <a:ext cx="5820508" cy="1099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mtClean="0"/>
              <a:t>Entity</a:t>
            </a:r>
            <a:endParaRPr lang="en-S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69242" y="2904148"/>
            <a:ext cx="4784558" cy="415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600" dirty="0" smtClean="0"/>
              <a:t>Get and Set positions of the entity</a:t>
            </a:r>
          </a:p>
          <a:p>
            <a:endParaRPr lang="en-SG" sz="3600" dirty="0" smtClean="0"/>
          </a:p>
          <a:p>
            <a:r>
              <a:rPr lang="en-SG" sz="3600" dirty="0" smtClean="0"/>
              <a:t>Virtual Functions</a:t>
            </a:r>
          </a:p>
          <a:p>
            <a:endParaRPr lang="en-SG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38168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767"/>
            <a:ext cx="4864768" cy="1367422"/>
          </a:xfrm>
        </p:spPr>
        <p:txBody>
          <a:bodyPr/>
          <a:lstStyle/>
          <a:p>
            <a:pPr algn="ctr"/>
            <a:r>
              <a:rPr lang="en-SG" dirty="0" smtClean="0"/>
              <a:t>Items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1899"/>
            <a:ext cx="10515600" cy="4351338"/>
          </a:xfrm>
        </p:spPr>
        <p:txBody>
          <a:bodyPr>
            <a:normAutofit/>
          </a:bodyPr>
          <a:lstStyle/>
          <a:p>
            <a:r>
              <a:rPr lang="en-SG" sz="4000" dirty="0" smtClean="0"/>
              <a:t>Health</a:t>
            </a:r>
          </a:p>
          <a:p>
            <a:endParaRPr lang="en-SG" sz="4000" dirty="0"/>
          </a:p>
          <a:p>
            <a:r>
              <a:rPr lang="en-SG" sz="4000" dirty="0" smtClean="0"/>
              <a:t>Ammo</a:t>
            </a:r>
          </a:p>
          <a:p>
            <a:endParaRPr lang="en-SG" sz="4000" dirty="0" smtClean="0"/>
          </a:p>
          <a:p>
            <a:r>
              <a:rPr lang="en-SG" sz="4000" dirty="0" smtClean="0"/>
              <a:t>Speed Up</a:t>
            </a:r>
            <a:endParaRPr lang="en-SG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02968" y="990767"/>
            <a:ext cx="5650832" cy="1367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mtClean="0"/>
              <a:t>Collision Event 	</a:t>
            </a:r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45179" y="2691900"/>
            <a:ext cx="4307306" cy="356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4400" dirty="0" smtClean="0"/>
              <a:t>Inside </a:t>
            </a:r>
            <a:r>
              <a:rPr lang="en-SG" sz="4400" dirty="0" err="1" smtClean="0"/>
              <a:t>PlayerInfo</a:t>
            </a:r>
            <a:r>
              <a:rPr lang="en-SG" sz="4400" dirty="0" smtClean="0"/>
              <a:t> Class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376008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/>
              <a:t>Screen Textures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5989" cy="3035133"/>
          </a:xfrm>
        </p:spPr>
        <p:txBody>
          <a:bodyPr>
            <a:noAutofit/>
          </a:bodyPr>
          <a:lstStyle/>
          <a:p>
            <a:pPr lvl="0"/>
            <a:r>
              <a:rPr lang="en-SG" sz="4400" dirty="0"/>
              <a:t>Enter Name Screen</a:t>
            </a:r>
          </a:p>
          <a:p>
            <a:pPr lvl="0"/>
            <a:r>
              <a:rPr lang="en-SG" sz="4400" dirty="0"/>
              <a:t>Menu</a:t>
            </a:r>
          </a:p>
          <a:p>
            <a:pPr lvl="0"/>
            <a:r>
              <a:rPr lang="en-SG" sz="4400" dirty="0"/>
              <a:t>Story</a:t>
            </a:r>
          </a:p>
          <a:p>
            <a:pPr lvl="0"/>
            <a:r>
              <a:rPr lang="en-SG" sz="4400" dirty="0"/>
              <a:t>Instructions</a:t>
            </a:r>
          </a:p>
          <a:p>
            <a:pPr lvl="0"/>
            <a:r>
              <a:rPr lang="en-SG" sz="4400" dirty="0"/>
              <a:t>Subpage</a:t>
            </a:r>
          </a:p>
          <a:p>
            <a:pPr marL="0" indent="0">
              <a:buNone/>
            </a:pPr>
            <a:endParaRPr lang="en-SG" sz="4400" dirty="0"/>
          </a:p>
        </p:txBody>
      </p:sp>
      <p:sp>
        <p:nvSpPr>
          <p:cNvPr id="4" name="Rectangle 3"/>
          <p:cNvSpPr/>
          <p:nvPr/>
        </p:nvSpPr>
        <p:spPr>
          <a:xfrm>
            <a:off x="5983706" y="1825625"/>
            <a:ext cx="477252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SG" sz="4400" dirty="0" smtClean="0"/>
              <a:t>Shop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SG" sz="4400" dirty="0" smtClean="0"/>
              <a:t>Player Gambled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SG" sz="4400" dirty="0" smtClean="0"/>
              <a:t>Health Pickup Item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4400" dirty="0" smtClean="0"/>
              <a:t>Speed Up Pickup Item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161552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31" y="916109"/>
            <a:ext cx="10515600" cy="1325563"/>
          </a:xfrm>
        </p:spPr>
        <p:txBody>
          <a:bodyPr/>
          <a:lstStyle/>
          <a:p>
            <a:pPr algn="ctr"/>
            <a:r>
              <a:rPr lang="en-SG" dirty="0" smtClean="0"/>
              <a:t>Score (Money) 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8302"/>
            <a:ext cx="10515600" cy="4351338"/>
          </a:xfrm>
        </p:spPr>
        <p:txBody>
          <a:bodyPr/>
          <a:lstStyle/>
          <a:p>
            <a:r>
              <a:rPr lang="en-SG" dirty="0" smtClean="0"/>
              <a:t>Counts the money the player has</a:t>
            </a:r>
          </a:p>
          <a:p>
            <a:endParaRPr lang="en-SG" dirty="0"/>
          </a:p>
          <a:p>
            <a:r>
              <a:rPr lang="en-SG" dirty="0" smtClean="0"/>
              <a:t>Adds in money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583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Entity Factory </vt:lpstr>
      <vt:lpstr>Items</vt:lpstr>
      <vt:lpstr>Screen Textures</vt:lpstr>
      <vt:lpstr>Score (Money)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Factory</dc:title>
  <dc:creator>WanWen .</dc:creator>
  <cp:lastModifiedBy>WanWen .</cp:lastModifiedBy>
  <cp:revision>2</cp:revision>
  <dcterms:created xsi:type="dcterms:W3CDTF">2014-09-04T09:53:03Z</dcterms:created>
  <dcterms:modified xsi:type="dcterms:W3CDTF">2014-09-04T10:00:08Z</dcterms:modified>
</cp:coreProperties>
</file>