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FADE959-78D0-4D21-9D71-3F7B9D531940}" type="datetimeFigureOut">
              <a:rPr lang="en-US" smtClean="0"/>
              <a:t>19-Nov-13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02633FB-9D01-40B8-9AB3-DF4597B1C3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FADE959-78D0-4D21-9D71-3F7B9D531940}" type="datetimeFigureOut">
              <a:rPr lang="en-US" smtClean="0"/>
              <a:t>19-Nov-13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02633FB-9D01-40B8-9AB3-DF4597B1C3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FADE959-78D0-4D21-9D71-3F7B9D531940}" type="datetimeFigureOut">
              <a:rPr lang="en-US" smtClean="0"/>
              <a:t>19-Nov-13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02633FB-9D01-40B8-9AB3-DF4597B1C3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FADE959-78D0-4D21-9D71-3F7B9D531940}" type="datetimeFigureOut">
              <a:rPr lang="en-US" smtClean="0"/>
              <a:t>19-Nov-13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2633FB-9D01-40B8-9AB3-DF4597B1C3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FADE959-78D0-4D21-9D71-3F7B9D531940}" type="datetimeFigureOut">
              <a:rPr lang="en-US" smtClean="0"/>
              <a:t>19-Nov-13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2633FB-9D01-40B8-9AB3-DF4597B1C31F}"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FADE959-78D0-4D21-9D71-3F7B9D531940}" type="datetimeFigureOut">
              <a:rPr lang="en-US" smtClean="0"/>
              <a:t>19-Nov-13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02633FB-9D01-40B8-9AB3-DF4597B1C3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 Data in The Era of Big Data: Twitter’s Real-Time related Query Suggestion Architecture</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By</a:t>
            </a:r>
          </a:p>
          <a:p>
            <a:r>
              <a:rPr lang="en-US" dirty="0" smtClean="0"/>
              <a:t>	</a:t>
            </a:r>
            <a:r>
              <a:rPr lang="en-US" dirty="0" err="1" smtClean="0"/>
              <a:t>Sree</a:t>
            </a:r>
            <a:r>
              <a:rPr lang="en-US" dirty="0" smtClean="0"/>
              <a:t> Vishnu </a:t>
            </a:r>
            <a:r>
              <a:rPr lang="en-US" dirty="0" err="1" smtClean="0"/>
              <a:t>sattarajpalli</a:t>
            </a:r>
            <a:endParaRPr lang="en-US" dirty="0" smtClean="0"/>
          </a:p>
          <a:p>
            <a:r>
              <a:rPr lang="en-US" dirty="0" smtClean="0"/>
              <a:t>Prakash </a:t>
            </a:r>
            <a:r>
              <a:rPr lang="en-US" dirty="0" err="1" smtClean="0"/>
              <a:t>Garapati</a:t>
            </a:r>
            <a:endParaRPr lang="en-US" dirty="0" smtClean="0"/>
          </a:p>
          <a:p>
            <a:r>
              <a:rPr lang="en-US" dirty="0" smtClean="0"/>
              <a:t> </a:t>
            </a:r>
            <a:r>
              <a:rPr lang="en-US" dirty="0" err="1" smtClean="0"/>
              <a:t>Sirisha</a:t>
            </a:r>
            <a:r>
              <a:rPr lang="en-US" dirty="0" smtClean="0"/>
              <a:t> Pakalapati</a:t>
            </a:r>
            <a:endParaRPr lang="en-US" dirty="0"/>
          </a:p>
        </p:txBody>
      </p:sp>
    </p:spTree>
    <p:extLst>
      <p:ext uri="{BB962C8B-B14F-4D97-AF65-F5344CB8AC3E}">
        <p14:creationId xmlns:p14="http://schemas.microsoft.com/office/powerpoint/2010/main" val="325446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two: </a:t>
            </a:r>
            <a:r>
              <a:rPr lang="en-US" dirty="0" err="1" smtClean="0"/>
              <a:t>hadoop</a:t>
            </a:r>
            <a:endParaRPr lang="en-US" dirty="0"/>
          </a:p>
        </p:txBody>
      </p:sp>
      <p:sp>
        <p:nvSpPr>
          <p:cNvPr id="3" name="Content Placeholder 2"/>
          <p:cNvSpPr>
            <a:spLocks noGrp="1"/>
          </p:cNvSpPr>
          <p:nvPr>
            <p:ph idx="1"/>
          </p:nvPr>
        </p:nvSpPr>
        <p:spPr/>
        <p:txBody>
          <a:bodyPr/>
          <a:lstStyle/>
          <a:p>
            <a:r>
              <a:rPr lang="en-US" dirty="0" smtClean="0"/>
              <a:t>Second bottle neck has to do with the latencies associated with Map reduce jobs themselves.</a:t>
            </a:r>
          </a:p>
          <a:p>
            <a:r>
              <a:rPr lang="en-US" dirty="0" smtClean="0"/>
              <a:t>Second issue involved the speed of map reduce and the complexity of the search assistance.</a:t>
            </a:r>
          </a:p>
          <a:p>
            <a:r>
              <a:rPr lang="en-US" dirty="0" smtClean="0"/>
              <a:t>Another issue they observed was sensitivity of job completion time to stragglers.</a:t>
            </a:r>
            <a:endParaRPr lang="en-US" dirty="0"/>
          </a:p>
        </p:txBody>
      </p:sp>
    </p:spTree>
    <p:extLst>
      <p:ext uri="{BB962C8B-B14F-4D97-AF65-F5344CB8AC3E}">
        <p14:creationId xmlns:p14="http://schemas.microsoft.com/office/powerpoint/2010/main" val="58464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60658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Context: related query suggestion and spelling correction in search called as search assistance need to be provided n real time</a:t>
            </a:r>
          </a:p>
          <a:p>
            <a:pPr marL="0" indent="0">
              <a:buNone/>
            </a:pPr>
            <a:r>
              <a:rPr lang="en-US" dirty="0" smtClean="0"/>
              <a:t>Real time: balancing accumulating sufficient evidence to return results with responsiveness to newly formed associations between queries that often derive from breaking news stories.</a:t>
            </a:r>
          </a:p>
          <a:p>
            <a:pPr marL="0" indent="0">
              <a:buNone/>
            </a:pPr>
            <a:endParaRPr lang="en-US" dirty="0"/>
          </a:p>
        </p:txBody>
      </p:sp>
    </p:spTree>
    <p:extLst>
      <p:ext uri="{BB962C8B-B14F-4D97-AF65-F5344CB8AC3E}">
        <p14:creationId xmlns:p14="http://schemas.microsoft.com/office/powerpoint/2010/main" val="1575014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Introduced real time related query suggestion problem</a:t>
            </a:r>
          </a:p>
          <a:p>
            <a:r>
              <a:rPr lang="en-US" dirty="0" smtClean="0"/>
              <a:t>Described two separate working systems that were built to solve the problem</a:t>
            </a:r>
          </a:p>
          <a:p>
            <a:r>
              <a:rPr lang="en-US" dirty="0" smtClean="0"/>
              <a:t>Their experiences highlight a gap between architectures of processing “big data” and “fast data”</a:t>
            </a:r>
            <a:endParaRPr lang="en-US" dirty="0"/>
          </a:p>
        </p:txBody>
      </p:sp>
    </p:spTree>
    <p:extLst>
      <p:ext uri="{BB962C8B-B14F-4D97-AF65-F5344CB8AC3E}">
        <p14:creationId xmlns:p14="http://schemas.microsoft.com/office/powerpoint/2010/main" val="128807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Quantifying churn</a:t>
            </a:r>
            <a:endParaRPr lang="en-US" dirty="0"/>
          </a:p>
        </p:txBody>
      </p:sp>
      <p:sp>
        <p:nvSpPr>
          <p:cNvPr id="3" name="Content Placeholder 2"/>
          <p:cNvSpPr>
            <a:spLocks noGrp="1"/>
          </p:cNvSpPr>
          <p:nvPr>
            <p:ph idx="1"/>
          </p:nvPr>
        </p:nvSpPr>
        <p:spPr/>
        <p:txBody>
          <a:bodyPr/>
          <a:lstStyle/>
          <a:p>
            <a:endParaRPr lang="en-US" dirty="0" smtClean="0"/>
          </a:p>
          <a:p>
            <a:r>
              <a:rPr lang="en-US" dirty="0" smtClean="0"/>
              <a:t>Established a target of returning relevant related query suggestions with in ten minutes</a:t>
            </a:r>
          </a:p>
          <a:p>
            <a:endParaRPr lang="en-US" dirty="0" smtClean="0"/>
          </a:p>
          <a:p>
            <a:endParaRPr lang="en-US" dirty="0"/>
          </a:p>
        </p:txBody>
      </p:sp>
    </p:spTree>
    <p:extLst>
      <p:ext uri="{BB962C8B-B14F-4D97-AF65-F5344CB8AC3E}">
        <p14:creationId xmlns:p14="http://schemas.microsoft.com/office/powerpoint/2010/main" val="1511410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Overview</a:t>
            </a:r>
            <a:endParaRPr lang="en-US" dirty="0"/>
          </a:p>
        </p:txBody>
      </p:sp>
      <p:sp>
        <p:nvSpPr>
          <p:cNvPr id="3" name="Content Placeholder 2"/>
          <p:cNvSpPr>
            <a:spLocks noGrp="1"/>
          </p:cNvSpPr>
          <p:nvPr>
            <p:ph idx="1"/>
          </p:nvPr>
        </p:nvSpPr>
        <p:spPr/>
        <p:txBody>
          <a:bodyPr/>
          <a:lstStyle/>
          <a:p>
            <a:r>
              <a:rPr lang="en-US" dirty="0" smtClean="0"/>
              <a:t>If query A and query B are seen in the same context then they are related.</a:t>
            </a:r>
          </a:p>
          <a:p>
            <a:r>
              <a:rPr lang="en-US" dirty="0" smtClean="0"/>
              <a:t>If A precedes B in time, this suggests that B may be a query that is interesting to searchers who found A interesting</a:t>
            </a:r>
          </a:p>
          <a:p>
            <a:endParaRPr lang="en-US" dirty="0"/>
          </a:p>
        </p:txBody>
      </p:sp>
    </p:spTree>
    <p:extLst>
      <p:ext uri="{BB962C8B-B14F-4D97-AF65-F5344CB8AC3E}">
        <p14:creationId xmlns:p14="http://schemas.microsoft.com/office/powerpoint/2010/main" val="26290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solution</a:t>
            </a:r>
            <a:endParaRPr lang="en-US" dirty="0"/>
          </a:p>
        </p:txBody>
      </p:sp>
      <p:sp>
        <p:nvSpPr>
          <p:cNvPr id="3" name="Content Placeholder 2"/>
          <p:cNvSpPr>
            <a:spLocks noGrp="1"/>
          </p:cNvSpPr>
          <p:nvPr>
            <p:ph idx="1"/>
          </p:nvPr>
        </p:nvSpPr>
        <p:spPr/>
        <p:txBody>
          <a:bodyPr/>
          <a:lstStyle/>
          <a:p>
            <a:r>
              <a:rPr lang="en-US" dirty="0" smtClean="0"/>
              <a:t>The complete version of search assistance was built using </a:t>
            </a:r>
            <a:r>
              <a:rPr lang="en-US" dirty="0" err="1" smtClean="0"/>
              <a:t>hadoop</a:t>
            </a:r>
            <a:r>
              <a:rPr lang="en-US" dirty="0" smtClean="0"/>
              <a:t> platform later replaced it with the other one.</a:t>
            </a:r>
          </a:p>
          <a:p>
            <a:r>
              <a:rPr lang="en-US" dirty="0" smtClean="0"/>
              <a:t>They have written an open source system called “Elephant Bird” hooks into serialization frame works that automatically generate code for reading, writing, and manipulating arbitrary protocol buffer and thrift messages.</a:t>
            </a:r>
          </a:p>
          <a:p>
            <a:r>
              <a:rPr lang="en-US" dirty="0" smtClean="0"/>
              <a:t>Instead of writing </a:t>
            </a:r>
            <a:r>
              <a:rPr lang="en-US" dirty="0" err="1" smtClean="0"/>
              <a:t>hadoop</a:t>
            </a:r>
            <a:r>
              <a:rPr lang="en-US" dirty="0" smtClean="0"/>
              <a:t> code in java they have used pig.  </a:t>
            </a:r>
            <a:endParaRPr lang="en-US" dirty="0"/>
          </a:p>
        </p:txBody>
      </p:sp>
    </p:spTree>
    <p:extLst>
      <p:ext uri="{BB962C8B-B14F-4D97-AF65-F5344CB8AC3E}">
        <p14:creationId xmlns:p14="http://schemas.microsoft.com/office/powerpoint/2010/main" val="357275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p:txBody>
          <a:bodyPr>
            <a:normAutofit fontScale="92500"/>
          </a:bodyPr>
          <a:lstStyle/>
          <a:p>
            <a:r>
              <a:rPr lang="en-US" dirty="0" smtClean="0"/>
              <a:t>Production pig analytics job are </a:t>
            </a:r>
            <a:r>
              <a:rPr lang="en-US" dirty="0" err="1" smtClean="0"/>
              <a:t>cooridinated</a:t>
            </a:r>
            <a:r>
              <a:rPr lang="en-US" dirty="0" smtClean="0"/>
              <a:t> by work flow manager of twitter called “OINK”, schedules recurring jobs at fixed intervals</a:t>
            </a:r>
          </a:p>
          <a:p>
            <a:r>
              <a:rPr lang="en-US" dirty="0" smtClean="0"/>
              <a:t>Oink handles data dependencies between jobs.</a:t>
            </a:r>
          </a:p>
          <a:p>
            <a:r>
              <a:rPr lang="en-US" dirty="0" smtClean="0"/>
              <a:t>System worked reasonably in terms of output quality and allowed them to experiment and discover useful signals.</a:t>
            </a:r>
          </a:p>
          <a:p>
            <a:r>
              <a:rPr lang="en-US" dirty="0" smtClean="0"/>
              <a:t>But the related query outputs suggestions were not available until several hours after the collection of the data. After spending some effort to understand the issues involved, they detail two primary bottle necks involved. </a:t>
            </a:r>
            <a:endParaRPr lang="en-US" dirty="0"/>
          </a:p>
        </p:txBody>
      </p:sp>
    </p:spTree>
    <p:extLst>
      <p:ext uri="{BB962C8B-B14F-4D97-AF65-F5344CB8AC3E}">
        <p14:creationId xmlns:p14="http://schemas.microsoft.com/office/powerpoint/2010/main" val="55100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One: log import</a:t>
            </a:r>
            <a:endParaRPr lang="en-US" dirty="0"/>
          </a:p>
        </p:txBody>
      </p:sp>
      <p:sp>
        <p:nvSpPr>
          <p:cNvPr id="3" name="Content Placeholder 2"/>
          <p:cNvSpPr>
            <a:spLocks noGrp="1"/>
          </p:cNvSpPr>
          <p:nvPr>
            <p:ph idx="1"/>
          </p:nvPr>
        </p:nvSpPr>
        <p:spPr/>
        <p:txBody>
          <a:bodyPr/>
          <a:lstStyle/>
          <a:p>
            <a:r>
              <a:rPr lang="en-US" dirty="0" smtClean="0"/>
              <a:t>Moving Log data from tens of thousands of production hosts on to HDFS.</a:t>
            </a:r>
          </a:p>
          <a:p>
            <a:r>
              <a:rPr lang="en-US" dirty="0" smtClean="0"/>
              <a:t>For gathering log data, twitter uses scribe which aggregates high volumes of streaming log data in a robust, fault tolerant, distributed manner </a:t>
            </a:r>
            <a:endParaRPr lang="en-US" dirty="0"/>
          </a:p>
        </p:txBody>
      </p:sp>
    </p:spTree>
    <p:extLst>
      <p:ext uri="{BB962C8B-B14F-4D97-AF65-F5344CB8AC3E}">
        <p14:creationId xmlns:p14="http://schemas.microsoft.com/office/powerpoint/2010/main" val="3518586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219</TotalTime>
  <Words>406</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Fast Data in The Era of Big Data: Twitter’s Real-Time related Query Suggestion Architecture</vt:lpstr>
      <vt:lpstr>Outline</vt:lpstr>
      <vt:lpstr>PowerPoint Presentation</vt:lpstr>
      <vt:lpstr>Contributions</vt:lpstr>
      <vt:lpstr>Quantifying churn</vt:lpstr>
      <vt:lpstr>Algorithm Overview</vt:lpstr>
      <vt:lpstr>Hadoop solution</vt:lpstr>
      <vt:lpstr>continues</vt:lpstr>
      <vt:lpstr>Bottleneck One: log import</vt:lpstr>
      <vt:lpstr>Bottleneck two: hadoop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Data in The Era of Big Data: Twitter’s Real-Time related Query Suggestion Architecture</dc:title>
  <dc:creator>sony</dc:creator>
  <cp:lastModifiedBy>sony</cp:lastModifiedBy>
  <cp:revision>14</cp:revision>
  <dcterms:created xsi:type="dcterms:W3CDTF">2013-11-19T16:06:08Z</dcterms:created>
  <dcterms:modified xsi:type="dcterms:W3CDTF">2013-11-19T19:45:53Z</dcterms:modified>
</cp:coreProperties>
</file>