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C01A-9C2C-4153-B28B-9DEF5C936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7B3F7-ACEE-43F8-BF1C-7FB3968A3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E824-C5C5-45E5-8D9E-02BBC33B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71E2-57FE-418A-842E-3541AEAA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94CD-64B1-4159-8D13-448B1BE7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7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6AFA-3E2D-425A-89E7-726271D6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9CD36-CB35-45DB-8A18-B748873C5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6BF7-B8E8-43DD-9620-27B39B0B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9A50-0401-4C2C-9FD0-909BB2EA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B791-EE9A-4F1F-9047-C25574C9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7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D4200-79A7-4419-8E72-F4F5DD879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EFB2-F41F-4131-864B-8950BE2B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0278-81F5-4B43-9D72-F52E5C12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EEB4-3089-4399-BEA2-4C01EBE5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9195-E237-4EF0-9B56-AE445E40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2F86-F251-4AA3-BB84-BAB983C9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19F8-F24A-45CC-91E2-826EC1E2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C17B2-FCB1-4101-A25A-7EDE2A3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575B8-0E3C-4705-86E4-E8A7F31A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6333-132D-45C4-BD14-90374B7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2B19-B420-45FC-AAFB-91D07526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AC49-873D-414E-96E8-3EBAB37B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3E0C-2E9C-4AEC-A65F-989C4338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20E7-7B2F-41C8-B704-682A2A96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A273-9A64-4EEC-89AB-BA7184E3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52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ECFB-60B2-4F60-ABCA-780DF0A0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3B7E-1C80-4F86-A174-265F93B9E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A3268-48B0-4538-A372-98FD97D3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0AD5-C217-4E08-A772-BAE8980B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24B1-309F-4886-BE3B-8C7A88F0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23684-AF4A-4E1A-9602-BE916EE2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7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810D-3CE4-4204-ABFD-E221C735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A5BD3-8390-404A-86C4-BD9CA7E6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975CC-DA76-4FCA-932B-3F511ADB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A51F-4900-45BB-971E-B9880345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2AD36-987A-461E-9B56-B863DF1BE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C2484-4225-430D-92B8-C07EF0BC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E5A70-C7AF-41B2-A5D4-21A6ECFA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B7F00-EB26-4D69-8DB2-32EC7897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6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6AB1-CF87-4118-9CC0-8AEC05C0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FF8F7-5395-419E-8B5D-6E06BE18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A9295-3BB6-418D-A84B-A6EDB93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B6246-FB91-4F60-B2EC-2493A1A8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9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DE0F9-B722-4A1D-8DA8-FCB6B714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7527D-FEC2-44AF-B39F-A6C01F76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AD759-858A-4D27-8221-24FAA772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CD0E-D742-4CEE-99BF-455A4DF3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A925-7542-46FA-8D4C-4079FDCF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05054-BF0C-42FB-A36A-44C0230D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9A68E-401F-4150-9FB6-A2106B1B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68153-4A31-469C-93DE-E0CC4E73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4A0A9-5627-4FED-B4FF-5F094785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1F94-DF4A-4B34-83EB-E530E31D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0D94E-8435-429B-8ADC-E5B9E7D75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F833-8AE7-4398-9CE0-BC408CAA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987A9-898B-4FC3-9A64-83D42201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022E-216F-4FC1-9715-BA7F35C3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A94EB-D4B4-45C7-A8A9-072CA0B7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9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C9C54-96FB-462B-8063-0374802D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F1E3B-D421-4DB8-8521-94DAB61E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D96B-28DE-4018-AC9E-E7F0D2F2C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A709-287B-457F-8D4F-263BEA3742A7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DF6E-7A99-41EC-B007-CFDD1B4DF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07648-5F55-4669-9ED0-2C2695A17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D81C-9D6B-4688-B2C6-20F6355AD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4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F74-D380-4E63-A812-114CEE121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937" y="132217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b="1" dirty="0"/>
              <a:t>UNITED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5EEC-CFEB-4CE0-AF42-2CA59126E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937" y="3835056"/>
            <a:ext cx="9144000" cy="2869514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SUMMER TRAINING </a:t>
            </a:r>
          </a:p>
          <a:p>
            <a:r>
              <a:rPr lang="en-IN" sz="2800" dirty="0"/>
              <a:t>COMPETATIVE CODING</a:t>
            </a:r>
          </a:p>
          <a:p>
            <a:endParaRPr lang="en-IN" sz="2800" dirty="0"/>
          </a:p>
          <a:p>
            <a:r>
              <a:rPr lang="en-IN" sz="2800" dirty="0">
                <a:solidFill>
                  <a:srgbClr val="0070C0"/>
                </a:solidFill>
              </a:rPr>
              <a:t>FROM -15 July to 23 Sep 2021</a:t>
            </a:r>
            <a:endParaRPr lang="en-I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800" dirty="0"/>
          </a:p>
          <a:p>
            <a:endParaRPr lang="en-IN" sz="2800" dirty="0"/>
          </a:p>
          <a:p>
            <a:pPr algn="l"/>
            <a:endParaRPr lang="en-IN" sz="280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B8555-F047-4260-BED0-2DAB50053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7" y="15343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0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683A-2E09-4B00-9402-D00D38FF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 - 2048 GAME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BF4B-E149-40BA-8058-84EB4085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PRESENTED BY-</a:t>
            </a:r>
          </a:p>
          <a:p>
            <a:pPr marL="2286000" lvl="5" indent="0">
              <a:buNone/>
            </a:pPr>
            <a:r>
              <a:rPr lang="en-IN" sz="2400" dirty="0"/>
              <a:t>    HARIPRIYA YADAV</a:t>
            </a:r>
          </a:p>
          <a:p>
            <a:pPr marL="2286000" lvl="5" indent="0">
              <a:buNone/>
            </a:pPr>
            <a:r>
              <a:rPr lang="en-IN" sz="2400" dirty="0"/>
              <a:t>    CSE 3</a:t>
            </a:r>
            <a:r>
              <a:rPr lang="en-IN" sz="2400" baseline="30000" dirty="0"/>
              <a:t>rd</a:t>
            </a:r>
            <a:r>
              <a:rPr lang="en-IN" sz="2400" dirty="0"/>
              <a:t> YEAR</a:t>
            </a:r>
          </a:p>
          <a:p>
            <a:pPr marL="2286000" lvl="5" indent="0">
              <a:buNone/>
            </a:pPr>
            <a:r>
              <a:rPr lang="en-IN" sz="2400" dirty="0"/>
              <a:t>    ROLL NO. - 2002840109003</a:t>
            </a:r>
          </a:p>
        </p:txBody>
      </p:sp>
    </p:spTree>
    <p:extLst>
      <p:ext uri="{BB962C8B-B14F-4D97-AF65-F5344CB8AC3E}">
        <p14:creationId xmlns:p14="http://schemas.microsoft.com/office/powerpoint/2010/main" val="39054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292C-F63F-420F-9970-CE9F19A6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u="sng" dirty="0"/>
              <a:t>About 2048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BE10-ED33-4B48-9D87-E17CF4DE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</a:rPr>
              <a:t>2048 is a single-player sliding block puzzle game designed by Italian web developer </a:t>
            </a:r>
            <a:r>
              <a:rPr lang="en-US" sz="3200" b="0" dirty="0">
                <a:solidFill>
                  <a:schemeClr val="accent1"/>
                </a:solidFill>
                <a:effectLst/>
              </a:rPr>
              <a:t>Gabriele Cirulli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. The game’s objective is to slide numbered tiles on a grid to combine them to create a tile with the number 2048. However, one can continue to play the game after reaching the goal, creating tiles with larger numbers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endParaRPr lang="en-IN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	</a:t>
            </a:r>
            <a:r>
              <a:rPr lang="en-IN" sz="3200" dirty="0">
                <a:solidFill>
                  <a:srgbClr val="000000"/>
                </a:solidFill>
              </a:rPr>
              <a:t>It is basically based on </a:t>
            </a:r>
            <a:r>
              <a:rPr lang="en-IN" sz="3200" b="1" dirty="0">
                <a:solidFill>
                  <a:srgbClr val="000000"/>
                </a:solidFill>
              </a:rPr>
              <a:t>Backtracking</a:t>
            </a:r>
            <a:r>
              <a:rPr lang="en-IN" b="1" dirty="0">
                <a:solidFill>
                  <a:srgbClr val="000000"/>
                </a:solidFill>
              </a:rPr>
              <a:t>.</a:t>
            </a:r>
            <a:endParaRPr lang="en-US" b="1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61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E193-99C1-46CA-A682-489798B1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/>
              <a:t>How to play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6569-D31D-44B5-90ED-A0380049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urw-din"/>
              </a:rPr>
              <a:t>1.</a:t>
            </a:r>
            <a:r>
              <a:rPr lang="en-US" b="0" i="0" dirty="0">
                <a:effectLst/>
                <a:latin typeface="urw-din"/>
              </a:rPr>
              <a:t> There is a 4*4 grid which can be filled with any number. Initially two random cells are filled </a:t>
            </a:r>
            <a:r>
              <a:rPr lang="en-US" b="0" i="0">
                <a:effectLst/>
                <a:latin typeface="urw-din"/>
              </a:rPr>
              <a:t>with 2 or 4 </a:t>
            </a:r>
            <a:r>
              <a:rPr lang="en-US" b="0" i="0" dirty="0">
                <a:effectLst/>
                <a:latin typeface="urw-din"/>
              </a:rPr>
              <a:t>in it. Rest cells are empty.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1C474-63E9-4226-8249-D7CB33C76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0" y="3231357"/>
            <a:ext cx="3587750" cy="29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ED36-9C5F-497D-B82A-2D91F29D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8BE0-55BA-496F-A25F-92D8D9110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76321"/>
            <a:ext cx="11341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urw-din"/>
              </a:rPr>
              <a:t>2</a:t>
            </a:r>
            <a:r>
              <a:rPr lang="en-US" sz="3200" b="1" i="0" dirty="0">
                <a:effectLst/>
                <a:latin typeface="urw-din"/>
              </a:rPr>
              <a:t>.</a:t>
            </a:r>
            <a:r>
              <a:rPr lang="en-US" sz="3200" b="0" i="0" dirty="0">
                <a:effectLst/>
                <a:latin typeface="urw-din"/>
              </a:rPr>
              <a:t> </a:t>
            </a:r>
            <a:r>
              <a:rPr lang="en-US" sz="3200" dirty="0">
                <a:latin typeface="urw-din"/>
              </a:rPr>
              <a:t>We use</a:t>
            </a:r>
            <a:r>
              <a:rPr lang="en-US" sz="3200" b="0" i="0" dirty="0">
                <a:effectLst/>
                <a:latin typeface="urw-din"/>
              </a:rPr>
              <a:t> move up, down, left, or right key to slide a tile and tiles with same number get merge. 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375E2B-FEA8-401D-8C31-6258BB4B8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351990"/>
            <a:ext cx="4013200" cy="2606674"/>
          </a:xfrm>
        </p:spPr>
      </p:pic>
    </p:spTree>
    <p:extLst>
      <p:ext uri="{BB962C8B-B14F-4D97-AF65-F5344CB8AC3E}">
        <p14:creationId xmlns:p14="http://schemas.microsoft.com/office/powerpoint/2010/main" val="365753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5B06-AFEB-40EC-996A-696AA589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3</a:t>
            </a:r>
            <a:r>
              <a:rPr lang="en-US" sz="2800" dirty="0"/>
              <a:t>. </a:t>
            </a:r>
            <a:r>
              <a:rPr lang="en-US" sz="2800" dirty="0">
                <a:latin typeface="urw-din"/>
              </a:rPr>
              <a:t>After this grid compression any random empty cell gets itself filled with 2</a:t>
            </a:r>
            <a:endParaRPr lang="en-IN" sz="2800" dirty="0">
              <a:latin typeface="urw-di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6929-404A-4028-9890-981DE715E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47142" cy="4351338"/>
          </a:xfrm>
        </p:spPr>
        <p:txBody>
          <a:bodyPr/>
          <a:lstStyle/>
          <a:p>
            <a:pPr marL="0" indent="0">
              <a:buNone/>
            </a:pPr>
            <a:endParaRPr lang="en-IN" sz="2800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7847D-2D81-4984-A6FA-3C71F029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596" y="2461453"/>
            <a:ext cx="2853175" cy="28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8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211F-F8E9-4362-939C-A28374B5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E5A4-281D-471D-A4D0-7BABB6D7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16" y="540523"/>
            <a:ext cx="10515600" cy="43513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urw-din"/>
              </a:rPr>
              <a:t>4.</a:t>
            </a:r>
            <a:r>
              <a:rPr lang="en-US" b="0" i="0" dirty="0">
                <a:effectLst/>
                <a:latin typeface="urw-din"/>
              </a:rPr>
              <a:t> </a:t>
            </a:r>
            <a:r>
              <a:rPr lang="en-US" dirty="0">
                <a:latin typeface="urw-din"/>
              </a:rPr>
              <a:t>Our aim is to build tile with 2048 number</a:t>
            </a:r>
            <a:r>
              <a:rPr lang="en-US" b="0" i="0" dirty="0">
                <a:effectLst/>
                <a:latin typeface="urw-din"/>
              </a:rPr>
              <a:t>. If we are able to do that we wins.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27223-1B2A-4459-9982-E21A92AA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41" y="2038566"/>
            <a:ext cx="3518586" cy="30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889133-5EA5-4FB1-B6A4-F5F9342AFC6D}"/>
              </a:ext>
            </a:extLst>
          </p:cNvPr>
          <p:cNvSpPr/>
          <p:nvPr/>
        </p:nvSpPr>
        <p:spPr>
          <a:xfrm>
            <a:off x="3450148" y="2967335"/>
            <a:ext cx="52917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748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208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urw-din</vt:lpstr>
      <vt:lpstr>Office Theme</vt:lpstr>
      <vt:lpstr>UNITED INSTITUTE OF TECHNOLOGY</vt:lpstr>
      <vt:lpstr>TOPIC - 2048 GAME</vt:lpstr>
      <vt:lpstr>About 2048</vt:lpstr>
      <vt:lpstr>How to play:</vt:lpstr>
      <vt:lpstr> </vt:lpstr>
      <vt:lpstr>3. After this grid compression any random empty cell gets itself filled with 2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GROUP OF INSTITUTE</dc:title>
  <dc:creator>Saurav Pandey</dc:creator>
  <cp:lastModifiedBy>Saurav Pandey</cp:lastModifiedBy>
  <cp:revision>7</cp:revision>
  <dcterms:created xsi:type="dcterms:W3CDTF">2021-10-07T15:37:17Z</dcterms:created>
  <dcterms:modified xsi:type="dcterms:W3CDTF">2021-12-22T03:51:56Z</dcterms:modified>
</cp:coreProperties>
</file>