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ACEA3-FEE9-42F2-9D42-E2C9845E9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797542-5048-4097-8D3F-358FC9E1E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54F97A-6CA0-42FA-80B7-8BEC69E6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2BDA-B59E-4D90-BCEE-D5A840820721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8A9DC3-9BE9-426C-9F5B-834271B5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46F36-2ECB-4794-8A49-182BBA03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623B-5877-49C7-9D49-6F1A27F10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05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89DD4-E8BE-48EF-8C7F-B35BC745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54C634-0F22-47B8-9202-1DAF28CFA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5F516-494F-499C-8C03-2F21D057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2BDA-B59E-4D90-BCEE-D5A840820721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603DC1-6093-46C8-943E-B4E9570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2E23B0-DEFC-42D1-B129-6A9803E7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623B-5877-49C7-9D49-6F1A27F10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57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C449EB-D646-4A33-814D-56E17C771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8C9F57-7B7D-46D0-B964-FEF8CF1D8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429C4-544B-4C5F-B2D5-8F062591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2BDA-B59E-4D90-BCEE-D5A840820721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5F6B9-023B-4634-ABCD-34E046E9C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93FD0-C10C-42DC-BCB8-4971136F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623B-5877-49C7-9D49-6F1A27F10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55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CC820-9DC9-4BEE-98B6-64D72B48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FB8D09-F744-4881-96FC-2D72E04DC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BC6263-0ECC-477E-B4D3-4A215F45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2BDA-B59E-4D90-BCEE-D5A840820721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2BE50A-8232-4F90-A141-3CADD5A8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8C7F59-B47A-4034-9BAB-B11822E7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623B-5877-49C7-9D49-6F1A27F10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4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08B5F-F167-4AD6-B174-791DF1FC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BC2A4-E720-43DA-9CA1-6520047C7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357FF4-11F9-4CC1-96CF-A2851209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2BDA-B59E-4D90-BCEE-D5A840820721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1D0E8E-6E77-4EFA-A0F6-F6823592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666E51-989F-4304-9265-A36DC829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623B-5877-49C7-9D49-6F1A27F10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83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519D8-7EB4-4549-8C11-E8195A17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6D9083-2209-43C9-9C9E-E3BDDD000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A47671-AB49-4647-8A6F-A5E8FAB51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080D13-7361-4DBE-96AA-00BF375A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2BDA-B59E-4D90-BCEE-D5A840820721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146421-D971-448C-B8DF-D1A1D83A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A1BD93-4CBD-4E95-9DD4-E4D43B8C2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623B-5877-49C7-9D49-6F1A27F10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44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11844-3B94-4F2D-9C1C-9A4FCE7A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D31268-A522-4347-AD44-7AE1CC426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B409AE-68BA-4C8F-A7CC-682D435D7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A604F5-B950-455A-86BB-7594F9B8D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CBEE1B-F767-449C-9209-EA0EA6D88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30AB38-8EBB-4351-BE48-292036B7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2BDA-B59E-4D90-BCEE-D5A840820721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26D01C9-24D0-405A-B8EC-33B9CA44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FA15FB-BD50-4354-A20C-2BF70375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623B-5877-49C7-9D49-6F1A27F10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66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56D36-67C4-4F8C-9F03-AED57AA3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B21F2D-CEE8-4D1E-B9BD-9212BD5F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2BDA-B59E-4D90-BCEE-D5A840820721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B8B1D1-7230-4774-A18D-81F68650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AE9B76-E01C-414C-9835-4DE8775B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623B-5877-49C7-9D49-6F1A27F10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85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93665E-5E7B-4375-86F0-9E1BA5A1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2BDA-B59E-4D90-BCEE-D5A840820721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074835-912D-40AD-963B-20EF3310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E1E091-AF6A-424A-9079-7EE3B8B8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623B-5877-49C7-9D49-6F1A27F10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9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B0D5A-3A56-4B24-9B61-C00B36B9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945E0-D5C4-45C3-8358-DA9D58D4D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4F94BE-24A7-471F-A87B-27FEB37A2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163631-7A0E-4823-9E22-05E0D912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2BDA-B59E-4D90-BCEE-D5A840820721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AB3292-3D77-4CF6-8C14-C9D290BB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C71277-8960-42FD-9714-E10B56AD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623B-5877-49C7-9D49-6F1A27F10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25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46861-E7C4-4E4A-BDCE-D163DF6C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183245-9DC3-47D4-9CD9-49AE9FC2A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F16414-FDC4-427E-9DAF-CCED1C6D0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B1F49B-5418-4BFB-BFBE-B985C2F1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B2BDA-B59E-4D90-BCEE-D5A840820721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681C5-E6C9-4A34-8687-B4FE9ED5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FA4DC2-FBAF-4599-93CE-D999E26C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3623B-5877-49C7-9D49-6F1A27F10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96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673B5-76AE-4EA3-AF11-0C9B4BFF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08A6E8-BFD7-4035-9F14-DA54497F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F694DB-E51F-4B84-8485-21AF865E8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B2BDA-B59E-4D90-BCEE-D5A840820721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F62747-D35A-45B4-BFD3-778F0BFE9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96580-F63F-4BE4-8F08-31998FEAF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3623B-5877-49C7-9D49-6F1A27F103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10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26EF0D-A340-4F89-8362-5049762F3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7CAE5-B875-404C-8E77-85B143FE2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900" dirty="0">
                <a:latin typeface="Arial" panose="020B0604020202020204" pitchFamily="34" charset="0"/>
                <a:cs typeface="Arial" panose="020B0604020202020204" pitchFamily="34" charset="0"/>
              </a:rPr>
              <a:t>Peppa Pig</a:t>
            </a:r>
            <a:endParaRPr lang="ru-RU" sz="6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135BBA-9F11-4B80-BD17-FE6517BFD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41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625DC5-2B9A-481E-97EB-FCD02026A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98565-D71F-4E8A-9863-9E43D9B8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Проблема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EE7A6-D944-4319-9BFD-793B07EDD788}"/>
              </a:ext>
            </a:extLst>
          </p:cNvPr>
          <p:cNvSpPr txBox="1"/>
          <p:nvPr/>
        </p:nvSpPr>
        <p:spPr>
          <a:xfrm>
            <a:off x="386500" y="2055043"/>
            <a:ext cx="4685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Я создал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peppa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pig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из-за того, что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весёлых игр про Свинку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Пеппу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нет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2CFF15-1871-46B2-91F0-6C83624ED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161" y="1150070"/>
            <a:ext cx="6837574" cy="50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5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3913C1-D80D-4A6F-9448-4F51A0959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5198B-35E6-4A0B-BD41-541A44F5B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8465C-D0C9-47B7-978F-814F7648CC2C}"/>
              </a:ext>
            </a:extLst>
          </p:cNvPr>
          <p:cNvSpPr txBox="1"/>
          <p:nvPr/>
        </p:nvSpPr>
        <p:spPr>
          <a:xfrm>
            <a:off x="3037001" y="2767280"/>
            <a:ext cx="6117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Создать 2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игру про Свинку </a:t>
            </a:r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Пеппу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6A010BF-2767-4481-B91F-1266A5421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798" y="6189"/>
            <a:ext cx="3459636" cy="237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290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A5690-5E35-405C-ACBB-EB2C70D7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92B550-5F57-4526-8E0F-13B6B9DD1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2510B-2E7F-48EC-B908-07B6779FB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4DF111-C795-4A5B-B553-4278542BBAD4}"/>
              </a:ext>
            </a:extLst>
          </p:cNvPr>
          <p:cNvSpPr txBox="1"/>
          <p:nvPr/>
        </p:nvSpPr>
        <p:spPr>
          <a:xfrm>
            <a:off x="8427564" y="498258"/>
            <a:ext cx="361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игры и очки за последние 5 игр</a:t>
            </a:r>
          </a:p>
        </p:txBody>
      </p:sp>
    </p:spTree>
    <p:extLst>
      <p:ext uri="{BB962C8B-B14F-4D97-AF65-F5344CB8AC3E}">
        <p14:creationId xmlns:p14="http://schemas.microsoft.com/office/powerpoint/2010/main" val="4142386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E99D17-3C67-486C-B81C-118B30AB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20" y="0"/>
            <a:ext cx="1219921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26C38-C309-4F44-B21F-A787AFFD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932" y="365125"/>
            <a:ext cx="4132868" cy="1325563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Отрывок программы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DBE5BD2-3FCF-46F3-B24B-8D92B8288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94" y="4194929"/>
            <a:ext cx="3383405" cy="266307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11F762-A295-4267-B85A-1123CAFDFB6D}"/>
              </a:ext>
            </a:extLst>
          </p:cNvPr>
          <p:cNvSpPr txBox="1"/>
          <p:nvPr/>
        </p:nvSpPr>
        <p:spPr>
          <a:xfrm>
            <a:off x="8012783" y="3244334"/>
            <a:ext cx="3496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Передвижение на кнопки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(влево и вправо)</a:t>
            </a:r>
          </a:p>
        </p:txBody>
      </p:sp>
    </p:spTree>
    <p:extLst>
      <p:ext uri="{BB962C8B-B14F-4D97-AF65-F5344CB8AC3E}">
        <p14:creationId xmlns:p14="http://schemas.microsoft.com/office/powerpoint/2010/main" val="120089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A2EA27-CC4C-488A-85F6-D46FC0129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F1C8F-9B3D-4B42-9795-5F8C3825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48"/>
            <a:ext cx="10515600" cy="3770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Планы развития игры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70E21D-0FFE-491F-9A6A-C7ABA7C46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6372" y="1058355"/>
            <a:ext cx="4993026" cy="53728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73BAE-BA27-42BB-B80C-F9F477CA7B9A}"/>
              </a:ext>
            </a:extLst>
          </p:cNvPr>
          <p:cNvSpPr txBox="1"/>
          <p:nvPr/>
        </p:nvSpPr>
        <p:spPr>
          <a:xfrm>
            <a:off x="452487" y="1574276"/>
            <a:ext cx="63494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Добавить анимацию поражения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Добавить постепенное усложнение игры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Выложить игру на платформу 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Яндекс Игры</a:t>
            </a:r>
          </a:p>
        </p:txBody>
      </p:sp>
    </p:spTree>
    <p:extLst>
      <p:ext uri="{BB962C8B-B14F-4D97-AF65-F5344CB8AC3E}">
        <p14:creationId xmlns:p14="http://schemas.microsoft.com/office/powerpoint/2010/main" val="4015107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2DCE55-E78F-42E7-83DF-467250FF4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6E0FB-6612-40B6-A817-042E5C89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476973"/>
            <a:ext cx="12192000" cy="1381027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2E6EC2-E8EF-4314-812B-D5647801E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34" y="150829"/>
            <a:ext cx="3176834" cy="341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930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25C1D-2477-479D-A1FC-A813F9DD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62D70B-A6BC-40C5-8A48-2998A9C9D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34387979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67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Peppa Pig</vt:lpstr>
      <vt:lpstr>Проблема проекта</vt:lpstr>
      <vt:lpstr>Цель</vt:lpstr>
      <vt:lpstr>Презентация PowerPoint</vt:lpstr>
      <vt:lpstr> Отрывок программы</vt:lpstr>
      <vt:lpstr>Планы развития игры</vt:lpstr>
      <vt:lpstr>Спасибо за внимание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Peppa Pig</dc:title>
  <dc:creator>Lenovo</dc:creator>
  <cp:lastModifiedBy>Lenovo</cp:lastModifiedBy>
  <cp:revision>1</cp:revision>
  <dcterms:created xsi:type="dcterms:W3CDTF">2024-05-31T15:55:12Z</dcterms:created>
  <dcterms:modified xsi:type="dcterms:W3CDTF">2024-05-31T16:58:03Z</dcterms:modified>
</cp:coreProperties>
</file>