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933"/>
    <p:restoredTop sz="95161"/>
  </p:normalViewPr>
  <p:slideViewPr>
    <p:cSldViewPr snapToGrid="0">
      <p:cViewPr>
        <p:scale>
          <a:sx n="90" d="100"/>
          <a:sy n="90" d="100"/>
        </p:scale>
        <p:origin x="108" y="654"/>
      </p:cViewPr>
      <p:guideLst>
        <p:guide orient="horz" pos="2152"/>
        <p:guide orient="horz" pos="1812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2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6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54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62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66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04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8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75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82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02532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0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&#44277;&#48512;\meetingroom2\meetingroom2\dist\&#54028;&#51060;&#50028;%20&#53440;&#51088;&#50672;&#49845;&#44172;&#51076;.exe" TargetMode="External" /><Relationship Id="rId3" Type="http://schemas.openxmlformats.org/officeDocument/2006/relationships/hyperlink" Target="&#44277;&#48512;\meetingroom2\meetingroom2\&#54028;&#51060;&#50028;%20&#53440;&#51088;&#50672;&#49845;&#44172;&#51076;.exe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hyperlink" Target="&#53440;&#51088;&#50672;&#49845;%20(1).exe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3.png"  /><Relationship Id="rId5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c3a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3392488"/>
            <a:ext cx="12192000" cy="346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lnSpc>
                <a:spcPct val="300000"/>
              </a:lnSpc>
              <a:defRPr/>
            </a:pPr>
            <a:r>
              <a:rPr lang="en-US" altLang="ko-KR" sz="1100">
                <a:solidFill>
                  <a:schemeClr val="tx1"/>
                </a:solidFill>
              </a:rPr>
              <a:t>meetingroom2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>
              <a:lnSpc>
                <a:spcPct val="300000"/>
              </a:lnSpc>
              <a:defRPr/>
            </a:pPr>
            <a:r>
              <a:rPr lang="ko-KR" altLang="en-US" sz="1200">
                <a:solidFill>
                  <a:schemeClr val="tx1"/>
                </a:solidFill>
              </a:rPr>
              <a:t>팀장 양성표 팀원 김예영 설혜원 양민석 오충헌</a:t>
            </a:r>
            <a:endParaRPr lang="ko-KR" altLang="en-US" sz="1100">
              <a:solidFill>
                <a:schemeClr val="tx1"/>
              </a:solidFill>
            </a:endParaRPr>
          </a:p>
          <a:p>
            <a:pPr algn="ctr">
              <a:lnSpc>
                <a:spcPct val="300000"/>
              </a:lnSpc>
              <a:defRPr/>
            </a:pPr>
            <a:endParaRPr lang="ko-KR" altLang="en-US" sz="110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-2" y="0"/>
            <a:ext cx="5588523" cy="3392488"/>
            <a:chOff x="-1" y="0"/>
            <a:chExt cx="878682" cy="533400"/>
          </a:xfrm>
        </p:grpSpPr>
        <p:sp>
          <p:nvSpPr>
            <p:cNvPr id="9" name="직각 삼각형 8"/>
            <p:cNvSpPr/>
            <p:nvPr/>
          </p:nvSpPr>
          <p:spPr>
            <a:xfrm>
              <a:off x="-1" y="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평행 사변형 9"/>
            <p:cNvSpPr/>
            <p:nvPr/>
          </p:nvSpPr>
          <p:spPr>
            <a:xfrm rot="10800000" flipV="1">
              <a:off x="87154" y="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평행 사변형 10"/>
            <p:cNvSpPr/>
            <p:nvPr/>
          </p:nvSpPr>
          <p:spPr>
            <a:xfrm rot="10800000" flipV="1">
              <a:off x="315754" y="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-2" y="3392487"/>
            <a:ext cx="12192000" cy="12139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31648" y="1816578"/>
            <a:ext cx="5128704" cy="1000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4000" b="1" i="1" kern="0" mc:Ignorable="hp" hp:hslEmbossed="0">
                <a:solidFill>
                  <a:srgbClr val="44546a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파이썬 타자연습 게임</a:t>
            </a:r>
            <a:endParaRPr xmlns:mc="http://schemas.openxmlformats.org/markup-compatibility/2006" xmlns:hp="http://schemas.haansoft.com/office/presentation/8.0" lang="ko-KR" altLang="en-US" sz="4000" b="1" i="1" kern="0" mc:Ignorable="hp" hp:hslEmbossed="0">
              <a:solidFill>
                <a:srgbClr val="44546a">
                  <a:lumMod val="20000"/>
                  <a:lumOff val="80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en-US" altLang="ko-KR" sz="400" kern="0">
                <a:solidFill>
                  <a:prstClr val="white"/>
                </a:solidFill>
              </a:rPr>
              <a:t>Enjoy your stylish business and campus life with BIZCAM</a:t>
            </a: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i="1"/>
              <a:t>프로젝트 이후 업그레이된 게임 확인</a:t>
            </a:r>
            <a:endParaRPr lang="ko-KR" altLang="en-US" b="1" i="1"/>
          </a:p>
        </p:txBody>
      </p:sp>
      <p:sp>
        <p:nvSpPr>
          <p:cNvPr id="9" name="직각 삼각형 8"/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/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/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8" name="그룹 36"/>
          <p:cNvGrpSpPr/>
          <p:nvPr/>
        </p:nvGrpSpPr>
        <p:grpSpPr>
          <a:xfrm rot="0">
            <a:off x="3468838" y="0"/>
            <a:ext cx="487869" cy="487869"/>
            <a:chOff x="3375430" y="832800"/>
            <a:chExt cx="865635" cy="865635"/>
          </a:xfrm>
        </p:grpSpPr>
        <p:sp>
          <p:nvSpPr>
            <p:cNvPr id="119" name="타원 37"/>
            <p:cNvSpPr/>
            <p:nvPr/>
          </p:nvSpPr>
          <p:spPr>
            <a:xfrm>
              <a:off x="3375430" y="832800"/>
              <a:ext cx="865635" cy="865635"/>
            </a:xfrm>
            <a:prstGeom prst="ellipse">
              <a:avLst/>
            </a:prstGeom>
            <a:solidFill>
              <a:srgbClr val="ff68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0" name="Freeform 6"/>
            <p:cNvSpPr/>
            <p:nvPr/>
          </p:nvSpPr>
          <p:spPr>
            <a:xfrm>
              <a:off x="3591747" y="1059173"/>
              <a:ext cx="433002" cy="38389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3" name="그룹 28"/>
          <p:cNvGrpSpPr/>
          <p:nvPr/>
        </p:nvGrpSpPr>
        <p:grpSpPr>
          <a:xfrm rot="0">
            <a:off x="534666" y="790340"/>
            <a:ext cx="487869" cy="487869"/>
            <a:chOff x="1009942" y="812888"/>
            <a:chExt cx="865635" cy="865635"/>
          </a:xfrm>
        </p:grpSpPr>
        <p:sp>
          <p:nvSpPr>
            <p:cNvPr id="134" name="타원 29"/>
            <p:cNvSpPr/>
            <p:nvPr/>
          </p:nvSpPr>
          <p:spPr>
            <a:xfrm>
              <a:off x="1009942" y="812888"/>
              <a:ext cx="865635" cy="865635"/>
            </a:xfrm>
            <a:prstGeom prst="ellipse">
              <a:avLst/>
            </a:prstGeom>
            <a:solidFill>
              <a:srgbClr val="ff6834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algn="ctr" defTabSz="914400" rtl="0" eaLnBrk="1" latinLnBrk="1" hangingPunct="1"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grpSp>
          <p:nvGrpSpPr>
            <p:cNvPr id="135" name="그룹 30"/>
            <p:cNvGrpSpPr/>
            <p:nvPr/>
          </p:nvGrpSpPr>
          <p:grpSpPr>
            <a:xfrm rot="0">
              <a:off x="1222820" y="1001932"/>
              <a:ext cx="439877" cy="487550"/>
              <a:chOff x="4006850" y="1601787"/>
              <a:chExt cx="322263" cy="357188"/>
            </a:xfrm>
            <a:solidFill>
              <a:srgbClr val="ffffff">
                <a:alpha val="100000"/>
              </a:srgbClr>
            </a:solidFill>
          </p:grpSpPr>
          <p:sp>
            <p:nvSpPr>
              <p:cNvPr id="136" name="Freeform 17"/>
              <p:cNvSpPr/>
              <p:nvPr/>
            </p:nvSpPr>
            <p:spPr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lvl="0" algn="l" defTabSz="914400" rtl="0" eaLnBrk="1" latinLnBrk="1" hangingPunct="1"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37" name="Freeform 18"/>
              <p:cNvSpPr/>
              <p:nvPr/>
            </p:nvSpPr>
            <p:spPr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lvl="0" algn="l" defTabSz="914400" rtl="0" eaLnBrk="1" latinLnBrk="1" hangingPunct="1"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38" name="Freeform 19"/>
              <p:cNvSpPr/>
              <p:nvPr/>
            </p:nvSpPr>
            <p:spPr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lvl="0" algn="l" defTabSz="914400" rtl="0" eaLnBrk="1" latinLnBrk="1" hangingPunct="1"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39" name="Freeform 20"/>
              <p:cNvSpPr/>
              <p:nvPr/>
            </p:nvSpPr>
            <p:spPr>
              <a:xfrm>
                <a:off x="4267200" y="1601787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lvl="0" algn="l" defTabSz="914400" rtl="0" eaLnBrk="1" latinLnBrk="1" hangingPunct="1"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40" name="Freeform 21"/>
              <p:cNvSpPr/>
              <p:nvPr/>
            </p:nvSpPr>
            <p:spPr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lvl="0" algn="l" defTabSz="914400" rtl="0" eaLnBrk="1" latinLnBrk="1" hangingPunct="1"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</p:grpSp>
      <p:grpSp>
        <p:nvGrpSpPr>
          <p:cNvPr id="156" name=""/>
          <p:cNvGrpSpPr/>
          <p:nvPr/>
        </p:nvGrpSpPr>
        <p:grpSpPr>
          <a:xfrm rot="0">
            <a:off x="537470" y="799753"/>
            <a:ext cx="9757305" cy="487869"/>
            <a:chOff x="537470" y="799753"/>
            <a:chExt cx="9757305" cy="487869"/>
          </a:xfrm>
        </p:grpSpPr>
        <p:sp>
          <p:nvSpPr>
            <p:cNvPr id="141" name=""/>
            <p:cNvSpPr txBox="1"/>
            <p:nvPr/>
          </p:nvSpPr>
          <p:spPr>
            <a:xfrm>
              <a:off x="1158551" y="850833"/>
              <a:ext cx="9136224" cy="366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완성된 게임 화면</a:t>
              </a:r>
              <a:endParaRPr lang="ko-KR" altLang="en-US"/>
            </a:p>
          </p:txBody>
        </p:sp>
        <p:grpSp>
          <p:nvGrpSpPr>
            <p:cNvPr id="153" name="그룹 36"/>
            <p:cNvGrpSpPr/>
            <p:nvPr/>
          </p:nvGrpSpPr>
          <p:grpSpPr>
            <a:xfrm rot="0">
              <a:off x="537470" y="799753"/>
              <a:ext cx="487869" cy="487869"/>
              <a:chOff x="3375430" y="832800"/>
              <a:chExt cx="865635" cy="865635"/>
            </a:xfrm>
          </p:grpSpPr>
          <p:sp>
            <p:nvSpPr>
              <p:cNvPr id="154" name="타원 37"/>
              <p:cNvSpPr/>
              <p:nvPr/>
            </p:nvSpPr>
            <p:spPr>
              <a:xfrm>
                <a:off x="3375430" y="832800"/>
                <a:ext cx="865635" cy="865635"/>
              </a:xfrm>
              <a:prstGeom prst="ellipse">
                <a:avLst/>
              </a:prstGeom>
              <a:solidFill>
                <a:srgbClr val="3045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Freeform 6"/>
              <p:cNvSpPr/>
              <p:nvPr/>
            </p:nvSpPr>
            <p:spPr>
              <a:xfrm>
                <a:off x="3591747" y="1059173"/>
                <a:ext cx="433002" cy="38389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60" name=""/>
          <p:cNvSpPr txBox="1"/>
          <p:nvPr/>
        </p:nvSpPr>
        <p:spPr>
          <a:xfrm>
            <a:off x="1600783" y="1703808"/>
            <a:ext cx="1807807" cy="3612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grpSp>
        <p:nvGrpSpPr>
          <p:cNvPr id="166" name=""/>
          <p:cNvGrpSpPr/>
          <p:nvPr/>
        </p:nvGrpSpPr>
        <p:grpSpPr>
          <a:xfrm rot="0">
            <a:off x="524183" y="1854264"/>
            <a:ext cx="2768161" cy="565125"/>
            <a:chOff x="543233" y="1606614"/>
            <a:chExt cx="2768161" cy="565125"/>
          </a:xfrm>
        </p:grpSpPr>
        <p:sp>
          <p:nvSpPr>
            <p:cNvPr id="162" name=""/>
            <p:cNvSpPr txBox="1"/>
            <p:nvPr/>
          </p:nvSpPr>
          <p:spPr>
            <a:xfrm>
              <a:off x="1153690" y="1606614"/>
              <a:ext cx="2157704" cy="56512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/>
                <a:t>점수 확인</a:t>
              </a:r>
              <a:endParaRPr lang="ko-KR" altLang="en-US"/>
            </a:p>
            <a:p>
              <a:pPr>
                <a:defRPr/>
              </a:pPr>
              <a:r>
                <a:rPr lang="ko-KR" altLang="en-US" sz="1300"/>
                <a:t>단어를 맞추면 </a:t>
              </a:r>
              <a:r>
                <a:rPr lang="en-US" altLang="ko-KR" sz="1300"/>
                <a:t>3</a:t>
              </a:r>
              <a:r>
                <a:rPr lang="ko-KR" altLang="en-US" sz="1300"/>
                <a:t>점씩 증가</a:t>
              </a:r>
              <a:endParaRPr lang="ko-KR" altLang="en-US" sz="1300"/>
            </a:p>
          </p:txBody>
        </p:sp>
        <p:grpSp>
          <p:nvGrpSpPr>
            <p:cNvPr id="163" name="그룹 30"/>
            <p:cNvGrpSpPr/>
            <p:nvPr/>
          </p:nvGrpSpPr>
          <p:grpSpPr>
            <a:xfrm rot="0">
              <a:off x="543233" y="1620470"/>
              <a:ext cx="540588" cy="540588"/>
              <a:chOff x="6518667" y="2662022"/>
              <a:chExt cx="693961" cy="693961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64" name="타원 31"/>
              <p:cNvSpPr/>
              <p:nvPr/>
            </p:nvSpPr>
            <p:spPr>
              <a:xfrm flipH="1">
                <a:off x="6518667" y="2662022"/>
                <a:ext cx="693961" cy="693961"/>
              </a:xfrm>
              <a:prstGeom prst="ellipse">
                <a:avLst/>
              </a:prstGeom>
              <a:solidFill>
                <a:srgbClr val="ff6834"/>
              </a:solidFill>
              <a:ln w="0" algn="ctr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 anchorCtr="0">
                <a:noAutofit/>
              </a:bodyPr>
              <a:lstStyle/>
              <a:p>
                <a:pPr algn="ctr">
                  <a:defRPr/>
                </a:pPr>
                <a:endParaRPr lang="ko-KR" altLang="en-US" sz="500">
                  <a:ln w="3175">
                    <a:solidFill>
                      <a:schemeClr val="tx1"/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65" name="자유형 32"/>
              <p:cNvSpPr/>
              <p:nvPr/>
            </p:nvSpPr>
            <p:spPr>
              <a:xfrm>
                <a:off x="6737367" y="2896735"/>
                <a:ext cx="256556" cy="224536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77" name=""/>
          <p:cNvGrpSpPr/>
          <p:nvPr/>
        </p:nvGrpSpPr>
        <p:grpSpPr>
          <a:xfrm rot="0">
            <a:off x="462799" y="4186791"/>
            <a:ext cx="3117410" cy="564279"/>
            <a:chOff x="543233" y="1606613"/>
            <a:chExt cx="3117410" cy="564279"/>
          </a:xfrm>
        </p:grpSpPr>
        <p:sp>
          <p:nvSpPr>
            <p:cNvPr id="178" name=""/>
            <p:cNvSpPr txBox="1"/>
            <p:nvPr/>
          </p:nvSpPr>
          <p:spPr>
            <a:xfrm>
              <a:off x="1153690" y="1606613"/>
              <a:ext cx="2506954" cy="5642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생명력 확인</a:t>
              </a:r>
              <a:endParaRPr lang="ko-KR" altLang="en-US"/>
            </a:p>
            <a:p>
              <a:pPr>
                <a:defRPr/>
              </a:pPr>
              <a:r>
                <a:rPr lang="ko-KR" altLang="en-US" sz="1300"/>
                <a:t>남은 생명력을 확인 할 수 있음</a:t>
              </a:r>
              <a:endParaRPr lang="ko-KR" altLang="en-US" sz="1300"/>
            </a:p>
          </p:txBody>
        </p:sp>
        <p:grpSp>
          <p:nvGrpSpPr>
            <p:cNvPr id="179" name="그룹 30"/>
            <p:cNvGrpSpPr/>
            <p:nvPr/>
          </p:nvGrpSpPr>
          <p:grpSpPr>
            <a:xfrm rot="0">
              <a:off x="543233" y="1620470"/>
              <a:ext cx="540588" cy="540588"/>
              <a:chOff x="6518667" y="2662022"/>
              <a:chExt cx="693961" cy="693961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80" name="타원 31"/>
              <p:cNvSpPr/>
              <p:nvPr/>
            </p:nvSpPr>
            <p:spPr>
              <a:xfrm flipH="1">
                <a:off x="6518667" y="2662022"/>
                <a:ext cx="693961" cy="693961"/>
              </a:xfrm>
              <a:prstGeom prst="ellipse">
                <a:avLst/>
              </a:prstGeom>
              <a:solidFill>
                <a:srgbClr val="ff6834"/>
              </a:solidFill>
              <a:ln w="0" algn="ctr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 anchorCtr="0">
                <a:noAutofit/>
              </a:bodyPr>
              <a:lstStyle/>
              <a:p>
                <a:pPr algn="ctr">
                  <a:defRPr/>
                </a:pPr>
                <a:endParaRPr lang="ko-KR" altLang="en-US" sz="500">
                  <a:ln w="3175">
                    <a:solidFill>
                      <a:schemeClr val="tx1"/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81" name="자유형 32"/>
              <p:cNvSpPr/>
              <p:nvPr/>
            </p:nvSpPr>
            <p:spPr>
              <a:xfrm>
                <a:off x="6737367" y="2896735"/>
                <a:ext cx="256556" cy="224536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89" name=""/>
          <p:cNvGrpSpPr/>
          <p:nvPr/>
        </p:nvGrpSpPr>
        <p:grpSpPr>
          <a:xfrm rot="0">
            <a:off x="4303229" y="1685746"/>
            <a:ext cx="3833192" cy="4115157"/>
            <a:chOff x="5331929" y="1371421"/>
            <a:chExt cx="3833192" cy="4115157"/>
          </a:xfrm>
        </p:grpSpPr>
        <p:pic>
          <p:nvPicPr>
            <p:cNvPr id="18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331929" y="1371421"/>
              <a:ext cx="3833192" cy="4115156"/>
            </a:xfrm>
            <a:prstGeom prst="rect">
              <a:avLst/>
            </a:prstGeom>
          </p:spPr>
        </p:pic>
        <p:sp>
          <p:nvSpPr>
            <p:cNvPr id="182" name=""/>
            <p:cNvSpPr/>
            <p:nvPr/>
          </p:nvSpPr>
          <p:spPr>
            <a:xfrm>
              <a:off x="5349055" y="1750248"/>
              <a:ext cx="662982" cy="184085"/>
            </a:xfrm>
            <a:prstGeom prst="rect">
              <a:avLst/>
            </a:prstGeom>
            <a:noFill/>
            <a:ln w="28575">
              <a:solidFill>
                <a:srgbClr val="ff683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3" name=""/>
            <p:cNvSpPr/>
            <p:nvPr/>
          </p:nvSpPr>
          <p:spPr>
            <a:xfrm>
              <a:off x="5368105" y="2064573"/>
              <a:ext cx="662982" cy="184085"/>
            </a:xfrm>
            <a:prstGeom prst="rect">
              <a:avLst/>
            </a:prstGeom>
            <a:noFill/>
            <a:ln w="28575">
              <a:solidFill>
                <a:srgbClr val="ff683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5" name=""/>
            <p:cNvSpPr/>
            <p:nvPr/>
          </p:nvSpPr>
          <p:spPr>
            <a:xfrm>
              <a:off x="6979947" y="3698639"/>
              <a:ext cx="697619" cy="184085"/>
            </a:xfrm>
            <a:prstGeom prst="rect">
              <a:avLst/>
            </a:prstGeom>
            <a:noFill/>
            <a:ln w="28575">
              <a:solidFill>
                <a:srgbClr val="ff683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6" name=""/>
            <p:cNvSpPr/>
            <p:nvPr/>
          </p:nvSpPr>
          <p:spPr>
            <a:xfrm>
              <a:off x="7764460" y="3703834"/>
              <a:ext cx="675972" cy="184085"/>
            </a:xfrm>
            <a:prstGeom prst="rect">
              <a:avLst/>
            </a:prstGeom>
            <a:noFill/>
            <a:ln w="28575">
              <a:solidFill>
                <a:srgbClr val="ff683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161" name=""/>
          <p:cNvCxnSpPr>
            <a:stCxn id="178" idx="3"/>
            <a:endCxn id="183" idx="1"/>
          </p:cNvCxnSpPr>
          <p:nvPr/>
        </p:nvCxnSpPr>
        <p:spPr>
          <a:xfrm rot="5400000" flipH="1" flipV="1">
            <a:off x="2960814" y="3090336"/>
            <a:ext cx="1997989" cy="759198"/>
          </a:xfrm>
          <a:prstGeom prst="line">
            <a:avLst/>
          </a:prstGeom>
          <a:ln w="63500" algn="ctr">
            <a:solidFill>
              <a:srgbClr val="2c3a5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"/>
          <p:cNvSpPr/>
          <p:nvPr/>
        </p:nvSpPr>
        <p:spPr>
          <a:xfrm>
            <a:off x="5951247" y="4012964"/>
            <a:ext cx="697619" cy="184085"/>
          </a:xfrm>
          <a:prstGeom prst="rect">
            <a:avLst/>
          </a:prstGeom>
          <a:noFill/>
          <a:ln w="28575">
            <a:solidFill>
              <a:srgbClr val="ff68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6" name=""/>
          <p:cNvSpPr/>
          <p:nvPr/>
        </p:nvSpPr>
        <p:spPr>
          <a:xfrm>
            <a:off x="4854814" y="3159947"/>
            <a:ext cx="2697869" cy="1147169"/>
          </a:xfrm>
          <a:prstGeom prst="rect">
            <a:avLst/>
          </a:prstGeom>
          <a:noFill/>
          <a:ln w="28575">
            <a:solidFill>
              <a:srgbClr val="ff68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97" name=""/>
          <p:cNvCxnSpPr>
            <a:endCxn id="193" idx="6"/>
          </p:cNvCxnSpPr>
          <p:nvPr/>
        </p:nvCxnSpPr>
        <p:spPr>
          <a:xfrm flipV="1">
            <a:off x="6096000" y="1928650"/>
            <a:ext cx="2844051" cy="1220714"/>
          </a:xfrm>
          <a:prstGeom prst="line">
            <a:avLst/>
          </a:prstGeom>
          <a:ln w="63500" algn="ctr">
            <a:solidFill>
              <a:srgbClr val="2c3a5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"/>
          <p:cNvGrpSpPr/>
          <p:nvPr/>
        </p:nvGrpSpPr>
        <p:grpSpPr>
          <a:xfrm rot="0">
            <a:off x="8940051" y="1644499"/>
            <a:ext cx="2948076" cy="753896"/>
            <a:chOff x="543234" y="1606612"/>
            <a:chExt cx="2948076" cy="753896"/>
          </a:xfrm>
        </p:grpSpPr>
        <p:sp>
          <p:nvSpPr>
            <p:cNvPr id="191" name=""/>
            <p:cNvSpPr txBox="1"/>
            <p:nvPr/>
          </p:nvSpPr>
          <p:spPr>
            <a:xfrm>
              <a:off x="1153690" y="1606612"/>
              <a:ext cx="2337620" cy="7538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탈락화면</a:t>
              </a:r>
              <a:endParaRPr lang="ko-KR" altLang="en-US"/>
            </a:p>
            <a:p>
              <a:pPr>
                <a:defRPr/>
              </a:pPr>
              <a:r>
                <a:rPr lang="ko-KR" altLang="en-US" sz="1300"/>
                <a:t>생명력이 </a:t>
              </a:r>
              <a:r>
                <a:rPr lang="en-US" altLang="ko-KR" sz="1300"/>
                <a:t>0</a:t>
              </a:r>
              <a:r>
                <a:rPr lang="ko-KR" altLang="en-US" sz="1300"/>
                <a:t>이 되면 나타나는 메세지 화면</a:t>
              </a:r>
              <a:endParaRPr lang="ko-KR" altLang="en-US" sz="1300"/>
            </a:p>
          </p:txBody>
        </p:sp>
        <p:grpSp>
          <p:nvGrpSpPr>
            <p:cNvPr id="192" name="그룹 30"/>
            <p:cNvGrpSpPr/>
            <p:nvPr/>
          </p:nvGrpSpPr>
          <p:grpSpPr>
            <a:xfrm rot="0">
              <a:off x="543234" y="1620470"/>
              <a:ext cx="540588" cy="540588"/>
              <a:chOff x="6518667" y="2662022"/>
              <a:chExt cx="693961" cy="693961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93" name="타원 31"/>
              <p:cNvSpPr/>
              <p:nvPr/>
            </p:nvSpPr>
            <p:spPr>
              <a:xfrm flipH="1">
                <a:off x="6518667" y="2662022"/>
                <a:ext cx="693961" cy="693961"/>
              </a:xfrm>
              <a:prstGeom prst="ellipse">
                <a:avLst/>
              </a:prstGeom>
              <a:solidFill>
                <a:srgbClr val="ff6834"/>
              </a:solidFill>
              <a:ln w="0" algn="ctr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 anchorCtr="0">
                <a:noAutofit/>
              </a:bodyPr>
              <a:lstStyle/>
              <a:p>
                <a:pPr algn="ctr">
                  <a:defRPr/>
                </a:pPr>
                <a:endParaRPr lang="ko-KR" altLang="en-US" sz="500">
                  <a:ln w="3175">
                    <a:solidFill>
                      <a:schemeClr val="tx1"/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94" name="자유형 32"/>
              <p:cNvSpPr/>
              <p:nvPr/>
            </p:nvSpPr>
            <p:spPr>
              <a:xfrm>
                <a:off x="6737367" y="2896735"/>
                <a:ext cx="256556" cy="224536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98" name=""/>
          <p:cNvGrpSpPr/>
          <p:nvPr/>
        </p:nvGrpSpPr>
        <p:grpSpPr>
          <a:xfrm rot="0">
            <a:off x="8774949" y="2864721"/>
            <a:ext cx="3117410" cy="562374"/>
            <a:chOff x="543234" y="1606613"/>
            <a:chExt cx="3117410" cy="562374"/>
          </a:xfrm>
        </p:grpSpPr>
        <p:sp>
          <p:nvSpPr>
            <p:cNvPr id="199" name=""/>
            <p:cNvSpPr txBox="1"/>
            <p:nvPr/>
          </p:nvSpPr>
          <p:spPr>
            <a:xfrm>
              <a:off x="1153690" y="1606613"/>
              <a:ext cx="2506954" cy="562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800"/>
                <a:t>재도전 버튼</a:t>
              </a:r>
              <a:endParaRPr lang="ko-KR" altLang="en-US" sz="1800"/>
            </a:p>
            <a:p>
              <a:pPr>
                <a:defRPr/>
              </a:pPr>
              <a:r>
                <a:rPr lang="ko-KR" altLang="en-US" sz="1300"/>
                <a:t>남은 생명력을 확인 할 수 있음</a:t>
              </a:r>
              <a:endParaRPr lang="ko-KR" altLang="en-US" sz="1300"/>
            </a:p>
          </p:txBody>
        </p:sp>
        <p:grpSp>
          <p:nvGrpSpPr>
            <p:cNvPr id="200" name="그룹 30"/>
            <p:cNvGrpSpPr/>
            <p:nvPr/>
          </p:nvGrpSpPr>
          <p:grpSpPr>
            <a:xfrm rot="0">
              <a:off x="543234" y="1620470"/>
              <a:ext cx="540588" cy="540588"/>
              <a:chOff x="6518667" y="2662022"/>
              <a:chExt cx="693961" cy="693961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01" name="타원 31"/>
              <p:cNvSpPr/>
              <p:nvPr/>
            </p:nvSpPr>
            <p:spPr>
              <a:xfrm flipH="1">
                <a:off x="6518667" y="2662022"/>
                <a:ext cx="693961" cy="693961"/>
              </a:xfrm>
              <a:prstGeom prst="ellipse">
                <a:avLst/>
              </a:prstGeom>
              <a:solidFill>
                <a:srgbClr val="ff6834"/>
              </a:solidFill>
              <a:ln w="0" algn="ctr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 anchorCtr="0">
                <a:noAutofit/>
              </a:bodyPr>
              <a:lstStyle/>
              <a:p>
                <a:pPr algn="ctr">
                  <a:defRPr/>
                </a:pPr>
                <a:endParaRPr lang="ko-KR" altLang="en-US" sz="500">
                  <a:ln w="3175">
                    <a:solidFill>
                      <a:schemeClr val="tx1"/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202" name="자유형 32"/>
              <p:cNvSpPr/>
              <p:nvPr/>
            </p:nvSpPr>
            <p:spPr>
              <a:xfrm>
                <a:off x="6737367" y="2896735"/>
                <a:ext cx="256556" cy="224536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03" name=""/>
          <p:cNvGrpSpPr/>
          <p:nvPr/>
        </p:nvGrpSpPr>
        <p:grpSpPr>
          <a:xfrm rot="0">
            <a:off x="8694515" y="5049121"/>
            <a:ext cx="3285815" cy="559199"/>
            <a:chOff x="543233" y="1606613"/>
            <a:chExt cx="3285815" cy="559199"/>
          </a:xfrm>
        </p:grpSpPr>
        <p:sp>
          <p:nvSpPr>
            <p:cNvPr id="204" name=""/>
            <p:cNvSpPr txBox="1"/>
            <p:nvPr/>
          </p:nvSpPr>
          <p:spPr>
            <a:xfrm>
              <a:off x="1153688" y="1606613"/>
              <a:ext cx="2675361" cy="5591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800"/>
                <a:t>게임 종료 버튼</a:t>
              </a:r>
              <a:endParaRPr lang="ko-KR" altLang="en-US" sz="1800"/>
            </a:p>
            <a:p>
              <a:pPr>
                <a:defRPr/>
              </a:pPr>
              <a:r>
                <a:rPr lang="ko-KR" altLang="en-US" sz="1300"/>
                <a:t>윈도우창의 </a:t>
              </a:r>
              <a:r>
                <a:rPr lang="en-US" altLang="ko-KR" sz="1300"/>
                <a:t>x</a:t>
              </a:r>
              <a:r>
                <a:rPr lang="ko-KR" altLang="en-US" sz="1300"/>
                <a:t>버튼과 동일한 기능</a:t>
              </a:r>
              <a:endParaRPr lang="ko-KR" altLang="en-US" sz="1300"/>
            </a:p>
          </p:txBody>
        </p:sp>
        <p:grpSp>
          <p:nvGrpSpPr>
            <p:cNvPr id="205" name="그룹 30"/>
            <p:cNvGrpSpPr/>
            <p:nvPr/>
          </p:nvGrpSpPr>
          <p:grpSpPr>
            <a:xfrm rot="0">
              <a:off x="543233" y="1620470"/>
              <a:ext cx="540588" cy="540588"/>
              <a:chOff x="6518667" y="2662022"/>
              <a:chExt cx="693961" cy="693961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06" name="타원 31"/>
              <p:cNvSpPr/>
              <p:nvPr/>
            </p:nvSpPr>
            <p:spPr>
              <a:xfrm flipH="1">
                <a:off x="6518667" y="2662022"/>
                <a:ext cx="693961" cy="693961"/>
              </a:xfrm>
              <a:prstGeom prst="ellipse">
                <a:avLst/>
              </a:prstGeom>
              <a:solidFill>
                <a:srgbClr val="ff6834"/>
              </a:solidFill>
              <a:ln w="0" algn="ctr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 anchorCtr="0">
                <a:noAutofit/>
              </a:bodyPr>
              <a:lstStyle/>
              <a:p>
                <a:pPr algn="ctr">
                  <a:defRPr/>
                </a:pPr>
                <a:endParaRPr lang="ko-KR" altLang="en-US" sz="500">
                  <a:ln w="3175">
                    <a:solidFill>
                      <a:schemeClr val="tx1"/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207" name="자유형 32"/>
              <p:cNvSpPr/>
              <p:nvPr/>
            </p:nvSpPr>
            <p:spPr>
              <a:xfrm>
                <a:off x="6737367" y="2896735"/>
                <a:ext cx="256556" cy="224536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158" name=""/>
          <p:cNvCxnSpPr>
            <a:stCxn id="162" idx="3"/>
            <a:endCxn id="182" idx="1"/>
          </p:cNvCxnSpPr>
          <p:nvPr/>
        </p:nvCxnSpPr>
        <p:spPr>
          <a:xfrm>
            <a:off x="3292344" y="2136826"/>
            <a:ext cx="1028010" cy="19789"/>
          </a:xfrm>
          <a:prstGeom prst="line">
            <a:avLst/>
          </a:prstGeom>
          <a:ln w="63500" algn="ctr">
            <a:solidFill>
              <a:srgbClr val="2c3a5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"/>
          <p:cNvCxnSpPr>
            <a:endCxn id="201" idx="6"/>
          </p:cNvCxnSpPr>
          <p:nvPr/>
        </p:nvCxnSpPr>
        <p:spPr>
          <a:xfrm flipV="1">
            <a:off x="6289474" y="3148871"/>
            <a:ext cx="2485475" cy="853510"/>
          </a:xfrm>
          <a:prstGeom prst="line">
            <a:avLst/>
          </a:prstGeom>
          <a:ln w="63500" algn="ctr">
            <a:solidFill>
              <a:srgbClr val="2c3a5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"/>
          <p:cNvCxnSpPr>
            <a:stCxn id="186" idx="3"/>
            <a:endCxn id="206" idx="6"/>
          </p:cNvCxnSpPr>
          <p:nvPr/>
        </p:nvCxnSpPr>
        <p:spPr>
          <a:xfrm>
            <a:off x="7411732" y="4110202"/>
            <a:ext cx="1282783" cy="1223069"/>
          </a:xfrm>
          <a:prstGeom prst="line">
            <a:avLst/>
          </a:prstGeom>
          <a:ln w="63500" algn="ctr">
            <a:solidFill>
              <a:srgbClr val="2c3a5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en-US" altLang="ko-KR" sz="400" kern="0">
                <a:solidFill>
                  <a:prstClr val="white"/>
                </a:solidFill>
              </a:rPr>
              <a:t>Enjoy your stylish business and campus life with BIZCAM</a:t>
            </a: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sz="2000" b="1" i="1" kern="0">
                <a:solidFill>
                  <a:prstClr val="white"/>
                </a:solidFill>
              </a:rPr>
              <a:t>게임 실행</a:t>
            </a:r>
            <a:endParaRPr lang="ko-KR" altLang="en-US" sz="2000" b="1" i="1" kern="0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/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/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8" name="그룹 36"/>
          <p:cNvGrpSpPr/>
          <p:nvPr/>
        </p:nvGrpSpPr>
        <p:grpSpPr>
          <a:xfrm rot="0">
            <a:off x="3964526" y="0"/>
            <a:ext cx="487869" cy="487869"/>
            <a:chOff x="3375430" y="832800"/>
            <a:chExt cx="865635" cy="865635"/>
          </a:xfrm>
        </p:grpSpPr>
        <p:sp>
          <p:nvSpPr>
            <p:cNvPr id="119" name="타원 37"/>
            <p:cNvSpPr/>
            <p:nvPr/>
          </p:nvSpPr>
          <p:spPr>
            <a:xfrm>
              <a:off x="3375430" y="832800"/>
              <a:ext cx="865635" cy="865635"/>
            </a:xfrm>
            <a:prstGeom prst="ellipse">
              <a:avLst/>
            </a:prstGeom>
            <a:solidFill>
              <a:srgbClr val="ff68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0" name="Freeform 6"/>
            <p:cNvSpPr/>
            <p:nvPr/>
          </p:nvSpPr>
          <p:spPr>
            <a:xfrm>
              <a:off x="3591747" y="1059173"/>
              <a:ext cx="433002" cy="38389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4" name="그룹 44"/>
          <p:cNvGrpSpPr/>
          <p:nvPr/>
        </p:nvGrpSpPr>
        <p:grpSpPr>
          <a:xfrm rot="0">
            <a:off x="3989285" y="3185577"/>
            <a:ext cx="486845" cy="486845"/>
            <a:chOff x="5929667" y="2813330"/>
            <a:chExt cx="863816" cy="863816"/>
          </a:xfrm>
        </p:grpSpPr>
        <p:sp>
          <p:nvSpPr>
            <p:cNvPr id="135" name="타원 45"/>
            <p:cNvSpPr/>
            <p:nvPr/>
          </p:nvSpPr>
          <p:spPr>
            <a:xfrm>
              <a:off x="5929667" y="2813330"/>
              <a:ext cx="863816" cy="86381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>
                <a:solidFill>
                  <a:prstClr val="white"/>
                </a:solidFill>
              </a:endParaRPr>
            </a:p>
          </p:txBody>
        </p:sp>
        <p:sp>
          <p:nvSpPr>
            <p:cNvPr id="136" name="Freeform 36"/>
            <p:cNvSpPr>
              <a:spLocks noEditPoints="1"/>
            </p:cNvSpPr>
            <p:nvPr/>
          </p:nvSpPr>
          <p:spPr>
            <a:xfrm>
              <a:off x="6241303" y="3042947"/>
              <a:ext cx="240547" cy="404580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2700">
                <a:solidFill>
                  <a:prstClr val="black"/>
                </a:solidFill>
              </a:endParaRPr>
            </a:p>
          </p:txBody>
        </p:sp>
      </p:grpSp>
      <p:sp>
        <p:nvSpPr>
          <p:cNvPr id="137" name="">
            <a:hlinkClick r:id="rId2" action="ppaction://hlinkfile"/>
          </p:cNvPr>
          <p:cNvSpPr txBox="1"/>
          <p:nvPr/>
        </p:nvSpPr>
        <p:spPr>
          <a:xfrm>
            <a:off x="4551463" y="3178888"/>
            <a:ext cx="3672418" cy="500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700">
                <a:hlinkClick r:id="rId3" action="ppaction://hlinkfile"/>
              </a:rPr>
              <a:t>파이썬 타자연습게임</a:t>
            </a:r>
            <a:endParaRPr lang="ko-KR" altLang="en-US" sz="2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en-US" altLang="ko-KR" sz="400" kern="0">
                <a:solidFill>
                  <a:prstClr val="white"/>
                </a:solidFill>
              </a:rPr>
              <a:t>Enjoy your stylish business and campus life with BIZCAM</a:t>
            </a: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ko-KR" altLang="en-US" sz="2000" b="1" i="1" kern="0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/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/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8" name="그룹 36"/>
          <p:cNvGrpSpPr/>
          <p:nvPr/>
        </p:nvGrpSpPr>
        <p:grpSpPr>
          <a:xfrm rot="0">
            <a:off x="3964526" y="0"/>
            <a:ext cx="487869" cy="487869"/>
            <a:chOff x="3375430" y="832800"/>
            <a:chExt cx="865635" cy="865635"/>
          </a:xfrm>
        </p:grpSpPr>
        <p:sp>
          <p:nvSpPr>
            <p:cNvPr id="119" name="타원 37"/>
            <p:cNvSpPr/>
            <p:nvPr/>
          </p:nvSpPr>
          <p:spPr>
            <a:xfrm>
              <a:off x="3375430" y="832800"/>
              <a:ext cx="865635" cy="865635"/>
            </a:xfrm>
            <a:prstGeom prst="ellipse">
              <a:avLst/>
            </a:prstGeom>
            <a:solidFill>
              <a:srgbClr val="ff68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0" name="Freeform 6"/>
            <p:cNvSpPr/>
            <p:nvPr/>
          </p:nvSpPr>
          <p:spPr>
            <a:xfrm>
              <a:off x="3591747" y="1059173"/>
              <a:ext cx="433002" cy="38389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8" name=""/>
          <p:cNvSpPr txBox="1"/>
          <p:nvPr/>
        </p:nvSpPr>
        <p:spPr>
          <a:xfrm>
            <a:off x="1820332" y="3182831"/>
            <a:ext cx="8551334" cy="74908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400" b="1"/>
              <a:t>감사합니다 </a:t>
            </a:r>
            <a:r>
              <a:rPr lang="en-US" altLang="ko-KR" sz="4400" b="1">
                <a:cs typeface="맑은 고딕"/>
              </a:rPr>
              <a:t>!</a:t>
            </a:r>
            <a:endParaRPr lang="en-US" altLang="ko-KR" sz="4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en-US" altLang="ko-KR" sz="400" kern="0">
                <a:solidFill>
                  <a:prstClr val="white"/>
                </a:solidFill>
              </a:rPr>
              <a:t>Enjoy your stylish business and campus life with BIZCAM</a:t>
            </a: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sz="2000" b="1" i="1" kern="0">
                <a:solidFill>
                  <a:prstClr val="white"/>
                </a:solidFill>
              </a:rPr>
              <a:t>목   차</a:t>
            </a:r>
            <a:endParaRPr lang="ko-KR" altLang="en-US" sz="2000" b="1" i="1" kern="0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/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/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 rot="0">
            <a:off x="1252817" y="1570696"/>
            <a:ext cx="487869" cy="487869"/>
            <a:chOff x="3375430" y="832800"/>
            <a:chExt cx="865635" cy="865635"/>
          </a:xfrm>
        </p:grpSpPr>
        <p:sp>
          <p:nvSpPr>
            <p:cNvPr id="38" name="타원 37"/>
            <p:cNvSpPr/>
            <p:nvPr/>
          </p:nvSpPr>
          <p:spPr>
            <a:xfrm>
              <a:off x="3375430" y="832800"/>
              <a:ext cx="865635" cy="865635"/>
            </a:xfrm>
            <a:prstGeom prst="ellipse">
              <a:avLst/>
            </a:prstGeom>
            <a:solidFill>
              <a:srgbClr val="304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Freeform 6"/>
            <p:cNvSpPr/>
            <p:nvPr/>
          </p:nvSpPr>
          <p:spPr>
            <a:xfrm>
              <a:off x="3591747" y="1059173"/>
              <a:ext cx="433002" cy="38389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그룹 36"/>
          <p:cNvGrpSpPr/>
          <p:nvPr/>
        </p:nvGrpSpPr>
        <p:grpSpPr>
          <a:xfrm rot="0">
            <a:off x="1256510" y="2704754"/>
            <a:ext cx="487869" cy="487869"/>
            <a:chOff x="3375430" y="832800"/>
            <a:chExt cx="865635" cy="865635"/>
          </a:xfrm>
        </p:grpSpPr>
        <p:sp>
          <p:nvSpPr>
            <p:cNvPr id="55" name="타원 37"/>
            <p:cNvSpPr/>
            <p:nvPr/>
          </p:nvSpPr>
          <p:spPr>
            <a:xfrm>
              <a:off x="3375430" y="832800"/>
              <a:ext cx="865635" cy="865635"/>
            </a:xfrm>
            <a:prstGeom prst="ellipse">
              <a:avLst/>
            </a:prstGeom>
            <a:solidFill>
              <a:srgbClr val="304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Freeform 6"/>
            <p:cNvSpPr/>
            <p:nvPr/>
          </p:nvSpPr>
          <p:spPr>
            <a:xfrm>
              <a:off x="3591747" y="1059173"/>
              <a:ext cx="433002" cy="38389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7" name="그룹 36"/>
          <p:cNvGrpSpPr/>
          <p:nvPr/>
        </p:nvGrpSpPr>
        <p:grpSpPr>
          <a:xfrm rot="0">
            <a:off x="1256120" y="3829092"/>
            <a:ext cx="487869" cy="487869"/>
            <a:chOff x="3375430" y="832800"/>
            <a:chExt cx="865635" cy="865635"/>
          </a:xfrm>
        </p:grpSpPr>
        <p:sp>
          <p:nvSpPr>
            <p:cNvPr id="58" name="타원 37"/>
            <p:cNvSpPr/>
            <p:nvPr/>
          </p:nvSpPr>
          <p:spPr>
            <a:xfrm>
              <a:off x="3375430" y="832800"/>
              <a:ext cx="865635" cy="865635"/>
            </a:xfrm>
            <a:prstGeom prst="ellipse">
              <a:avLst/>
            </a:prstGeom>
            <a:solidFill>
              <a:srgbClr val="304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6"/>
            <p:cNvSpPr/>
            <p:nvPr/>
          </p:nvSpPr>
          <p:spPr>
            <a:xfrm>
              <a:off x="3591747" y="1059173"/>
              <a:ext cx="433002" cy="38389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0" name="그룹 36"/>
          <p:cNvGrpSpPr/>
          <p:nvPr/>
        </p:nvGrpSpPr>
        <p:grpSpPr>
          <a:xfrm rot="0">
            <a:off x="1272643" y="4982590"/>
            <a:ext cx="487869" cy="487869"/>
            <a:chOff x="3375430" y="832800"/>
            <a:chExt cx="865635" cy="865635"/>
          </a:xfrm>
        </p:grpSpPr>
        <p:sp>
          <p:nvSpPr>
            <p:cNvPr id="61" name="타원 37"/>
            <p:cNvSpPr/>
            <p:nvPr/>
          </p:nvSpPr>
          <p:spPr>
            <a:xfrm>
              <a:off x="3375430" y="832800"/>
              <a:ext cx="865635" cy="865635"/>
            </a:xfrm>
            <a:prstGeom prst="ellipse">
              <a:avLst/>
            </a:prstGeom>
            <a:solidFill>
              <a:srgbClr val="304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Freeform 6"/>
            <p:cNvSpPr/>
            <p:nvPr/>
          </p:nvSpPr>
          <p:spPr>
            <a:xfrm>
              <a:off x="3591747" y="1059173"/>
              <a:ext cx="433002" cy="38389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"/>
          <p:cNvSpPr txBox="1"/>
          <p:nvPr/>
        </p:nvSpPr>
        <p:spPr>
          <a:xfrm>
            <a:off x="2621318" y="1635772"/>
            <a:ext cx="2818622" cy="3651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원본 타자연습게임 확인</a:t>
            </a:r>
            <a:endParaRPr lang="ko-KR" altLang="en-US"/>
          </a:p>
        </p:txBody>
      </p:sp>
      <p:sp>
        <p:nvSpPr>
          <p:cNvPr id="65" name=""/>
          <p:cNvSpPr txBox="1"/>
          <p:nvPr/>
        </p:nvSpPr>
        <p:spPr>
          <a:xfrm>
            <a:off x="2650477" y="3936155"/>
            <a:ext cx="4403857" cy="367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프로젝트 이후 업그레이드된 게임 확인</a:t>
            </a:r>
            <a:endParaRPr lang="ko-KR" altLang="en-US"/>
          </a:p>
        </p:txBody>
      </p:sp>
      <p:sp>
        <p:nvSpPr>
          <p:cNvPr id="66" name=""/>
          <p:cNvSpPr txBox="1"/>
          <p:nvPr/>
        </p:nvSpPr>
        <p:spPr>
          <a:xfrm>
            <a:off x="2644253" y="2815315"/>
            <a:ext cx="5326227" cy="364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게임 추가 부분 및 역할 분담</a:t>
            </a:r>
            <a:endParaRPr lang="ko-KR" altLang="en-US"/>
          </a:p>
        </p:txBody>
      </p:sp>
      <p:sp>
        <p:nvSpPr>
          <p:cNvPr id="67" name=""/>
          <p:cNvSpPr txBox="1"/>
          <p:nvPr/>
        </p:nvSpPr>
        <p:spPr>
          <a:xfrm>
            <a:off x="2641145" y="5037947"/>
            <a:ext cx="1292680" cy="364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게임 실행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en-US" altLang="ko-KR" sz="400" kern="0">
                <a:solidFill>
                  <a:prstClr val="white"/>
                </a:solidFill>
              </a:rPr>
              <a:t>Enjoy your stylish business and campus life with BIZCAM</a:t>
            </a: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sz="2000" b="1" i="1" kern="0">
                <a:solidFill>
                  <a:prstClr val="white"/>
                </a:solidFill>
              </a:rPr>
              <a:t>원본 타자연습게임 확인</a:t>
            </a:r>
            <a:endParaRPr lang="ko-KR" altLang="en-US" sz="2000" b="1" i="1" kern="0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/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/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63736" y="6287467"/>
            <a:ext cx="4272459" cy="468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lnSpc>
                <a:spcPct val="150000"/>
              </a:lnSpc>
              <a:defRPr/>
            </a:pPr>
            <a:r>
              <a:rPr lang="en-US" altLang="en-US" sz="1050">
                <a:solidFill>
                  <a:prstClr val="black">
                    <a:lumMod val="75000"/>
                    <a:lumOff val="25000"/>
                  </a:prstClr>
                </a:solidFill>
              </a:rPr>
              <a:t>https://oceancoding.blogspot.com/2019/04/blog-post_9.html</a:t>
            </a:r>
            <a:endParaRPr lang="en-US" altLang="en-US" sz="105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65373" y="1542174"/>
            <a:ext cx="3833192" cy="4084674"/>
          </a:xfrm>
          <a:prstGeom prst="rect">
            <a:avLst/>
          </a:prstGeom>
        </p:spPr>
      </p:pic>
      <p:grpSp>
        <p:nvGrpSpPr>
          <p:cNvPr id="39" name=""/>
          <p:cNvGrpSpPr/>
          <p:nvPr/>
        </p:nvGrpSpPr>
        <p:grpSpPr>
          <a:xfrm rot="0">
            <a:off x="207825" y="614646"/>
            <a:ext cx="4023801" cy="487870"/>
            <a:chOff x="755221" y="724669"/>
            <a:chExt cx="4023801" cy="487870"/>
          </a:xfrm>
        </p:grpSpPr>
        <p:grpSp>
          <p:nvGrpSpPr>
            <p:cNvPr id="40" name="그룹 39"/>
            <p:cNvGrpSpPr/>
            <p:nvPr/>
          </p:nvGrpSpPr>
          <p:grpSpPr>
            <a:xfrm rot="0">
              <a:off x="755221" y="724669"/>
              <a:ext cx="487869" cy="487869"/>
              <a:chOff x="8414920" y="872625"/>
              <a:chExt cx="865635" cy="865635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8414920" y="872625"/>
                <a:ext cx="865635" cy="865635"/>
              </a:xfrm>
              <a:prstGeom prst="ellipse">
                <a:avLst/>
              </a:prstGeom>
              <a:solidFill>
                <a:srgbClr val="3045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2" name="Group 14"/>
              <p:cNvGrpSpPr>
                <a:grpSpLocks noChangeAspect="1"/>
              </p:cNvGrpSpPr>
              <p:nvPr/>
            </p:nvGrpSpPr>
            <p:grpSpPr>
              <a:xfrm rot="0">
                <a:off x="8643886" y="1132526"/>
                <a:ext cx="407705" cy="345833"/>
                <a:chOff x="3669" y="3943"/>
                <a:chExt cx="626" cy="531"/>
              </a:xfrm>
              <a:solidFill>
                <a:schemeClr val="bg1"/>
              </a:solidFill>
            </p:grpSpPr>
            <p:sp>
              <p:nvSpPr>
                <p:cNvPr id="43" name="Freeform 16"/>
                <p:cNvSpPr>
                  <a:spLocks noEditPoints="1"/>
                </p:cNvSpPr>
                <p:nvPr/>
              </p:nvSpPr>
              <p:spPr>
                <a:xfrm>
                  <a:off x="3669" y="3943"/>
                  <a:ext cx="626" cy="531"/>
                </a:xfrm>
                <a:custGeom>
                  <a:avLst/>
                  <a:gdLst>
                    <a:gd name="T0" fmla="*/ 1532 w 3756"/>
                    <a:gd name="T1" fmla="*/ 2536 h 3186"/>
                    <a:gd name="T2" fmla="*/ 1516 w 3756"/>
                    <a:gd name="T3" fmla="*/ 2550 h 3186"/>
                    <a:gd name="T4" fmla="*/ 1450 w 3756"/>
                    <a:gd name="T5" fmla="*/ 2904 h 3186"/>
                    <a:gd name="T6" fmla="*/ 1457 w 3756"/>
                    <a:gd name="T7" fmla="*/ 2929 h 3186"/>
                    <a:gd name="T8" fmla="*/ 1481 w 3756"/>
                    <a:gd name="T9" fmla="*/ 2941 h 3186"/>
                    <a:gd name="T10" fmla="*/ 2288 w 3756"/>
                    <a:gd name="T11" fmla="*/ 2937 h 3186"/>
                    <a:gd name="T12" fmla="*/ 2304 w 3756"/>
                    <a:gd name="T13" fmla="*/ 2921 h 3186"/>
                    <a:gd name="T14" fmla="*/ 2306 w 3756"/>
                    <a:gd name="T15" fmla="*/ 2905 h 3186"/>
                    <a:gd name="T16" fmla="*/ 2243 w 3756"/>
                    <a:gd name="T17" fmla="*/ 2560 h 3186"/>
                    <a:gd name="T18" fmla="*/ 2233 w 3756"/>
                    <a:gd name="T19" fmla="*/ 2542 h 3186"/>
                    <a:gd name="T20" fmla="*/ 2214 w 3756"/>
                    <a:gd name="T21" fmla="*/ 2534 h 3186"/>
                    <a:gd name="T22" fmla="*/ 585 w 3756"/>
                    <a:gd name="T23" fmla="*/ 305 h 3186"/>
                    <a:gd name="T24" fmla="*/ 560 w 3756"/>
                    <a:gd name="T25" fmla="*/ 314 h 3186"/>
                    <a:gd name="T26" fmla="*/ 544 w 3756"/>
                    <a:gd name="T27" fmla="*/ 336 h 3186"/>
                    <a:gd name="T28" fmla="*/ 542 w 3756"/>
                    <a:gd name="T29" fmla="*/ 1890 h 3186"/>
                    <a:gd name="T30" fmla="*/ 553 w 3756"/>
                    <a:gd name="T31" fmla="*/ 1921 h 3186"/>
                    <a:gd name="T32" fmla="*/ 3188 w 3756"/>
                    <a:gd name="T33" fmla="*/ 1930 h 3186"/>
                    <a:gd name="T34" fmla="*/ 3211 w 3756"/>
                    <a:gd name="T35" fmla="*/ 1906 h 3186"/>
                    <a:gd name="T36" fmla="*/ 3214 w 3756"/>
                    <a:gd name="T37" fmla="*/ 350 h 3186"/>
                    <a:gd name="T38" fmla="*/ 3206 w 3756"/>
                    <a:gd name="T39" fmla="*/ 324 h 3186"/>
                    <a:gd name="T40" fmla="*/ 3185 w 3756"/>
                    <a:gd name="T41" fmla="*/ 308 h 3186"/>
                    <a:gd name="T42" fmla="*/ 585 w 3756"/>
                    <a:gd name="T43" fmla="*/ 305 h 3186"/>
                    <a:gd name="T44" fmla="*/ 3170 w 3756"/>
                    <a:gd name="T45" fmla="*/ 0 h 3186"/>
                    <a:gd name="T46" fmla="*/ 3263 w 3756"/>
                    <a:gd name="T47" fmla="*/ 13 h 3186"/>
                    <a:gd name="T48" fmla="*/ 3346 w 3756"/>
                    <a:gd name="T49" fmla="*/ 48 h 3186"/>
                    <a:gd name="T50" fmla="*/ 3418 w 3756"/>
                    <a:gd name="T51" fmla="*/ 103 h 3186"/>
                    <a:gd name="T52" fmla="*/ 3473 w 3756"/>
                    <a:gd name="T53" fmla="*/ 173 h 3186"/>
                    <a:gd name="T54" fmla="*/ 3508 w 3756"/>
                    <a:gd name="T55" fmla="*/ 256 h 3186"/>
                    <a:gd name="T56" fmla="*/ 3520 w 3756"/>
                    <a:gd name="T57" fmla="*/ 350 h 3186"/>
                    <a:gd name="T58" fmla="*/ 3518 w 3756"/>
                    <a:gd name="T59" fmla="*/ 1931 h 3186"/>
                    <a:gd name="T60" fmla="*/ 3500 w 3756"/>
                    <a:gd name="T61" fmla="*/ 2009 h 3186"/>
                    <a:gd name="T62" fmla="*/ 3516 w 3756"/>
                    <a:gd name="T63" fmla="*/ 2049 h 3186"/>
                    <a:gd name="T64" fmla="*/ 3754 w 3756"/>
                    <a:gd name="T65" fmla="*/ 3006 h 3186"/>
                    <a:gd name="T66" fmla="*/ 3753 w 3756"/>
                    <a:gd name="T67" fmla="*/ 3060 h 3186"/>
                    <a:gd name="T68" fmla="*/ 3729 w 3756"/>
                    <a:gd name="T69" fmla="*/ 3116 h 3186"/>
                    <a:gd name="T70" fmla="*/ 3687 w 3756"/>
                    <a:gd name="T71" fmla="*/ 3158 h 3186"/>
                    <a:gd name="T72" fmla="*/ 3631 w 3756"/>
                    <a:gd name="T73" fmla="*/ 3182 h 3186"/>
                    <a:gd name="T74" fmla="*/ 157 w 3756"/>
                    <a:gd name="T75" fmla="*/ 3186 h 3186"/>
                    <a:gd name="T76" fmla="*/ 101 w 3756"/>
                    <a:gd name="T77" fmla="*/ 3175 h 3186"/>
                    <a:gd name="T78" fmla="*/ 52 w 3756"/>
                    <a:gd name="T79" fmla="*/ 3146 h 3186"/>
                    <a:gd name="T80" fmla="*/ 18 w 3756"/>
                    <a:gd name="T81" fmla="*/ 3101 h 3186"/>
                    <a:gd name="T82" fmla="*/ 1 w 3756"/>
                    <a:gd name="T83" fmla="*/ 3047 h 3186"/>
                    <a:gd name="T84" fmla="*/ 5 w 3756"/>
                    <a:gd name="T85" fmla="*/ 2991 h 3186"/>
                    <a:gd name="T86" fmla="*/ 247 w 3756"/>
                    <a:gd name="T87" fmla="*/ 2028 h 3186"/>
                    <a:gd name="T88" fmla="*/ 245 w 3756"/>
                    <a:gd name="T89" fmla="*/ 1970 h 3186"/>
                    <a:gd name="T90" fmla="*/ 236 w 3756"/>
                    <a:gd name="T91" fmla="*/ 1890 h 3186"/>
                    <a:gd name="T92" fmla="*/ 239 w 3756"/>
                    <a:gd name="T93" fmla="*/ 302 h 3186"/>
                    <a:gd name="T94" fmla="*/ 263 w 3756"/>
                    <a:gd name="T95" fmla="*/ 214 h 3186"/>
                    <a:gd name="T96" fmla="*/ 308 w 3756"/>
                    <a:gd name="T97" fmla="*/ 136 h 3186"/>
                    <a:gd name="T98" fmla="*/ 372 w 3756"/>
                    <a:gd name="T99" fmla="*/ 73 h 3186"/>
                    <a:gd name="T100" fmla="*/ 450 w 3756"/>
                    <a:gd name="T101" fmla="*/ 27 h 3186"/>
                    <a:gd name="T102" fmla="*/ 538 w 3756"/>
                    <a:gd name="T103" fmla="*/ 3 h 31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756" h="3186">
                      <a:moveTo>
                        <a:pt x="1542" y="2534"/>
                      </a:moveTo>
                      <a:lnTo>
                        <a:pt x="1532" y="2536"/>
                      </a:lnTo>
                      <a:lnTo>
                        <a:pt x="1523" y="2542"/>
                      </a:lnTo>
                      <a:lnTo>
                        <a:pt x="1516" y="2550"/>
                      </a:lnTo>
                      <a:lnTo>
                        <a:pt x="1513" y="2560"/>
                      </a:lnTo>
                      <a:lnTo>
                        <a:pt x="1450" y="2904"/>
                      </a:lnTo>
                      <a:lnTo>
                        <a:pt x="1451" y="2917"/>
                      </a:lnTo>
                      <a:lnTo>
                        <a:pt x="1457" y="2929"/>
                      </a:lnTo>
                      <a:lnTo>
                        <a:pt x="1467" y="2937"/>
                      </a:lnTo>
                      <a:lnTo>
                        <a:pt x="1481" y="2941"/>
                      </a:lnTo>
                      <a:lnTo>
                        <a:pt x="2275" y="2941"/>
                      </a:lnTo>
                      <a:lnTo>
                        <a:pt x="2288" y="2937"/>
                      </a:lnTo>
                      <a:lnTo>
                        <a:pt x="2297" y="2932"/>
                      </a:lnTo>
                      <a:lnTo>
                        <a:pt x="2304" y="2921"/>
                      </a:lnTo>
                      <a:lnTo>
                        <a:pt x="2306" y="2909"/>
                      </a:lnTo>
                      <a:lnTo>
                        <a:pt x="2306" y="2905"/>
                      </a:lnTo>
                      <a:lnTo>
                        <a:pt x="2305" y="2901"/>
                      </a:lnTo>
                      <a:lnTo>
                        <a:pt x="2243" y="2560"/>
                      </a:lnTo>
                      <a:lnTo>
                        <a:pt x="2240" y="2550"/>
                      </a:lnTo>
                      <a:lnTo>
                        <a:pt x="2233" y="2542"/>
                      </a:lnTo>
                      <a:lnTo>
                        <a:pt x="2224" y="2536"/>
                      </a:lnTo>
                      <a:lnTo>
                        <a:pt x="2214" y="2534"/>
                      </a:lnTo>
                      <a:lnTo>
                        <a:pt x="1542" y="2534"/>
                      </a:lnTo>
                      <a:close/>
                      <a:moveTo>
                        <a:pt x="585" y="305"/>
                      </a:moveTo>
                      <a:lnTo>
                        <a:pt x="571" y="308"/>
                      </a:lnTo>
                      <a:lnTo>
                        <a:pt x="560" y="314"/>
                      </a:lnTo>
                      <a:lnTo>
                        <a:pt x="550" y="324"/>
                      </a:lnTo>
                      <a:lnTo>
                        <a:pt x="544" y="336"/>
                      </a:lnTo>
                      <a:lnTo>
                        <a:pt x="542" y="350"/>
                      </a:lnTo>
                      <a:lnTo>
                        <a:pt x="542" y="1890"/>
                      </a:lnTo>
                      <a:lnTo>
                        <a:pt x="544" y="1906"/>
                      </a:lnTo>
                      <a:lnTo>
                        <a:pt x="553" y="1921"/>
                      </a:lnTo>
                      <a:lnTo>
                        <a:pt x="567" y="1930"/>
                      </a:lnTo>
                      <a:lnTo>
                        <a:pt x="3188" y="1930"/>
                      </a:lnTo>
                      <a:lnTo>
                        <a:pt x="3202" y="1921"/>
                      </a:lnTo>
                      <a:lnTo>
                        <a:pt x="3211" y="1906"/>
                      </a:lnTo>
                      <a:lnTo>
                        <a:pt x="3214" y="1890"/>
                      </a:lnTo>
                      <a:lnTo>
                        <a:pt x="3214" y="350"/>
                      </a:lnTo>
                      <a:lnTo>
                        <a:pt x="3212" y="336"/>
                      </a:lnTo>
                      <a:lnTo>
                        <a:pt x="3206" y="324"/>
                      </a:lnTo>
                      <a:lnTo>
                        <a:pt x="3196" y="314"/>
                      </a:lnTo>
                      <a:lnTo>
                        <a:pt x="3185" y="308"/>
                      </a:lnTo>
                      <a:lnTo>
                        <a:pt x="3170" y="305"/>
                      </a:lnTo>
                      <a:lnTo>
                        <a:pt x="585" y="305"/>
                      </a:lnTo>
                      <a:close/>
                      <a:moveTo>
                        <a:pt x="585" y="0"/>
                      </a:moveTo>
                      <a:lnTo>
                        <a:pt x="3170" y="0"/>
                      </a:lnTo>
                      <a:lnTo>
                        <a:pt x="3218" y="3"/>
                      </a:lnTo>
                      <a:lnTo>
                        <a:pt x="3263" y="13"/>
                      </a:lnTo>
                      <a:lnTo>
                        <a:pt x="3306" y="27"/>
                      </a:lnTo>
                      <a:lnTo>
                        <a:pt x="3346" y="48"/>
                      </a:lnTo>
                      <a:lnTo>
                        <a:pt x="3384" y="73"/>
                      </a:lnTo>
                      <a:lnTo>
                        <a:pt x="3418" y="103"/>
                      </a:lnTo>
                      <a:lnTo>
                        <a:pt x="3448" y="136"/>
                      </a:lnTo>
                      <a:lnTo>
                        <a:pt x="3473" y="173"/>
                      </a:lnTo>
                      <a:lnTo>
                        <a:pt x="3493" y="214"/>
                      </a:lnTo>
                      <a:lnTo>
                        <a:pt x="3508" y="256"/>
                      </a:lnTo>
                      <a:lnTo>
                        <a:pt x="3517" y="302"/>
                      </a:lnTo>
                      <a:lnTo>
                        <a:pt x="3520" y="350"/>
                      </a:lnTo>
                      <a:lnTo>
                        <a:pt x="3520" y="1890"/>
                      </a:lnTo>
                      <a:lnTo>
                        <a:pt x="3518" y="1931"/>
                      </a:lnTo>
                      <a:lnTo>
                        <a:pt x="3510" y="1970"/>
                      </a:lnTo>
                      <a:lnTo>
                        <a:pt x="3500" y="2009"/>
                      </a:lnTo>
                      <a:lnTo>
                        <a:pt x="3509" y="2028"/>
                      </a:lnTo>
                      <a:lnTo>
                        <a:pt x="3516" y="2049"/>
                      </a:lnTo>
                      <a:lnTo>
                        <a:pt x="3749" y="2983"/>
                      </a:lnTo>
                      <a:lnTo>
                        <a:pt x="3754" y="3006"/>
                      </a:lnTo>
                      <a:lnTo>
                        <a:pt x="3756" y="3029"/>
                      </a:lnTo>
                      <a:lnTo>
                        <a:pt x="3753" y="3060"/>
                      </a:lnTo>
                      <a:lnTo>
                        <a:pt x="3743" y="3090"/>
                      </a:lnTo>
                      <a:lnTo>
                        <a:pt x="3729" y="3116"/>
                      </a:lnTo>
                      <a:lnTo>
                        <a:pt x="3710" y="3140"/>
                      </a:lnTo>
                      <a:lnTo>
                        <a:pt x="3687" y="3158"/>
                      </a:lnTo>
                      <a:lnTo>
                        <a:pt x="3660" y="3173"/>
                      </a:lnTo>
                      <a:lnTo>
                        <a:pt x="3631" y="3182"/>
                      </a:lnTo>
                      <a:lnTo>
                        <a:pt x="3599" y="3186"/>
                      </a:lnTo>
                      <a:lnTo>
                        <a:pt x="157" y="3186"/>
                      </a:lnTo>
                      <a:lnTo>
                        <a:pt x="129" y="3183"/>
                      </a:lnTo>
                      <a:lnTo>
                        <a:pt x="101" y="3175"/>
                      </a:lnTo>
                      <a:lnTo>
                        <a:pt x="75" y="3163"/>
                      </a:lnTo>
                      <a:lnTo>
                        <a:pt x="52" y="3146"/>
                      </a:lnTo>
                      <a:lnTo>
                        <a:pt x="33" y="3125"/>
                      </a:lnTo>
                      <a:lnTo>
                        <a:pt x="18" y="3101"/>
                      </a:lnTo>
                      <a:lnTo>
                        <a:pt x="7" y="3075"/>
                      </a:lnTo>
                      <a:lnTo>
                        <a:pt x="1" y="3047"/>
                      </a:lnTo>
                      <a:lnTo>
                        <a:pt x="0" y="3019"/>
                      </a:lnTo>
                      <a:lnTo>
                        <a:pt x="5" y="2991"/>
                      </a:lnTo>
                      <a:lnTo>
                        <a:pt x="240" y="2049"/>
                      </a:lnTo>
                      <a:lnTo>
                        <a:pt x="247" y="2028"/>
                      </a:lnTo>
                      <a:lnTo>
                        <a:pt x="256" y="2009"/>
                      </a:lnTo>
                      <a:lnTo>
                        <a:pt x="245" y="1970"/>
                      </a:lnTo>
                      <a:lnTo>
                        <a:pt x="238" y="1931"/>
                      </a:lnTo>
                      <a:lnTo>
                        <a:pt x="236" y="1890"/>
                      </a:lnTo>
                      <a:lnTo>
                        <a:pt x="236" y="350"/>
                      </a:lnTo>
                      <a:lnTo>
                        <a:pt x="239" y="302"/>
                      </a:lnTo>
                      <a:lnTo>
                        <a:pt x="248" y="256"/>
                      </a:lnTo>
                      <a:lnTo>
                        <a:pt x="263" y="214"/>
                      </a:lnTo>
                      <a:lnTo>
                        <a:pt x="283" y="173"/>
                      </a:lnTo>
                      <a:lnTo>
                        <a:pt x="308" y="136"/>
                      </a:lnTo>
                      <a:lnTo>
                        <a:pt x="338" y="103"/>
                      </a:lnTo>
                      <a:lnTo>
                        <a:pt x="372" y="73"/>
                      </a:lnTo>
                      <a:lnTo>
                        <a:pt x="409" y="48"/>
                      </a:lnTo>
                      <a:lnTo>
                        <a:pt x="450" y="27"/>
                      </a:lnTo>
                      <a:lnTo>
                        <a:pt x="493" y="13"/>
                      </a:lnTo>
                      <a:lnTo>
                        <a:pt x="538" y="3"/>
                      </a:lnTo>
                      <a:lnTo>
                        <a:pt x="5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Freeform 17"/>
                <p:cNvSpPr/>
                <p:nvPr/>
              </p:nvSpPr>
              <p:spPr>
                <a:xfrm>
                  <a:off x="3928" y="4071"/>
                  <a:ext cx="108" cy="109"/>
                </a:xfrm>
                <a:custGeom>
                  <a:avLst/>
                  <a:gdLst>
                    <a:gd name="T0" fmla="*/ 49 w 654"/>
                    <a:gd name="T1" fmla="*/ 0 h 654"/>
                    <a:gd name="T2" fmla="*/ 63 w 654"/>
                    <a:gd name="T3" fmla="*/ 2 h 654"/>
                    <a:gd name="T4" fmla="*/ 515 w 654"/>
                    <a:gd name="T5" fmla="*/ 174 h 654"/>
                    <a:gd name="T6" fmla="*/ 527 w 654"/>
                    <a:gd name="T7" fmla="*/ 181 h 654"/>
                    <a:gd name="T8" fmla="*/ 536 w 654"/>
                    <a:gd name="T9" fmla="*/ 192 h 654"/>
                    <a:gd name="T10" fmla="*/ 542 w 654"/>
                    <a:gd name="T11" fmla="*/ 205 h 654"/>
                    <a:gd name="T12" fmla="*/ 544 w 654"/>
                    <a:gd name="T13" fmla="*/ 220 h 654"/>
                    <a:gd name="T14" fmla="*/ 541 w 654"/>
                    <a:gd name="T15" fmla="*/ 234 h 654"/>
                    <a:gd name="T16" fmla="*/ 534 w 654"/>
                    <a:gd name="T17" fmla="*/ 247 h 654"/>
                    <a:gd name="T18" fmla="*/ 524 w 654"/>
                    <a:gd name="T19" fmla="*/ 256 h 654"/>
                    <a:gd name="T20" fmla="*/ 510 w 654"/>
                    <a:gd name="T21" fmla="*/ 262 h 654"/>
                    <a:gd name="T22" fmla="*/ 412 w 654"/>
                    <a:gd name="T23" fmla="*/ 289 h 654"/>
                    <a:gd name="T24" fmla="*/ 641 w 654"/>
                    <a:gd name="T25" fmla="*/ 518 h 654"/>
                    <a:gd name="T26" fmla="*/ 649 w 654"/>
                    <a:gd name="T27" fmla="*/ 529 h 654"/>
                    <a:gd name="T28" fmla="*/ 654 w 654"/>
                    <a:gd name="T29" fmla="*/ 543 h 654"/>
                    <a:gd name="T30" fmla="*/ 654 w 654"/>
                    <a:gd name="T31" fmla="*/ 558 h 654"/>
                    <a:gd name="T32" fmla="*/ 649 w 654"/>
                    <a:gd name="T33" fmla="*/ 572 h 654"/>
                    <a:gd name="T34" fmla="*/ 641 w 654"/>
                    <a:gd name="T35" fmla="*/ 583 h 654"/>
                    <a:gd name="T36" fmla="*/ 583 w 654"/>
                    <a:gd name="T37" fmla="*/ 641 h 654"/>
                    <a:gd name="T38" fmla="*/ 571 w 654"/>
                    <a:gd name="T39" fmla="*/ 649 h 654"/>
                    <a:gd name="T40" fmla="*/ 557 w 654"/>
                    <a:gd name="T41" fmla="*/ 654 h 654"/>
                    <a:gd name="T42" fmla="*/ 543 w 654"/>
                    <a:gd name="T43" fmla="*/ 654 h 654"/>
                    <a:gd name="T44" fmla="*/ 530 w 654"/>
                    <a:gd name="T45" fmla="*/ 649 h 654"/>
                    <a:gd name="T46" fmla="*/ 517 w 654"/>
                    <a:gd name="T47" fmla="*/ 641 h 654"/>
                    <a:gd name="T48" fmla="*/ 289 w 654"/>
                    <a:gd name="T49" fmla="*/ 412 h 654"/>
                    <a:gd name="T50" fmla="*/ 262 w 654"/>
                    <a:gd name="T51" fmla="*/ 510 h 654"/>
                    <a:gd name="T52" fmla="*/ 256 w 654"/>
                    <a:gd name="T53" fmla="*/ 524 h 654"/>
                    <a:gd name="T54" fmla="*/ 246 w 654"/>
                    <a:gd name="T55" fmla="*/ 534 h 654"/>
                    <a:gd name="T56" fmla="*/ 234 w 654"/>
                    <a:gd name="T57" fmla="*/ 541 h 654"/>
                    <a:gd name="T58" fmla="*/ 220 w 654"/>
                    <a:gd name="T59" fmla="*/ 544 h 654"/>
                    <a:gd name="T60" fmla="*/ 205 w 654"/>
                    <a:gd name="T61" fmla="*/ 543 h 654"/>
                    <a:gd name="T62" fmla="*/ 192 w 654"/>
                    <a:gd name="T63" fmla="*/ 536 h 654"/>
                    <a:gd name="T64" fmla="*/ 181 w 654"/>
                    <a:gd name="T65" fmla="*/ 527 h 654"/>
                    <a:gd name="T66" fmla="*/ 174 w 654"/>
                    <a:gd name="T67" fmla="*/ 515 h 654"/>
                    <a:gd name="T68" fmla="*/ 3 w 654"/>
                    <a:gd name="T69" fmla="*/ 62 h 654"/>
                    <a:gd name="T70" fmla="*/ 0 w 654"/>
                    <a:gd name="T71" fmla="*/ 50 h 654"/>
                    <a:gd name="T72" fmla="*/ 0 w 654"/>
                    <a:gd name="T73" fmla="*/ 36 h 654"/>
                    <a:gd name="T74" fmla="*/ 5 w 654"/>
                    <a:gd name="T75" fmla="*/ 24 h 654"/>
                    <a:gd name="T76" fmla="*/ 14 w 654"/>
                    <a:gd name="T77" fmla="*/ 13 h 654"/>
                    <a:gd name="T78" fmla="*/ 24 w 654"/>
                    <a:gd name="T79" fmla="*/ 5 h 654"/>
                    <a:gd name="T80" fmla="*/ 37 w 654"/>
                    <a:gd name="T81" fmla="*/ 1 h 654"/>
                    <a:gd name="T82" fmla="*/ 49 w 654"/>
                    <a:gd name="T83" fmla="*/ 0 h 654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654" h="654">
                      <a:moveTo>
                        <a:pt x="49" y="0"/>
                      </a:moveTo>
                      <a:lnTo>
                        <a:pt x="63" y="2"/>
                      </a:lnTo>
                      <a:lnTo>
                        <a:pt x="515" y="174"/>
                      </a:lnTo>
                      <a:lnTo>
                        <a:pt x="527" y="181"/>
                      </a:lnTo>
                      <a:lnTo>
                        <a:pt x="536" y="192"/>
                      </a:lnTo>
                      <a:lnTo>
                        <a:pt x="542" y="205"/>
                      </a:lnTo>
                      <a:lnTo>
                        <a:pt x="544" y="220"/>
                      </a:lnTo>
                      <a:lnTo>
                        <a:pt x="541" y="234"/>
                      </a:lnTo>
                      <a:lnTo>
                        <a:pt x="534" y="247"/>
                      </a:lnTo>
                      <a:lnTo>
                        <a:pt x="524" y="256"/>
                      </a:lnTo>
                      <a:lnTo>
                        <a:pt x="510" y="262"/>
                      </a:lnTo>
                      <a:lnTo>
                        <a:pt x="412" y="289"/>
                      </a:lnTo>
                      <a:lnTo>
                        <a:pt x="641" y="518"/>
                      </a:lnTo>
                      <a:lnTo>
                        <a:pt x="649" y="529"/>
                      </a:lnTo>
                      <a:lnTo>
                        <a:pt x="654" y="543"/>
                      </a:lnTo>
                      <a:lnTo>
                        <a:pt x="654" y="558"/>
                      </a:lnTo>
                      <a:lnTo>
                        <a:pt x="649" y="572"/>
                      </a:lnTo>
                      <a:lnTo>
                        <a:pt x="641" y="583"/>
                      </a:lnTo>
                      <a:lnTo>
                        <a:pt x="583" y="641"/>
                      </a:lnTo>
                      <a:lnTo>
                        <a:pt x="571" y="649"/>
                      </a:lnTo>
                      <a:lnTo>
                        <a:pt x="557" y="654"/>
                      </a:lnTo>
                      <a:lnTo>
                        <a:pt x="543" y="654"/>
                      </a:lnTo>
                      <a:lnTo>
                        <a:pt x="530" y="649"/>
                      </a:lnTo>
                      <a:lnTo>
                        <a:pt x="517" y="641"/>
                      </a:lnTo>
                      <a:lnTo>
                        <a:pt x="289" y="412"/>
                      </a:lnTo>
                      <a:lnTo>
                        <a:pt x="262" y="510"/>
                      </a:lnTo>
                      <a:lnTo>
                        <a:pt x="256" y="524"/>
                      </a:lnTo>
                      <a:lnTo>
                        <a:pt x="246" y="534"/>
                      </a:lnTo>
                      <a:lnTo>
                        <a:pt x="234" y="541"/>
                      </a:lnTo>
                      <a:lnTo>
                        <a:pt x="220" y="544"/>
                      </a:lnTo>
                      <a:lnTo>
                        <a:pt x="205" y="543"/>
                      </a:lnTo>
                      <a:lnTo>
                        <a:pt x="192" y="536"/>
                      </a:lnTo>
                      <a:lnTo>
                        <a:pt x="181" y="527"/>
                      </a:lnTo>
                      <a:lnTo>
                        <a:pt x="174" y="515"/>
                      </a:lnTo>
                      <a:lnTo>
                        <a:pt x="3" y="62"/>
                      </a:lnTo>
                      <a:lnTo>
                        <a:pt x="0" y="50"/>
                      </a:lnTo>
                      <a:lnTo>
                        <a:pt x="0" y="36"/>
                      </a:lnTo>
                      <a:lnTo>
                        <a:pt x="5" y="24"/>
                      </a:lnTo>
                      <a:lnTo>
                        <a:pt x="14" y="13"/>
                      </a:lnTo>
                      <a:lnTo>
                        <a:pt x="24" y="5"/>
                      </a:lnTo>
                      <a:lnTo>
                        <a:pt x="37" y="1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45" name=""/>
            <p:cNvSpPr txBox="1"/>
            <p:nvPr/>
          </p:nvSpPr>
          <p:spPr>
            <a:xfrm>
              <a:off x="1348077" y="790184"/>
              <a:ext cx="3430946" cy="3656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원본 게임</a:t>
              </a:r>
              <a:endParaRPr lang="ko-KR" altLang="en-US"/>
            </a:p>
          </p:txBody>
        </p:sp>
      </p:grpSp>
      <p:grpSp>
        <p:nvGrpSpPr>
          <p:cNvPr id="46" name="그룹 36"/>
          <p:cNvGrpSpPr/>
          <p:nvPr/>
        </p:nvGrpSpPr>
        <p:grpSpPr>
          <a:xfrm rot="0">
            <a:off x="3964526" y="0"/>
            <a:ext cx="487869" cy="487869"/>
            <a:chOff x="3375430" y="832800"/>
            <a:chExt cx="865635" cy="865635"/>
          </a:xfrm>
        </p:grpSpPr>
        <p:sp>
          <p:nvSpPr>
            <p:cNvPr id="47" name="타원 37"/>
            <p:cNvSpPr/>
            <p:nvPr/>
          </p:nvSpPr>
          <p:spPr>
            <a:xfrm>
              <a:off x="3375430" y="832800"/>
              <a:ext cx="865635" cy="865635"/>
            </a:xfrm>
            <a:prstGeom prst="ellipse">
              <a:avLst/>
            </a:prstGeom>
            <a:solidFill>
              <a:srgbClr val="ff68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Freeform 6"/>
            <p:cNvSpPr/>
            <p:nvPr/>
          </p:nvSpPr>
          <p:spPr>
            <a:xfrm>
              <a:off x="3591747" y="1059173"/>
              <a:ext cx="433002" cy="38389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1" name=""/>
          <p:cNvGrpSpPr/>
          <p:nvPr/>
        </p:nvGrpSpPr>
        <p:grpSpPr>
          <a:xfrm rot="0">
            <a:off x="237070" y="1891929"/>
            <a:ext cx="2904227" cy="563615"/>
            <a:chOff x="543231" y="1606606"/>
            <a:chExt cx="2864004" cy="561716"/>
          </a:xfrm>
        </p:grpSpPr>
        <p:sp>
          <p:nvSpPr>
            <p:cNvPr id="52" name=""/>
            <p:cNvSpPr txBox="1"/>
            <p:nvPr/>
          </p:nvSpPr>
          <p:spPr>
            <a:xfrm>
              <a:off x="1153675" y="1606606"/>
              <a:ext cx="2253560" cy="561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난이도 </a:t>
              </a:r>
              <a:endParaRPr lang="ko-KR" altLang="en-US"/>
            </a:p>
            <a:p>
              <a:pPr>
                <a:defRPr/>
              </a:pPr>
              <a:r>
                <a:rPr lang="ko-KR" altLang="en-US" sz="1300"/>
                <a:t>초보자</a:t>
              </a:r>
              <a:r>
                <a:rPr lang="en-US" altLang="ko-KR" sz="1300"/>
                <a:t>,</a:t>
              </a:r>
              <a:r>
                <a:rPr lang="ko-KR" altLang="en-US" sz="1300"/>
                <a:t> 중급자</a:t>
              </a:r>
              <a:r>
                <a:rPr lang="en-US" altLang="ko-KR" sz="1300"/>
                <a:t>,</a:t>
              </a:r>
              <a:r>
                <a:rPr lang="ko-KR" altLang="en-US" sz="1300"/>
                <a:t> 전문가 선택</a:t>
              </a:r>
              <a:endParaRPr lang="ko-KR" altLang="en-US" sz="1300"/>
            </a:p>
          </p:txBody>
        </p:sp>
        <p:grpSp>
          <p:nvGrpSpPr>
            <p:cNvPr id="53" name="그룹 30"/>
            <p:cNvGrpSpPr/>
            <p:nvPr/>
          </p:nvGrpSpPr>
          <p:grpSpPr>
            <a:xfrm rot="0">
              <a:off x="543231" y="1620470"/>
              <a:ext cx="540588" cy="540588"/>
              <a:chOff x="6518667" y="2662022"/>
              <a:chExt cx="693961" cy="693961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54" name="타원 31"/>
              <p:cNvSpPr/>
              <p:nvPr/>
            </p:nvSpPr>
            <p:spPr>
              <a:xfrm flipH="1">
                <a:off x="6518667" y="2662022"/>
                <a:ext cx="693961" cy="693961"/>
              </a:xfrm>
              <a:prstGeom prst="ellipse">
                <a:avLst/>
              </a:prstGeom>
              <a:solidFill>
                <a:srgbClr val="ff6834"/>
              </a:solidFill>
              <a:ln w="0" algn="ctr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 anchorCtr="0">
                <a:noAutofit/>
              </a:bodyPr>
              <a:lstStyle/>
              <a:p>
                <a:pPr algn="ctr">
                  <a:defRPr/>
                </a:pPr>
                <a:endParaRPr lang="ko-KR" altLang="en-US" sz="500">
                  <a:ln w="3175">
                    <a:solidFill>
                      <a:schemeClr val="tx1"/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55" name="자유형 32"/>
              <p:cNvSpPr/>
              <p:nvPr/>
            </p:nvSpPr>
            <p:spPr>
              <a:xfrm>
                <a:off x="6737367" y="2896735"/>
                <a:ext cx="256556" cy="224536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6" name=""/>
          <p:cNvGrpSpPr/>
          <p:nvPr/>
        </p:nvGrpSpPr>
        <p:grpSpPr>
          <a:xfrm rot="0">
            <a:off x="246790" y="4574476"/>
            <a:ext cx="2078084" cy="576643"/>
            <a:chOff x="543232" y="1606603"/>
            <a:chExt cx="2049303" cy="574699"/>
          </a:xfrm>
        </p:grpSpPr>
        <p:sp>
          <p:nvSpPr>
            <p:cNvPr id="57" name=""/>
            <p:cNvSpPr txBox="1"/>
            <p:nvPr/>
          </p:nvSpPr>
          <p:spPr>
            <a:xfrm>
              <a:off x="1153689" y="1606603"/>
              <a:ext cx="1438846" cy="5746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언어 선택</a:t>
              </a:r>
              <a:endParaRPr lang="ko-KR" altLang="en-US"/>
            </a:p>
            <a:p>
              <a:pPr>
                <a:defRPr/>
              </a:pPr>
              <a:r>
                <a:rPr lang="ko-KR" altLang="en-US" sz="1300"/>
                <a:t>한글 영어 선택</a:t>
              </a:r>
              <a:endParaRPr lang="ko-KR" altLang="en-US" sz="1300"/>
            </a:p>
          </p:txBody>
        </p:sp>
        <p:grpSp>
          <p:nvGrpSpPr>
            <p:cNvPr id="58" name="그룹 30"/>
            <p:cNvGrpSpPr/>
            <p:nvPr/>
          </p:nvGrpSpPr>
          <p:grpSpPr>
            <a:xfrm rot="0">
              <a:off x="543232" y="1620466"/>
              <a:ext cx="540588" cy="540588"/>
              <a:chOff x="6518667" y="2662022"/>
              <a:chExt cx="693961" cy="693961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59" name="타원 31"/>
              <p:cNvSpPr/>
              <p:nvPr/>
            </p:nvSpPr>
            <p:spPr>
              <a:xfrm flipH="1">
                <a:off x="6518667" y="2662022"/>
                <a:ext cx="693961" cy="693961"/>
              </a:xfrm>
              <a:prstGeom prst="ellipse">
                <a:avLst/>
              </a:prstGeom>
              <a:solidFill>
                <a:srgbClr val="ff6834"/>
              </a:solidFill>
              <a:ln w="0" algn="ctr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 anchorCtr="0">
                <a:noAutofit/>
              </a:bodyPr>
              <a:lstStyle/>
              <a:p>
                <a:pPr algn="ctr">
                  <a:defRPr/>
                </a:pPr>
                <a:endParaRPr lang="ko-KR" altLang="en-US" sz="500">
                  <a:ln w="3175">
                    <a:solidFill>
                      <a:schemeClr val="tx1"/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60" name="자유형 32"/>
              <p:cNvSpPr/>
              <p:nvPr/>
            </p:nvSpPr>
            <p:spPr>
              <a:xfrm>
                <a:off x="6737367" y="2896735"/>
                <a:ext cx="256556" cy="224536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1" name=""/>
          <p:cNvGrpSpPr/>
          <p:nvPr/>
        </p:nvGrpSpPr>
        <p:grpSpPr>
          <a:xfrm rot="0">
            <a:off x="8829002" y="2865769"/>
            <a:ext cx="2807039" cy="561324"/>
            <a:chOff x="543225" y="1606603"/>
            <a:chExt cx="2768162" cy="559432"/>
          </a:xfrm>
        </p:grpSpPr>
        <p:sp>
          <p:nvSpPr>
            <p:cNvPr id="62" name=""/>
            <p:cNvSpPr txBox="1"/>
            <p:nvPr/>
          </p:nvSpPr>
          <p:spPr>
            <a:xfrm>
              <a:off x="1153683" y="1606604"/>
              <a:ext cx="2157704" cy="559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단어 입력칸</a:t>
              </a:r>
              <a:endParaRPr lang="ko-KR" altLang="en-US"/>
            </a:p>
            <a:p>
              <a:pPr>
                <a:defRPr/>
              </a:pPr>
              <a:r>
                <a:rPr lang="ko-KR" altLang="en-US" sz="1300"/>
                <a:t>단어를 입력하는 칸입니다</a:t>
              </a:r>
              <a:endParaRPr lang="ko-KR" altLang="en-US" sz="1300"/>
            </a:p>
          </p:txBody>
        </p:sp>
        <p:grpSp>
          <p:nvGrpSpPr>
            <p:cNvPr id="63" name="그룹 30"/>
            <p:cNvGrpSpPr/>
            <p:nvPr/>
          </p:nvGrpSpPr>
          <p:grpSpPr>
            <a:xfrm rot="0">
              <a:off x="543225" y="1620467"/>
              <a:ext cx="540588" cy="540588"/>
              <a:chOff x="6518667" y="2662022"/>
              <a:chExt cx="693961" cy="693961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64" name="타원 31"/>
              <p:cNvSpPr/>
              <p:nvPr/>
            </p:nvSpPr>
            <p:spPr>
              <a:xfrm flipH="1">
                <a:off x="6518667" y="2662022"/>
                <a:ext cx="693961" cy="693961"/>
              </a:xfrm>
              <a:prstGeom prst="ellipse">
                <a:avLst/>
              </a:prstGeom>
              <a:solidFill>
                <a:srgbClr val="ff6834"/>
              </a:solidFill>
              <a:ln w="0" algn="ctr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 anchorCtr="0">
                <a:noAutofit/>
              </a:bodyPr>
              <a:lstStyle/>
              <a:p>
                <a:pPr algn="ctr">
                  <a:defRPr/>
                </a:pPr>
                <a:endParaRPr lang="ko-KR" altLang="en-US" sz="500">
                  <a:ln w="3175">
                    <a:solidFill>
                      <a:schemeClr val="tx1"/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65" name="자유형 32"/>
              <p:cNvSpPr/>
              <p:nvPr/>
            </p:nvSpPr>
            <p:spPr>
              <a:xfrm>
                <a:off x="6737367" y="2896735"/>
                <a:ext cx="256556" cy="224536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9" name=""/>
          <p:cNvGrpSpPr/>
          <p:nvPr/>
        </p:nvGrpSpPr>
        <p:grpSpPr>
          <a:xfrm rot="0">
            <a:off x="9000839" y="5030083"/>
            <a:ext cx="3074523" cy="559186"/>
            <a:chOff x="543224" y="1606604"/>
            <a:chExt cx="3031941" cy="557302"/>
          </a:xfrm>
        </p:grpSpPr>
        <p:sp>
          <p:nvSpPr>
            <p:cNvPr id="70" name=""/>
            <p:cNvSpPr txBox="1"/>
            <p:nvPr/>
          </p:nvSpPr>
          <p:spPr>
            <a:xfrm>
              <a:off x="1153676" y="1606604"/>
              <a:ext cx="2421488" cy="5573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게임시작</a:t>
              </a:r>
              <a:r>
                <a:rPr lang="en-US" altLang="ko-KR"/>
                <a:t>,</a:t>
              </a:r>
              <a:r>
                <a:rPr lang="ko-KR" altLang="en-US"/>
                <a:t> 종료 버튼</a:t>
              </a:r>
              <a:endParaRPr lang="ko-KR" altLang="en-US"/>
            </a:p>
            <a:p>
              <a:pPr>
                <a:defRPr/>
              </a:pPr>
              <a:r>
                <a:rPr lang="ko-KR" altLang="en-US" sz="1300"/>
                <a:t>게임시작과 종료 버튼입니다</a:t>
              </a:r>
              <a:endParaRPr lang="ko-KR" altLang="en-US" sz="1300"/>
            </a:p>
          </p:txBody>
        </p:sp>
        <p:grpSp>
          <p:nvGrpSpPr>
            <p:cNvPr id="71" name="그룹 30"/>
            <p:cNvGrpSpPr/>
            <p:nvPr/>
          </p:nvGrpSpPr>
          <p:grpSpPr>
            <a:xfrm rot="0">
              <a:off x="543224" y="1620466"/>
              <a:ext cx="540588" cy="540588"/>
              <a:chOff x="6518667" y="2662022"/>
              <a:chExt cx="693961" cy="693961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72" name="타원 31"/>
              <p:cNvSpPr/>
              <p:nvPr/>
            </p:nvSpPr>
            <p:spPr>
              <a:xfrm flipH="1">
                <a:off x="6518667" y="2662022"/>
                <a:ext cx="693961" cy="693961"/>
              </a:xfrm>
              <a:prstGeom prst="ellipse">
                <a:avLst/>
              </a:prstGeom>
              <a:solidFill>
                <a:srgbClr val="ff6834"/>
              </a:solidFill>
              <a:ln w="0" algn="ctr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 anchorCtr="0">
                <a:noAutofit/>
              </a:bodyPr>
              <a:lstStyle/>
              <a:p>
                <a:pPr algn="ctr">
                  <a:defRPr/>
                </a:pPr>
                <a:endParaRPr lang="ko-KR" altLang="en-US" sz="500">
                  <a:ln w="3175">
                    <a:solidFill>
                      <a:schemeClr val="tx1"/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73" name="자유형 32"/>
              <p:cNvSpPr/>
              <p:nvPr/>
            </p:nvSpPr>
            <p:spPr>
              <a:xfrm>
                <a:off x="6737367" y="2896735"/>
                <a:ext cx="256556" cy="224536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4" name=""/>
          <p:cNvSpPr/>
          <p:nvPr/>
        </p:nvSpPr>
        <p:spPr>
          <a:xfrm>
            <a:off x="4779023" y="5338859"/>
            <a:ext cx="466530" cy="155510"/>
          </a:xfrm>
          <a:prstGeom prst="rect">
            <a:avLst/>
          </a:prstGeom>
          <a:noFill/>
          <a:ln w="28575">
            <a:solidFill>
              <a:srgbClr val="ff68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"/>
          <p:cNvSpPr/>
          <p:nvPr/>
        </p:nvSpPr>
        <p:spPr>
          <a:xfrm>
            <a:off x="5281321" y="5335749"/>
            <a:ext cx="561780" cy="155510"/>
          </a:xfrm>
          <a:prstGeom prst="rect">
            <a:avLst/>
          </a:prstGeom>
          <a:noFill/>
          <a:ln w="28575">
            <a:solidFill>
              <a:srgbClr val="ff68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6" name=""/>
          <p:cNvSpPr/>
          <p:nvPr/>
        </p:nvSpPr>
        <p:spPr>
          <a:xfrm>
            <a:off x="5909971" y="5327415"/>
            <a:ext cx="1710732" cy="155510"/>
          </a:xfrm>
          <a:prstGeom prst="rect">
            <a:avLst/>
          </a:prstGeom>
          <a:noFill/>
          <a:ln w="28575">
            <a:solidFill>
              <a:srgbClr val="ff68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7" name=""/>
          <p:cNvSpPr/>
          <p:nvPr/>
        </p:nvSpPr>
        <p:spPr>
          <a:xfrm>
            <a:off x="7669715" y="5313128"/>
            <a:ext cx="698701" cy="191229"/>
          </a:xfrm>
          <a:prstGeom prst="rect">
            <a:avLst/>
          </a:prstGeom>
          <a:noFill/>
          <a:ln w="28575">
            <a:solidFill>
              <a:srgbClr val="ff68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9" name=""/>
          <p:cNvSpPr txBox="1"/>
          <p:nvPr/>
        </p:nvSpPr>
        <p:spPr>
          <a:xfrm>
            <a:off x="9138709" y="1232958"/>
            <a:ext cx="2508250" cy="3653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hlinkClick r:id="rId3" action="ppaction://hlinkfile"/>
              </a:rPr>
              <a:t>원본게임 플레이</a:t>
            </a:r>
            <a:endParaRPr lang="ko-KR" altLang="en-US"/>
          </a:p>
        </p:txBody>
      </p:sp>
      <p:cxnSp>
        <p:nvCxnSpPr>
          <p:cNvPr id="49" name=""/>
          <p:cNvCxnSpPr>
            <a:stCxn id="57" idx="3"/>
            <a:endCxn id="74" idx="0"/>
          </p:cNvCxnSpPr>
          <p:nvPr/>
        </p:nvCxnSpPr>
        <p:spPr>
          <a:xfrm>
            <a:off x="2324875" y="4862798"/>
            <a:ext cx="2687413" cy="476061"/>
          </a:xfrm>
          <a:prstGeom prst="line">
            <a:avLst/>
          </a:prstGeom>
          <a:ln w="63500" algn="ctr">
            <a:solidFill>
              <a:srgbClr val="2c3a5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"/>
          <p:cNvCxnSpPr>
            <a:stCxn id="52" idx="3"/>
            <a:endCxn id="75" idx="0"/>
          </p:cNvCxnSpPr>
          <p:nvPr/>
        </p:nvCxnSpPr>
        <p:spPr>
          <a:xfrm rot="16200000" flipH="1">
            <a:off x="2770749" y="2544286"/>
            <a:ext cx="3162012" cy="2420913"/>
          </a:xfrm>
          <a:prstGeom prst="line">
            <a:avLst/>
          </a:prstGeom>
          <a:ln w="63500" algn="ctr">
            <a:solidFill>
              <a:srgbClr val="2c3a5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"/>
          <p:cNvCxnSpPr>
            <a:stCxn id="76" idx="0"/>
          </p:cNvCxnSpPr>
          <p:nvPr/>
        </p:nvCxnSpPr>
        <p:spPr>
          <a:xfrm rot="5400000" flipH="1" flipV="1">
            <a:off x="6662063" y="3268149"/>
            <a:ext cx="2162539" cy="1955992"/>
          </a:xfrm>
          <a:prstGeom prst="line">
            <a:avLst/>
          </a:prstGeom>
          <a:ln w="63500" algn="ctr">
            <a:solidFill>
              <a:srgbClr val="2c3a5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"/>
          <p:cNvCxnSpPr>
            <a:stCxn id="77" idx="0"/>
          </p:cNvCxnSpPr>
          <p:nvPr/>
        </p:nvCxnSpPr>
        <p:spPr>
          <a:xfrm flipV="1">
            <a:off x="8019066" y="5299981"/>
            <a:ext cx="783784" cy="13147"/>
          </a:xfrm>
          <a:prstGeom prst="line">
            <a:avLst/>
          </a:prstGeom>
          <a:ln w="63500" algn="ctr">
            <a:solidFill>
              <a:srgbClr val="2c3a5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en-US" altLang="ko-KR" sz="400" kern="0">
                <a:solidFill>
                  <a:prstClr val="white"/>
                </a:solidFill>
              </a:rPr>
              <a:t>Enjoy your stylish business and campus life with BIZCAM</a:t>
            </a: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sz="2000" b="1" i="1" kern="0">
                <a:solidFill>
                  <a:prstClr val="white"/>
                </a:solidFill>
              </a:rPr>
              <a:t>원본 타자연습게임 확인</a:t>
            </a:r>
            <a:r>
              <a:rPr lang="en-US" altLang="ko-KR" sz="2000" b="1" i="1" kern="0">
                <a:solidFill>
                  <a:prstClr val="white"/>
                </a:solidFill>
              </a:rPr>
              <a:t> </a:t>
            </a:r>
            <a:endParaRPr lang="en-US" altLang="ko-KR" sz="2000" b="1" i="1" kern="0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/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/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9" name=""/>
          <p:cNvGrpSpPr/>
          <p:nvPr/>
        </p:nvGrpSpPr>
        <p:grpSpPr>
          <a:xfrm rot="0">
            <a:off x="755221" y="867544"/>
            <a:ext cx="4023801" cy="487870"/>
            <a:chOff x="755221" y="724669"/>
            <a:chExt cx="4023801" cy="487870"/>
          </a:xfrm>
        </p:grpSpPr>
        <p:grpSp>
          <p:nvGrpSpPr>
            <p:cNvPr id="24" name="그룹 39"/>
            <p:cNvGrpSpPr/>
            <p:nvPr/>
          </p:nvGrpSpPr>
          <p:grpSpPr>
            <a:xfrm rot="0">
              <a:off x="755221" y="724669"/>
              <a:ext cx="487869" cy="487869"/>
              <a:chOff x="8414920" y="872625"/>
              <a:chExt cx="865635" cy="865635"/>
            </a:xfrm>
          </p:grpSpPr>
          <p:sp>
            <p:nvSpPr>
              <p:cNvPr id="25" name="타원 40"/>
              <p:cNvSpPr/>
              <p:nvPr/>
            </p:nvSpPr>
            <p:spPr>
              <a:xfrm>
                <a:off x="8414920" y="872625"/>
                <a:ext cx="865635" cy="865635"/>
              </a:xfrm>
              <a:prstGeom prst="ellipse">
                <a:avLst/>
              </a:prstGeom>
              <a:solidFill>
                <a:srgbClr val="3045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6" name="Group 14"/>
              <p:cNvGrpSpPr>
                <a:grpSpLocks noChangeAspect="1"/>
              </p:cNvGrpSpPr>
              <p:nvPr/>
            </p:nvGrpSpPr>
            <p:grpSpPr>
              <a:xfrm rot="0">
                <a:off x="8643886" y="1132525"/>
                <a:ext cx="407705" cy="345833"/>
                <a:chOff x="3669" y="3943"/>
                <a:chExt cx="626" cy="531"/>
              </a:xfrm>
              <a:solidFill>
                <a:schemeClr val="bg1"/>
              </a:solidFill>
            </p:grpSpPr>
            <p:sp>
              <p:nvSpPr>
                <p:cNvPr id="27" name="Freeform 16"/>
                <p:cNvSpPr>
                  <a:spLocks noEditPoints="1"/>
                </p:cNvSpPr>
                <p:nvPr/>
              </p:nvSpPr>
              <p:spPr>
                <a:xfrm>
                  <a:off x="3669" y="3943"/>
                  <a:ext cx="626" cy="531"/>
                </a:xfrm>
                <a:custGeom>
                  <a:avLst/>
                  <a:gdLst>
                    <a:gd name="T0" fmla="*/ 1532 w 3756"/>
                    <a:gd name="T1" fmla="*/ 2536 h 3186"/>
                    <a:gd name="T2" fmla="*/ 1516 w 3756"/>
                    <a:gd name="T3" fmla="*/ 2550 h 3186"/>
                    <a:gd name="T4" fmla="*/ 1450 w 3756"/>
                    <a:gd name="T5" fmla="*/ 2904 h 3186"/>
                    <a:gd name="T6" fmla="*/ 1457 w 3756"/>
                    <a:gd name="T7" fmla="*/ 2929 h 3186"/>
                    <a:gd name="T8" fmla="*/ 1481 w 3756"/>
                    <a:gd name="T9" fmla="*/ 2941 h 3186"/>
                    <a:gd name="T10" fmla="*/ 2288 w 3756"/>
                    <a:gd name="T11" fmla="*/ 2937 h 3186"/>
                    <a:gd name="T12" fmla="*/ 2304 w 3756"/>
                    <a:gd name="T13" fmla="*/ 2921 h 3186"/>
                    <a:gd name="T14" fmla="*/ 2306 w 3756"/>
                    <a:gd name="T15" fmla="*/ 2905 h 3186"/>
                    <a:gd name="T16" fmla="*/ 2243 w 3756"/>
                    <a:gd name="T17" fmla="*/ 2560 h 3186"/>
                    <a:gd name="T18" fmla="*/ 2233 w 3756"/>
                    <a:gd name="T19" fmla="*/ 2542 h 3186"/>
                    <a:gd name="T20" fmla="*/ 2214 w 3756"/>
                    <a:gd name="T21" fmla="*/ 2534 h 3186"/>
                    <a:gd name="T22" fmla="*/ 585 w 3756"/>
                    <a:gd name="T23" fmla="*/ 305 h 3186"/>
                    <a:gd name="T24" fmla="*/ 560 w 3756"/>
                    <a:gd name="T25" fmla="*/ 314 h 3186"/>
                    <a:gd name="T26" fmla="*/ 544 w 3756"/>
                    <a:gd name="T27" fmla="*/ 336 h 3186"/>
                    <a:gd name="T28" fmla="*/ 542 w 3756"/>
                    <a:gd name="T29" fmla="*/ 1890 h 3186"/>
                    <a:gd name="T30" fmla="*/ 553 w 3756"/>
                    <a:gd name="T31" fmla="*/ 1921 h 3186"/>
                    <a:gd name="T32" fmla="*/ 3188 w 3756"/>
                    <a:gd name="T33" fmla="*/ 1930 h 3186"/>
                    <a:gd name="T34" fmla="*/ 3211 w 3756"/>
                    <a:gd name="T35" fmla="*/ 1906 h 3186"/>
                    <a:gd name="T36" fmla="*/ 3214 w 3756"/>
                    <a:gd name="T37" fmla="*/ 350 h 3186"/>
                    <a:gd name="T38" fmla="*/ 3206 w 3756"/>
                    <a:gd name="T39" fmla="*/ 324 h 3186"/>
                    <a:gd name="T40" fmla="*/ 3185 w 3756"/>
                    <a:gd name="T41" fmla="*/ 308 h 3186"/>
                    <a:gd name="T42" fmla="*/ 585 w 3756"/>
                    <a:gd name="T43" fmla="*/ 305 h 3186"/>
                    <a:gd name="T44" fmla="*/ 3170 w 3756"/>
                    <a:gd name="T45" fmla="*/ 0 h 3186"/>
                    <a:gd name="T46" fmla="*/ 3263 w 3756"/>
                    <a:gd name="T47" fmla="*/ 13 h 3186"/>
                    <a:gd name="T48" fmla="*/ 3346 w 3756"/>
                    <a:gd name="T49" fmla="*/ 48 h 3186"/>
                    <a:gd name="T50" fmla="*/ 3418 w 3756"/>
                    <a:gd name="T51" fmla="*/ 103 h 3186"/>
                    <a:gd name="T52" fmla="*/ 3473 w 3756"/>
                    <a:gd name="T53" fmla="*/ 173 h 3186"/>
                    <a:gd name="T54" fmla="*/ 3508 w 3756"/>
                    <a:gd name="T55" fmla="*/ 256 h 3186"/>
                    <a:gd name="T56" fmla="*/ 3520 w 3756"/>
                    <a:gd name="T57" fmla="*/ 350 h 3186"/>
                    <a:gd name="T58" fmla="*/ 3518 w 3756"/>
                    <a:gd name="T59" fmla="*/ 1931 h 3186"/>
                    <a:gd name="T60" fmla="*/ 3500 w 3756"/>
                    <a:gd name="T61" fmla="*/ 2009 h 3186"/>
                    <a:gd name="T62" fmla="*/ 3516 w 3756"/>
                    <a:gd name="T63" fmla="*/ 2049 h 3186"/>
                    <a:gd name="T64" fmla="*/ 3754 w 3756"/>
                    <a:gd name="T65" fmla="*/ 3006 h 3186"/>
                    <a:gd name="T66" fmla="*/ 3753 w 3756"/>
                    <a:gd name="T67" fmla="*/ 3060 h 3186"/>
                    <a:gd name="T68" fmla="*/ 3729 w 3756"/>
                    <a:gd name="T69" fmla="*/ 3116 h 3186"/>
                    <a:gd name="T70" fmla="*/ 3687 w 3756"/>
                    <a:gd name="T71" fmla="*/ 3158 h 3186"/>
                    <a:gd name="T72" fmla="*/ 3631 w 3756"/>
                    <a:gd name="T73" fmla="*/ 3182 h 3186"/>
                    <a:gd name="T74" fmla="*/ 157 w 3756"/>
                    <a:gd name="T75" fmla="*/ 3186 h 3186"/>
                    <a:gd name="T76" fmla="*/ 101 w 3756"/>
                    <a:gd name="T77" fmla="*/ 3175 h 3186"/>
                    <a:gd name="T78" fmla="*/ 52 w 3756"/>
                    <a:gd name="T79" fmla="*/ 3146 h 3186"/>
                    <a:gd name="T80" fmla="*/ 18 w 3756"/>
                    <a:gd name="T81" fmla="*/ 3101 h 3186"/>
                    <a:gd name="T82" fmla="*/ 1 w 3756"/>
                    <a:gd name="T83" fmla="*/ 3047 h 3186"/>
                    <a:gd name="T84" fmla="*/ 5 w 3756"/>
                    <a:gd name="T85" fmla="*/ 2991 h 3186"/>
                    <a:gd name="T86" fmla="*/ 247 w 3756"/>
                    <a:gd name="T87" fmla="*/ 2028 h 3186"/>
                    <a:gd name="T88" fmla="*/ 245 w 3756"/>
                    <a:gd name="T89" fmla="*/ 1970 h 3186"/>
                    <a:gd name="T90" fmla="*/ 236 w 3756"/>
                    <a:gd name="T91" fmla="*/ 1890 h 3186"/>
                    <a:gd name="T92" fmla="*/ 239 w 3756"/>
                    <a:gd name="T93" fmla="*/ 302 h 3186"/>
                    <a:gd name="T94" fmla="*/ 263 w 3756"/>
                    <a:gd name="T95" fmla="*/ 214 h 3186"/>
                    <a:gd name="T96" fmla="*/ 308 w 3756"/>
                    <a:gd name="T97" fmla="*/ 136 h 3186"/>
                    <a:gd name="T98" fmla="*/ 372 w 3756"/>
                    <a:gd name="T99" fmla="*/ 73 h 3186"/>
                    <a:gd name="T100" fmla="*/ 450 w 3756"/>
                    <a:gd name="T101" fmla="*/ 27 h 3186"/>
                    <a:gd name="T102" fmla="*/ 538 w 3756"/>
                    <a:gd name="T103" fmla="*/ 3 h 31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756" h="3186">
                      <a:moveTo>
                        <a:pt x="1542" y="2534"/>
                      </a:moveTo>
                      <a:lnTo>
                        <a:pt x="1532" y="2536"/>
                      </a:lnTo>
                      <a:lnTo>
                        <a:pt x="1523" y="2542"/>
                      </a:lnTo>
                      <a:lnTo>
                        <a:pt x="1516" y="2550"/>
                      </a:lnTo>
                      <a:lnTo>
                        <a:pt x="1513" y="2560"/>
                      </a:lnTo>
                      <a:lnTo>
                        <a:pt x="1450" y="2904"/>
                      </a:lnTo>
                      <a:lnTo>
                        <a:pt x="1451" y="2917"/>
                      </a:lnTo>
                      <a:lnTo>
                        <a:pt x="1457" y="2929"/>
                      </a:lnTo>
                      <a:lnTo>
                        <a:pt x="1467" y="2937"/>
                      </a:lnTo>
                      <a:lnTo>
                        <a:pt x="1481" y="2941"/>
                      </a:lnTo>
                      <a:lnTo>
                        <a:pt x="2275" y="2941"/>
                      </a:lnTo>
                      <a:lnTo>
                        <a:pt x="2288" y="2937"/>
                      </a:lnTo>
                      <a:lnTo>
                        <a:pt x="2297" y="2932"/>
                      </a:lnTo>
                      <a:lnTo>
                        <a:pt x="2304" y="2921"/>
                      </a:lnTo>
                      <a:lnTo>
                        <a:pt x="2306" y="2909"/>
                      </a:lnTo>
                      <a:lnTo>
                        <a:pt x="2306" y="2905"/>
                      </a:lnTo>
                      <a:lnTo>
                        <a:pt x="2305" y="2901"/>
                      </a:lnTo>
                      <a:lnTo>
                        <a:pt x="2243" y="2560"/>
                      </a:lnTo>
                      <a:lnTo>
                        <a:pt x="2240" y="2550"/>
                      </a:lnTo>
                      <a:lnTo>
                        <a:pt x="2233" y="2542"/>
                      </a:lnTo>
                      <a:lnTo>
                        <a:pt x="2224" y="2536"/>
                      </a:lnTo>
                      <a:lnTo>
                        <a:pt x="2214" y="2534"/>
                      </a:lnTo>
                      <a:lnTo>
                        <a:pt x="1542" y="2534"/>
                      </a:lnTo>
                      <a:close/>
                      <a:moveTo>
                        <a:pt x="585" y="305"/>
                      </a:moveTo>
                      <a:lnTo>
                        <a:pt x="571" y="308"/>
                      </a:lnTo>
                      <a:lnTo>
                        <a:pt x="560" y="314"/>
                      </a:lnTo>
                      <a:lnTo>
                        <a:pt x="550" y="324"/>
                      </a:lnTo>
                      <a:lnTo>
                        <a:pt x="544" y="336"/>
                      </a:lnTo>
                      <a:lnTo>
                        <a:pt x="542" y="350"/>
                      </a:lnTo>
                      <a:lnTo>
                        <a:pt x="542" y="1890"/>
                      </a:lnTo>
                      <a:lnTo>
                        <a:pt x="544" y="1906"/>
                      </a:lnTo>
                      <a:lnTo>
                        <a:pt x="553" y="1921"/>
                      </a:lnTo>
                      <a:lnTo>
                        <a:pt x="567" y="1930"/>
                      </a:lnTo>
                      <a:lnTo>
                        <a:pt x="3188" y="1930"/>
                      </a:lnTo>
                      <a:lnTo>
                        <a:pt x="3202" y="1921"/>
                      </a:lnTo>
                      <a:lnTo>
                        <a:pt x="3211" y="1906"/>
                      </a:lnTo>
                      <a:lnTo>
                        <a:pt x="3214" y="1890"/>
                      </a:lnTo>
                      <a:lnTo>
                        <a:pt x="3214" y="350"/>
                      </a:lnTo>
                      <a:lnTo>
                        <a:pt x="3212" y="336"/>
                      </a:lnTo>
                      <a:lnTo>
                        <a:pt x="3206" y="324"/>
                      </a:lnTo>
                      <a:lnTo>
                        <a:pt x="3196" y="314"/>
                      </a:lnTo>
                      <a:lnTo>
                        <a:pt x="3185" y="308"/>
                      </a:lnTo>
                      <a:lnTo>
                        <a:pt x="3170" y="305"/>
                      </a:lnTo>
                      <a:lnTo>
                        <a:pt x="585" y="305"/>
                      </a:lnTo>
                      <a:close/>
                      <a:moveTo>
                        <a:pt x="585" y="0"/>
                      </a:moveTo>
                      <a:lnTo>
                        <a:pt x="3170" y="0"/>
                      </a:lnTo>
                      <a:lnTo>
                        <a:pt x="3218" y="3"/>
                      </a:lnTo>
                      <a:lnTo>
                        <a:pt x="3263" y="13"/>
                      </a:lnTo>
                      <a:lnTo>
                        <a:pt x="3306" y="27"/>
                      </a:lnTo>
                      <a:lnTo>
                        <a:pt x="3346" y="48"/>
                      </a:lnTo>
                      <a:lnTo>
                        <a:pt x="3384" y="73"/>
                      </a:lnTo>
                      <a:lnTo>
                        <a:pt x="3418" y="103"/>
                      </a:lnTo>
                      <a:lnTo>
                        <a:pt x="3448" y="136"/>
                      </a:lnTo>
                      <a:lnTo>
                        <a:pt x="3473" y="173"/>
                      </a:lnTo>
                      <a:lnTo>
                        <a:pt x="3493" y="214"/>
                      </a:lnTo>
                      <a:lnTo>
                        <a:pt x="3508" y="256"/>
                      </a:lnTo>
                      <a:lnTo>
                        <a:pt x="3517" y="302"/>
                      </a:lnTo>
                      <a:lnTo>
                        <a:pt x="3520" y="350"/>
                      </a:lnTo>
                      <a:lnTo>
                        <a:pt x="3520" y="1890"/>
                      </a:lnTo>
                      <a:lnTo>
                        <a:pt x="3518" y="1931"/>
                      </a:lnTo>
                      <a:lnTo>
                        <a:pt x="3510" y="1970"/>
                      </a:lnTo>
                      <a:lnTo>
                        <a:pt x="3500" y="2009"/>
                      </a:lnTo>
                      <a:lnTo>
                        <a:pt x="3509" y="2028"/>
                      </a:lnTo>
                      <a:lnTo>
                        <a:pt x="3516" y="2049"/>
                      </a:lnTo>
                      <a:lnTo>
                        <a:pt x="3749" y="2983"/>
                      </a:lnTo>
                      <a:lnTo>
                        <a:pt x="3754" y="3006"/>
                      </a:lnTo>
                      <a:lnTo>
                        <a:pt x="3756" y="3029"/>
                      </a:lnTo>
                      <a:lnTo>
                        <a:pt x="3753" y="3060"/>
                      </a:lnTo>
                      <a:lnTo>
                        <a:pt x="3743" y="3090"/>
                      </a:lnTo>
                      <a:lnTo>
                        <a:pt x="3729" y="3116"/>
                      </a:lnTo>
                      <a:lnTo>
                        <a:pt x="3710" y="3140"/>
                      </a:lnTo>
                      <a:lnTo>
                        <a:pt x="3687" y="3158"/>
                      </a:lnTo>
                      <a:lnTo>
                        <a:pt x="3660" y="3173"/>
                      </a:lnTo>
                      <a:lnTo>
                        <a:pt x="3631" y="3182"/>
                      </a:lnTo>
                      <a:lnTo>
                        <a:pt x="3599" y="3186"/>
                      </a:lnTo>
                      <a:lnTo>
                        <a:pt x="157" y="3186"/>
                      </a:lnTo>
                      <a:lnTo>
                        <a:pt x="129" y="3183"/>
                      </a:lnTo>
                      <a:lnTo>
                        <a:pt x="101" y="3175"/>
                      </a:lnTo>
                      <a:lnTo>
                        <a:pt x="75" y="3163"/>
                      </a:lnTo>
                      <a:lnTo>
                        <a:pt x="52" y="3146"/>
                      </a:lnTo>
                      <a:lnTo>
                        <a:pt x="33" y="3125"/>
                      </a:lnTo>
                      <a:lnTo>
                        <a:pt x="18" y="3101"/>
                      </a:lnTo>
                      <a:lnTo>
                        <a:pt x="7" y="3075"/>
                      </a:lnTo>
                      <a:lnTo>
                        <a:pt x="1" y="3047"/>
                      </a:lnTo>
                      <a:lnTo>
                        <a:pt x="0" y="3019"/>
                      </a:lnTo>
                      <a:lnTo>
                        <a:pt x="5" y="2991"/>
                      </a:lnTo>
                      <a:lnTo>
                        <a:pt x="240" y="2049"/>
                      </a:lnTo>
                      <a:lnTo>
                        <a:pt x="247" y="2028"/>
                      </a:lnTo>
                      <a:lnTo>
                        <a:pt x="256" y="2009"/>
                      </a:lnTo>
                      <a:lnTo>
                        <a:pt x="245" y="1970"/>
                      </a:lnTo>
                      <a:lnTo>
                        <a:pt x="238" y="1931"/>
                      </a:lnTo>
                      <a:lnTo>
                        <a:pt x="236" y="1890"/>
                      </a:lnTo>
                      <a:lnTo>
                        <a:pt x="236" y="350"/>
                      </a:lnTo>
                      <a:lnTo>
                        <a:pt x="239" y="302"/>
                      </a:lnTo>
                      <a:lnTo>
                        <a:pt x="248" y="256"/>
                      </a:lnTo>
                      <a:lnTo>
                        <a:pt x="263" y="214"/>
                      </a:lnTo>
                      <a:lnTo>
                        <a:pt x="283" y="173"/>
                      </a:lnTo>
                      <a:lnTo>
                        <a:pt x="308" y="136"/>
                      </a:lnTo>
                      <a:lnTo>
                        <a:pt x="338" y="103"/>
                      </a:lnTo>
                      <a:lnTo>
                        <a:pt x="372" y="73"/>
                      </a:lnTo>
                      <a:lnTo>
                        <a:pt x="409" y="48"/>
                      </a:lnTo>
                      <a:lnTo>
                        <a:pt x="450" y="27"/>
                      </a:lnTo>
                      <a:lnTo>
                        <a:pt x="493" y="13"/>
                      </a:lnTo>
                      <a:lnTo>
                        <a:pt x="538" y="3"/>
                      </a:lnTo>
                      <a:lnTo>
                        <a:pt x="5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17"/>
                <p:cNvSpPr/>
                <p:nvPr/>
              </p:nvSpPr>
              <p:spPr>
                <a:xfrm>
                  <a:off x="3928" y="4071"/>
                  <a:ext cx="108" cy="109"/>
                </a:xfrm>
                <a:custGeom>
                  <a:avLst/>
                  <a:gdLst>
                    <a:gd name="T0" fmla="*/ 49 w 654"/>
                    <a:gd name="T1" fmla="*/ 0 h 654"/>
                    <a:gd name="T2" fmla="*/ 63 w 654"/>
                    <a:gd name="T3" fmla="*/ 2 h 654"/>
                    <a:gd name="T4" fmla="*/ 515 w 654"/>
                    <a:gd name="T5" fmla="*/ 174 h 654"/>
                    <a:gd name="T6" fmla="*/ 527 w 654"/>
                    <a:gd name="T7" fmla="*/ 181 h 654"/>
                    <a:gd name="T8" fmla="*/ 536 w 654"/>
                    <a:gd name="T9" fmla="*/ 192 h 654"/>
                    <a:gd name="T10" fmla="*/ 542 w 654"/>
                    <a:gd name="T11" fmla="*/ 205 h 654"/>
                    <a:gd name="T12" fmla="*/ 544 w 654"/>
                    <a:gd name="T13" fmla="*/ 220 h 654"/>
                    <a:gd name="T14" fmla="*/ 541 w 654"/>
                    <a:gd name="T15" fmla="*/ 234 h 654"/>
                    <a:gd name="T16" fmla="*/ 534 w 654"/>
                    <a:gd name="T17" fmla="*/ 247 h 654"/>
                    <a:gd name="T18" fmla="*/ 524 w 654"/>
                    <a:gd name="T19" fmla="*/ 256 h 654"/>
                    <a:gd name="T20" fmla="*/ 510 w 654"/>
                    <a:gd name="T21" fmla="*/ 262 h 654"/>
                    <a:gd name="T22" fmla="*/ 412 w 654"/>
                    <a:gd name="T23" fmla="*/ 289 h 654"/>
                    <a:gd name="T24" fmla="*/ 641 w 654"/>
                    <a:gd name="T25" fmla="*/ 518 h 654"/>
                    <a:gd name="T26" fmla="*/ 649 w 654"/>
                    <a:gd name="T27" fmla="*/ 529 h 654"/>
                    <a:gd name="T28" fmla="*/ 654 w 654"/>
                    <a:gd name="T29" fmla="*/ 543 h 654"/>
                    <a:gd name="T30" fmla="*/ 654 w 654"/>
                    <a:gd name="T31" fmla="*/ 558 h 654"/>
                    <a:gd name="T32" fmla="*/ 649 w 654"/>
                    <a:gd name="T33" fmla="*/ 572 h 654"/>
                    <a:gd name="T34" fmla="*/ 641 w 654"/>
                    <a:gd name="T35" fmla="*/ 583 h 654"/>
                    <a:gd name="T36" fmla="*/ 583 w 654"/>
                    <a:gd name="T37" fmla="*/ 641 h 654"/>
                    <a:gd name="T38" fmla="*/ 571 w 654"/>
                    <a:gd name="T39" fmla="*/ 649 h 654"/>
                    <a:gd name="T40" fmla="*/ 557 w 654"/>
                    <a:gd name="T41" fmla="*/ 654 h 654"/>
                    <a:gd name="T42" fmla="*/ 543 w 654"/>
                    <a:gd name="T43" fmla="*/ 654 h 654"/>
                    <a:gd name="T44" fmla="*/ 530 w 654"/>
                    <a:gd name="T45" fmla="*/ 649 h 654"/>
                    <a:gd name="T46" fmla="*/ 517 w 654"/>
                    <a:gd name="T47" fmla="*/ 641 h 654"/>
                    <a:gd name="T48" fmla="*/ 289 w 654"/>
                    <a:gd name="T49" fmla="*/ 412 h 654"/>
                    <a:gd name="T50" fmla="*/ 262 w 654"/>
                    <a:gd name="T51" fmla="*/ 510 h 654"/>
                    <a:gd name="T52" fmla="*/ 256 w 654"/>
                    <a:gd name="T53" fmla="*/ 524 h 654"/>
                    <a:gd name="T54" fmla="*/ 246 w 654"/>
                    <a:gd name="T55" fmla="*/ 534 h 654"/>
                    <a:gd name="T56" fmla="*/ 234 w 654"/>
                    <a:gd name="T57" fmla="*/ 541 h 654"/>
                    <a:gd name="T58" fmla="*/ 220 w 654"/>
                    <a:gd name="T59" fmla="*/ 544 h 654"/>
                    <a:gd name="T60" fmla="*/ 205 w 654"/>
                    <a:gd name="T61" fmla="*/ 543 h 654"/>
                    <a:gd name="T62" fmla="*/ 192 w 654"/>
                    <a:gd name="T63" fmla="*/ 536 h 654"/>
                    <a:gd name="T64" fmla="*/ 181 w 654"/>
                    <a:gd name="T65" fmla="*/ 527 h 654"/>
                    <a:gd name="T66" fmla="*/ 174 w 654"/>
                    <a:gd name="T67" fmla="*/ 515 h 654"/>
                    <a:gd name="T68" fmla="*/ 3 w 654"/>
                    <a:gd name="T69" fmla="*/ 62 h 654"/>
                    <a:gd name="T70" fmla="*/ 0 w 654"/>
                    <a:gd name="T71" fmla="*/ 50 h 654"/>
                    <a:gd name="T72" fmla="*/ 0 w 654"/>
                    <a:gd name="T73" fmla="*/ 36 h 654"/>
                    <a:gd name="T74" fmla="*/ 5 w 654"/>
                    <a:gd name="T75" fmla="*/ 24 h 654"/>
                    <a:gd name="T76" fmla="*/ 14 w 654"/>
                    <a:gd name="T77" fmla="*/ 13 h 654"/>
                    <a:gd name="T78" fmla="*/ 24 w 654"/>
                    <a:gd name="T79" fmla="*/ 5 h 654"/>
                    <a:gd name="T80" fmla="*/ 37 w 654"/>
                    <a:gd name="T81" fmla="*/ 1 h 654"/>
                    <a:gd name="T82" fmla="*/ 49 w 654"/>
                    <a:gd name="T83" fmla="*/ 0 h 654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654" h="654">
                      <a:moveTo>
                        <a:pt x="49" y="0"/>
                      </a:moveTo>
                      <a:lnTo>
                        <a:pt x="63" y="2"/>
                      </a:lnTo>
                      <a:lnTo>
                        <a:pt x="515" y="174"/>
                      </a:lnTo>
                      <a:lnTo>
                        <a:pt x="527" y="181"/>
                      </a:lnTo>
                      <a:lnTo>
                        <a:pt x="536" y="192"/>
                      </a:lnTo>
                      <a:lnTo>
                        <a:pt x="542" y="205"/>
                      </a:lnTo>
                      <a:lnTo>
                        <a:pt x="544" y="220"/>
                      </a:lnTo>
                      <a:lnTo>
                        <a:pt x="541" y="234"/>
                      </a:lnTo>
                      <a:lnTo>
                        <a:pt x="534" y="247"/>
                      </a:lnTo>
                      <a:lnTo>
                        <a:pt x="524" y="256"/>
                      </a:lnTo>
                      <a:lnTo>
                        <a:pt x="510" y="262"/>
                      </a:lnTo>
                      <a:lnTo>
                        <a:pt x="412" y="289"/>
                      </a:lnTo>
                      <a:lnTo>
                        <a:pt x="641" y="518"/>
                      </a:lnTo>
                      <a:lnTo>
                        <a:pt x="649" y="529"/>
                      </a:lnTo>
                      <a:lnTo>
                        <a:pt x="654" y="543"/>
                      </a:lnTo>
                      <a:lnTo>
                        <a:pt x="654" y="558"/>
                      </a:lnTo>
                      <a:lnTo>
                        <a:pt x="649" y="572"/>
                      </a:lnTo>
                      <a:lnTo>
                        <a:pt x="641" y="583"/>
                      </a:lnTo>
                      <a:lnTo>
                        <a:pt x="583" y="641"/>
                      </a:lnTo>
                      <a:lnTo>
                        <a:pt x="571" y="649"/>
                      </a:lnTo>
                      <a:lnTo>
                        <a:pt x="557" y="654"/>
                      </a:lnTo>
                      <a:lnTo>
                        <a:pt x="543" y="654"/>
                      </a:lnTo>
                      <a:lnTo>
                        <a:pt x="530" y="649"/>
                      </a:lnTo>
                      <a:lnTo>
                        <a:pt x="517" y="641"/>
                      </a:lnTo>
                      <a:lnTo>
                        <a:pt x="289" y="412"/>
                      </a:lnTo>
                      <a:lnTo>
                        <a:pt x="262" y="510"/>
                      </a:lnTo>
                      <a:lnTo>
                        <a:pt x="256" y="524"/>
                      </a:lnTo>
                      <a:lnTo>
                        <a:pt x="246" y="534"/>
                      </a:lnTo>
                      <a:lnTo>
                        <a:pt x="234" y="541"/>
                      </a:lnTo>
                      <a:lnTo>
                        <a:pt x="220" y="544"/>
                      </a:lnTo>
                      <a:lnTo>
                        <a:pt x="205" y="543"/>
                      </a:lnTo>
                      <a:lnTo>
                        <a:pt x="192" y="536"/>
                      </a:lnTo>
                      <a:lnTo>
                        <a:pt x="181" y="527"/>
                      </a:lnTo>
                      <a:lnTo>
                        <a:pt x="174" y="515"/>
                      </a:lnTo>
                      <a:lnTo>
                        <a:pt x="3" y="62"/>
                      </a:lnTo>
                      <a:lnTo>
                        <a:pt x="0" y="50"/>
                      </a:lnTo>
                      <a:lnTo>
                        <a:pt x="0" y="36"/>
                      </a:lnTo>
                      <a:lnTo>
                        <a:pt x="5" y="24"/>
                      </a:lnTo>
                      <a:lnTo>
                        <a:pt x="14" y="13"/>
                      </a:lnTo>
                      <a:lnTo>
                        <a:pt x="24" y="5"/>
                      </a:lnTo>
                      <a:lnTo>
                        <a:pt x="37" y="1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45" name=""/>
            <p:cNvSpPr txBox="1"/>
            <p:nvPr/>
          </p:nvSpPr>
          <p:spPr>
            <a:xfrm>
              <a:off x="1348077" y="790185"/>
              <a:ext cx="3430946" cy="36043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/>
                <a:t>원본 게임의 아쉬운 점</a:t>
              </a:r>
              <a:endParaRPr lang="ko-KR" altLang="en-US"/>
            </a:p>
          </p:txBody>
        </p:sp>
      </p:grpSp>
      <p:grpSp>
        <p:nvGrpSpPr>
          <p:cNvPr id="80" name=""/>
          <p:cNvGrpSpPr/>
          <p:nvPr/>
        </p:nvGrpSpPr>
        <p:grpSpPr>
          <a:xfrm rot="0">
            <a:off x="1166815" y="2162135"/>
            <a:ext cx="9760108" cy="487870"/>
            <a:chOff x="709615" y="1866860"/>
            <a:chExt cx="9760108" cy="487870"/>
          </a:xfrm>
        </p:grpSpPr>
        <p:grpSp>
          <p:nvGrpSpPr>
            <p:cNvPr id="70" name="그룹 28"/>
            <p:cNvGrpSpPr/>
            <p:nvPr/>
          </p:nvGrpSpPr>
          <p:grpSpPr>
            <a:xfrm rot="0">
              <a:off x="709615" y="1866860"/>
              <a:ext cx="487869" cy="487869"/>
              <a:chOff x="1009942" y="812888"/>
              <a:chExt cx="865635" cy="865635"/>
            </a:xfrm>
          </p:grpSpPr>
          <p:sp>
            <p:nvSpPr>
              <p:cNvPr id="71" name="타원 29"/>
              <p:cNvSpPr/>
              <p:nvPr/>
            </p:nvSpPr>
            <p:spPr>
              <a:xfrm>
                <a:off x="1009942" y="812888"/>
                <a:ext cx="865635" cy="865635"/>
              </a:xfrm>
              <a:prstGeom prst="ellipse">
                <a:avLst/>
              </a:prstGeom>
              <a:solidFill>
                <a:srgbClr val="ff6834">
                  <a:alpha val="100000"/>
                </a:srgbClr>
              </a:solidFill>
              <a:ln w="12700" cap="flat" cmpd="sng" algn="ctr">
                <a:noFill/>
                <a:prstDash val="solid"/>
                <a:miter/>
              </a:ln>
            </p:spPr>
            <p:txBody>
              <a:bodyPr anchor="ctr"/>
              <a:p>
                <a:pPr marL="0" algn="ctr" defTabSz="914400" rtl="0" eaLnBrk="1" latinLnBrk="1" hangingPunct="1"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grpSp>
            <p:nvGrpSpPr>
              <p:cNvPr id="72" name="그룹 30"/>
              <p:cNvGrpSpPr/>
              <p:nvPr/>
            </p:nvGrpSpPr>
            <p:grpSpPr>
              <a:xfrm rot="0">
                <a:off x="1222820" y="1001929"/>
                <a:ext cx="439877" cy="487550"/>
                <a:chOff x="4006850" y="1601787"/>
                <a:chExt cx="322263" cy="357188"/>
              </a:xfrm>
              <a:solidFill>
                <a:srgbClr val="ffffff">
                  <a:alpha val="100000"/>
                </a:srgbClr>
              </a:solidFill>
            </p:grpSpPr>
            <p:sp>
              <p:nvSpPr>
                <p:cNvPr id="73" name="Freeform 17"/>
                <p:cNvSpPr/>
                <p:nvPr/>
              </p:nvSpPr>
              <p:spPr>
                <a:xfrm>
                  <a:off x="4125913" y="1674813"/>
                  <a:ext cx="141288" cy="109538"/>
                </a:xfrm>
                <a:custGeom>
                  <a:avLst/>
                  <a:gdLst>
                    <a:gd name="T0" fmla="*/ 680 w 1255"/>
                    <a:gd name="T1" fmla="*/ 0 h 963"/>
                    <a:gd name="T2" fmla="*/ 736 w 1255"/>
                    <a:gd name="T3" fmla="*/ 1 h 963"/>
                    <a:gd name="T4" fmla="*/ 793 w 1255"/>
                    <a:gd name="T5" fmla="*/ 6 h 963"/>
                    <a:gd name="T6" fmla="*/ 849 w 1255"/>
                    <a:gd name="T7" fmla="*/ 17 h 963"/>
                    <a:gd name="T8" fmla="*/ 904 w 1255"/>
                    <a:gd name="T9" fmla="*/ 32 h 963"/>
                    <a:gd name="T10" fmla="*/ 958 w 1255"/>
                    <a:gd name="T11" fmla="*/ 52 h 963"/>
                    <a:gd name="T12" fmla="*/ 1010 w 1255"/>
                    <a:gd name="T13" fmla="*/ 77 h 963"/>
                    <a:gd name="T14" fmla="*/ 1060 w 1255"/>
                    <a:gd name="T15" fmla="*/ 105 h 963"/>
                    <a:gd name="T16" fmla="*/ 1107 w 1255"/>
                    <a:gd name="T17" fmla="*/ 140 h 963"/>
                    <a:gd name="T18" fmla="*/ 1153 w 1255"/>
                    <a:gd name="T19" fmla="*/ 178 h 963"/>
                    <a:gd name="T20" fmla="*/ 1195 w 1255"/>
                    <a:gd name="T21" fmla="*/ 221 h 963"/>
                    <a:gd name="T22" fmla="*/ 1255 w 1255"/>
                    <a:gd name="T23" fmla="*/ 287 h 963"/>
                    <a:gd name="T24" fmla="*/ 1116 w 1255"/>
                    <a:gd name="T25" fmla="*/ 413 h 963"/>
                    <a:gd name="T26" fmla="*/ 1093 w 1255"/>
                    <a:gd name="T27" fmla="*/ 391 h 963"/>
                    <a:gd name="T28" fmla="*/ 1070 w 1255"/>
                    <a:gd name="T29" fmla="*/ 375 h 963"/>
                    <a:gd name="T30" fmla="*/ 1045 w 1255"/>
                    <a:gd name="T31" fmla="*/ 364 h 963"/>
                    <a:gd name="T32" fmla="*/ 1021 w 1255"/>
                    <a:gd name="T33" fmla="*/ 357 h 963"/>
                    <a:gd name="T34" fmla="*/ 997 w 1255"/>
                    <a:gd name="T35" fmla="*/ 354 h 963"/>
                    <a:gd name="T36" fmla="*/ 974 w 1255"/>
                    <a:gd name="T37" fmla="*/ 354 h 963"/>
                    <a:gd name="T38" fmla="*/ 952 w 1255"/>
                    <a:gd name="T39" fmla="*/ 356 h 963"/>
                    <a:gd name="T40" fmla="*/ 930 w 1255"/>
                    <a:gd name="T41" fmla="*/ 361 h 963"/>
                    <a:gd name="T42" fmla="*/ 911 w 1255"/>
                    <a:gd name="T43" fmla="*/ 367 h 963"/>
                    <a:gd name="T44" fmla="*/ 894 w 1255"/>
                    <a:gd name="T45" fmla="*/ 373 h 963"/>
                    <a:gd name="T46" fmla="*/ 878 w 1255"/>
                    <a:gd name="T47" fmla="*/ 380 h 963"/>
                    <a:gd name="T48" fmla="*/ 866 w 1255"/>
                    <a:gd name="T49" fmla="*/ 386 h 963"/>
                    <a:gd name="T50" fmla="*/ 857 w 1255"/>
                    <a:gd name="T51" fmla="*/ 391 h 963"/>
                    <a:gd name="T52" fmla="*/ 851 w 1255"/>
                    <a:gd name="T53" fmla="*/ 395 h 963"/>
                    <a:gd name="T54" fmla="*/ 849 w 1255"/>
                    <a:gd name="T55" fmla="*/ 396 h 963"/>
                    <a:gd name="T56" fmla="*/ 699 w 1255"/>
                    <a:gd name="T57" fmla="*/ 532 h 963"/>
                    <a:gd name="T58" fmla="*/ 676 w 1255"/>
                    <a:gd name="T59" fmla="*/ 556 h 963"/>
                    <a:gd name="T60" fmla="*/ 657 w 1255"/>
                    <a:gd name="T61" fmla="*/ 581 h 963"/>
                    <a:gd name="T62" fmla="*/ 645 w 1255"/>
                    <a:gd name="T63" fmla="*/ 605 h 963"/>
                    <a:gd name="T64" fmla="*/ 638 w 1255"/>
                    <a:gd name="T65" fmla="*/ 631 h 963"/>
                    <a:gd name="T66" fmla="*/ 635 w 1255"/>
                    <a:gd name="T67" fmla="*/ 654 h 963"/>
                    <a:gd name="T68" fmla="*/ 635 w 1255"/>
                    <a:gd name="T69" fmla="*/ 677 h 963"/>
                    <a:gd name="T70" fmla="*/ 638 w 1255"/>
                    <a:gd name="T71" fmla="*/ 700 h 963"/>
                    <a:gd name="T72" fmla="*/ 643 w 1255"/>
                    <a:gd name="T73" fmla="*/ 720 h 963"/>
                    <a:gd name="T74" fmla="*/ 650 w 1255"/>
                    <a:gd name="T75" fmla="*/ 739 h 963"/>
                    <a:gd name="T76" fmla="*/ 657 w 1255"/>
                    <a:gd name="T77" fmla="*/ 757 h 963"/>
                    <a:gd name="T78" fmla="*/ 666 w 1255"/>
                    <a:gd name="T79" fmla="*/ 771 h 963"/>
                    <a:gd name="T80" fmla="*/ 673 w 1255"/>
                    <a:gd name="T81" fmla="*/ 783 h 963"/>
                    <a:gd name="T82" fmla="*/ 679 w 1255"/>
                    <a:gd name="T83" fmla="*/ 792 h 963"/>
                    <a:gd name="T84" fmla="*/ 684 w 1255"/>
                    <a:gd name="T85" fmla="*/ 799 h 963"/>
                    <a:gd name="T86" fmla="*/ 686 w 1255"/>
                    <a:gd name="T87" fmla="*/ 802 h 963"/>
                    <a:gd name="T88" fmla="*/ 505 w 1255"/>
                    <a:gd name="T89" fmla="*/ 963 h 963"/>
                    <a:gd name="T90" fmla="*/ 0 w 1255"/>
                    <a:gd name="T91" fmla="*/ 400 h 963"/>
                    <a:gd name="T92" fmla="*/ 255 w 1255"/>
                    <a:gd name="T93" fmla="*/ 170 h 963"/>
                    <a:gd name="T94" fmla="*/ 302 w 1255"/>
                    <a:gd name="T95" fmla="*/ 133 h 963"/>
                    <a:gd name="T96" fmla="*/ 352 w 1255"/>
                    <a:gd name="T97" fmla="*/ 99 h 963"/>
                    <a:gd name="T98" fmla="*/ 403 w 1255"/>
                    <a:gd name="T99" fmla="*/ 71 h 963"/>
                    <a:gd name="T100" fmla="*/ 457 w 1255"/>
                    <a:gd name="T101" fmla="*/ 46 h 963"/>
                    <a:gd name="T102" fmla="*/ 511 w 1255"/>
                    <a:gd name="T103" fmla="*/ 28 h 963"/>
                    <a:gd name="T104" fmla="*/ 567 w 1255"/>
                    <a:gd name="T105" fmla="*/ 13 h 963"/>
                    <a:gd name="T106" fmla="*/ 623 w 1255"/>
                    <a:gd name="T107" fmla="*/ 4 h 963"/>
                    <a:gd name="T108" fmla="*/ 680 w 1255"/>
                    <a:gd name="T109" fmla="*/ 0 h 963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255" h="963">
                      <a:moveTo>
                        <a:pt x="680" y="0"/>
                      </a:moveTo>
                      <a:lnTo>
                        <a:pt x="736" y="1"/>
                      </a:lnTo>
                      <a:lnTo>
                        <a:pt x="793" y="6"/>
                      </a:lnTo>
                      <a:lnTo>
                        <a:pt x="849" y="17"/>
                      </a:lnTo>
                      <a:lnTo>
                        <a:pt x="904" y="32"/>
                      </a:lnTo>
                      <a:lnTo>
                        <a:pt x="958" y="52"/>
                      </a:lnTo>
                      <a:lnTo>
                        <a:pt x="1010" y="77"/>
                      </a:lnTo>
                      <a:lnTo>
                        <a:pt x="1060" y="105"/>
                      </a:lnTo>
                      <a:lnTo>
                        <a:pt x="1107" y="140"/>
                      </a:lnTo>
                      <a:lnTo>
                        <a:pt x="1153" y="178"/>
                      </a:lnTo>
                      <a:lnTo>
                        <a:pt x="1195" y="221"/>
                      </a:lnTo>
                      <a:lnTo>
                        <a:pt x="1255" y="287"/>
                      </a:lnTo>
                      <a:lnTo>
                        <a:pt x="1116" y="413"/>
                      </a:lnTo>
                      <a:lnTo>
                        <a:pt x="1093" y="391"/>
                      </a:lnTo>
                      <a:lnTo>
                        <a:pt x="1070" y="375"/>
                      </a:lnTo>
                      <a:lnTo>
                        <a:pt x="1045" y="364"/>
                      </a:lnTo>
                      <a:lnTo>
                        <a:pt x="1021" y="357"/>
                      </a:lnTo>
                      <a:lnTo>
                        <a:pt x="997" y="354"/>
                      </a:lnTo>
                      <a:lnTo>
                        <a:pt x="974" y="354"/>
                      </a:lnTo>
                      <a:lnTo>
                        <a:pt x="952" y="356"/>
                      </a:lnTo>
                      <a:lnTo>
                        <a:pt x="930" y="361"/>
                      </a:lnTo>
                      <a:lnTo>
                        <a:pt x="911" y="367"/>
                      </a:lnTo>
                      <a:lnTo>
                        <a:pt x="894" y="373"/>
                      </a:lnTo>
                      <a:lnTo>
                        <a:pt x="878" y="380"/>
                      </a:lnTo>
                      <a:lnTo>
                        <a:pt x="866" y="386"/>
                      </a:lnTo>
                      <a:lnTo>
                        <a:pt x="857" y="391"/>
                      </a:lnTo>
                      <a:lnTo>
                        <a:pt x="851" y="395"/>
                      </a:lnTo>
                      <a:lnTo>
                        <a:pt x="849" y="396"/>
                      </a:lnTo>
                      <a:lnTo>
                        <a:pt x="699" y="532"/>
                      </a:lnTo>
                      <a:lnTo>
                        <a:pt x="676" y="556"/>
                      </a:lnTo>
                      <a:lnTo>
                        <a:pt x="657" y="581"/>
                      </a:lnTo>
                      <a:lnTo>
                        <a:pt x="645" y="605"/>
                      </a:lnTo>
                      <a:lnTo>
                        <a:pt x="638" y="631"/>
                      </a:lnTo>
                      <a:lnTo>
                        <a:pt x="635" y="654"/>
                      </a:lnTo>
                      <a:lnTo>
                        <a:pt x="635" y="677"/>
                      </a:lnTo>
                      <a:lnTo>
                        <a:pt x="638" y="700"/>
                      </a:lnTo>
                      <a:lnTo>
                        <a:pt x="643" y="720"/>
                      </a:lnTo>
                      <a:lnTo>
                        <a:pt x="650" y="739"/>
                      </a:lnTo>
                      <a:lnTo>
                        <a:pt x="657" y="757"/>
                      </a:lnTo>
                      <a:lnTo>
                        <a:pt x="666" y="771"/>
                      </a:lnTo>
                      <a:lnTo>
                        <a:pt x="673" y="783"/>
                      </a:lnTo>
                      <a:lnTo>
                        <a:pt x="679" y="792"/>
                      </a:lnTo>
                      <a:lnTo>
                        <a:pt x="684" y="799"/>
                      </a:lnTo>
                      <a:lnTo>
                        <a:pt x="686" y="802"/>
                      </a:lnTo>
                      <a:lnTo>
                        <a:pt x="505" y="963"/>
                      </a:lnTo>
                      <a:lnTo>
                        <a:pt x="0" y="400"/>
                      </a:lnTo>
                      <a:lnTo>
                        <a:pt x="255" y="170"/>
                      </a:lnTo>
                      <a:lnTo>
                        <a:pt x="302" y="133"/>
                      </a:lnTo>
                      <a:lnTo>
                        <a:pt x="352" y="99"/>
                      </a:lnTo>
                      <a:lnTo>
                        <a:pt x="403" y="71"/>
                      </a:lnTo>
                      <a:lnTo>
                        <a:pt x="457" y="46"/>
                      </a:lnTo>
                      <a:lnTo>
                        <a:pt x="511" y="28"/>
                      </a:lnTo>
                      <a:lnTo>
                        <a:pt x="567" y="13"/>
                      </a:lnTo>
                      <a:lnTo>
                        <a:pt x="623" y="4"/>
                      </a:lnTo>
                      <a:lnTo>
                        <a:pt x="680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74" name="Freeform 18"/>
                <p:cNvSpPr/>
                <p:nvPr/>
              </p:nvSpPr>
              <p:spPr>
                <a:xfrm>
                  <a:off x="4006850" y="1725613"/>
                  <a:ext cx="234950" cy="233363"/>
                </a:xfrm>
                <a:custGeom>
                  <a:avLst/>
                  <a:gdLst>
                    <a:gd name="T0" fmla="*/ 992 w 2072"/>
                    <a:gd name="T1" fmla="*/ 0 h 2058"/>
                    <a:gd name="T2" fmla="*/ 2072 w 2072"/>
                    <a:gd name="T3" fmla="*/ 1204 h 2058"/>
                    <a:gd name="T4" fmla="*/ 1350 w 2072"/>
                    <a:gd name="T5" fmla="*/ 1852 h 2058"/>
                    <a:gd name="T6" fmla="*/ 1309 w 2072"/>
                    <a:gd name="T7" fmla="*/ 1886 h 2058"/>
                    <a:gd name="T8" fmla="*/ 1266 w 2072"/>
                    <a:gd name="T9" fmla="*/ 1916 h 2058"/>
                    <a:gd name="T10" fmla="*/ 1220 w 2072"/>
                    <a:gd name="T11" fmla="*/ 1945 h 2058"/>
                    <a:gd name="T12" fmla="*/ 1172 w 2072"/>
                    <a:gd name="T13" fmla="*/ 1970 h 2058"/>
                    <a:gd name="T14" fmla="*/ 1122 w 2072"/>
                    <a:gd name="T15" fmla="*/ 1993 h 2058"/>
                    <a:gd name="T16" fmla="*/ 1070 w 2072"/>
                    <a:gd name="T17" fmla="*/ 2011 h 2058"/>
                    <a:gd name="T18" fmla="*/ 1018 w 2072"/>
                    <a:gd name="T19" fmla="*/ 2027 h 2058"/>
                    <a:gd name="T20" fmla="*/ 964 w 2072"/>
                    <a:gd name="T21" fmla="*/ 2040 h 2058"/>
                    <a:gd name="T22" fmla="*/ 910 w 2072"/>
                    <a:gd name="T23" fmla="*/ 2050 h 2058"/>
                    <a:gd name="T24" fmla="*/ 856 w 2072"/>
                    <a:gd name="T25" fmla="*/ 2056 h 2058"/>
                    <a:gd name="T26" fmla="*/ 801 w 2072"/>
                    <a:gd name="T27" fmla="*/ 2058 h 2058"/>
                    <a:gd name="T28" fmla="*/ 747 w 2072"/>
                    <a:gd name="T29" fmla="*/ 2057 h 2058"/>
                    <a:gd name="T30" fmla="*/ 694 w 2072"/>
                    <a:gd name="T31" fmla="*/ 2052 h 2058"/>
                    <a:gd name="T32" fmla="*/ 642 w 2072"/>
                    <a:gd name="T33" fmla="*/ 2044 h 2058"/>
                    <a:gd name="T34" fmla="*/ 592 w 2072"/>
                    <a:gd name="T35" fmla="*/ 2032 h 2058"/>
                    <a:gd name="T36" fmla="*/ 542 w 2072"/>
                    <a:gd name="T37" fmla="*/ 2015 h 2058"/>
                    <a:gd name="T38" fmla="*/ 494 w 2072"/>
                    <a:gd name="T39" fmla="*/ 1995 h 2058"/>
                    <a:gd name="T40" fmla="*/ 449 w 2072"/>
                    <a:gd name="T41" fmla="*/ 1971 h 2058"/>
                    <a:gd name="T42" fmla="*/ 406 w 2072"/>
                    <a:gd name="T43" fmla="*/ 1943 h 2058"/>
                    <a:gd name="T44" fmla="*/ 367 w 2072"/>
                    <a:gd name="T45" fmla="*/ 1910 h 2058"/>
                    <a:gd name="T46" fmla="*/ 330 w 2072"/>
                    <a:gd name="T47" fmla="*/ 1874 h 2058"/>
                    <a:gd name="T48" fmla="*/ 138 w 2072"/>
                    <a:gd name="T49" fmla="*/ 1661 h 2058"/>
                    <a:gd name="T50" fmla="*/ 106 w 2072"/>
                    <a:gd name="T51" fmla="*/ 1620 h 2058"/>
                    <a:gd name="T52" fmla="*/ 77 w 2072"/>
                    <a:gd name="T53" fmla="*/ 1577 h 2058"/>
                    <a:gd name="T54" fmla="*/ 54 w 2072"/>
                    <a:gd name="T55" fmla="*/ 1532 h 2058"/>
                    <a:gd name="T56" fmla="*/ 35 w 2072"/>
                    <a:gd name="T57" fmla="*/ 1484 h 2058"/>
                    <a:gd name="T58" fmla="*/ 20 w 2072"/>
                    <a:gd name="T59" fmla="*/ 1435 h 2058"/>
                    <a:gd name="T60" fmla="*/ 9 w 2072"/>
                    <a:gd name="T61" fmla="*/ 1384 h 2058"/>
                    <a:gd name="T62" fmla="*/ 3 w 2072"/>
                    <a:gd name="T63" fmla="*/ 1331 h 2058"/>
                    <a:gd name="T64" fmla="*/ 0 w 2072"/>
                    <a:gd name="T65" fmla="*/ 1278 h 2058"/>
                    <a:gd name="T66" fmla="*/ 1 w 2072"/>
                    <a:gd name="T67" fmla="*/ 1225 h 2058"/>
                    <a:gd name="T68" fmla="*/ 6 w 2072"/>
                    <a:gd name="T69" fmla="*/ 1171 h 2058"/>
                    <a:gd name="T70" fmla="*/ 14 w 2072"/>
                    <a:gd name="T71" fmla="*/ 1117 h 2058"/>
                    <a:gd name="T72" fmla="*/ 26 w 2072"/>
                    <a:gd name="T73" fmla="*/ 1064 h 2058"/>
                    <a:gd name="T74" fmla="*/ 41 w 2072"/>
                    <a:gd name="T75" fmla="*/ 1011 h 2058"/>
                    <a:gd name="T76" fmla="*/ 60 w 2072"/>
                    <a:gd name="T77" fmla="*/ 959 h 2058"/>
                    <a:gd name="T78" fmla="*/ 81 w 2072"/>
                    <a:gd name="T79" fmla="*/ 908 h 2058"/>
                    <a:gd name="T80" fmla="*/ 106 w 2072"/>
                    <a:gd name="T81" fmla="*/ 860 h 2058"/>
                    <a:gd name="T82" fmla="*/ 133 w 2072"/>
                    <a:gd name="T83" fmla="*/ 813 h 2058"/>
                    <a:gd name="T84" fmla="*/ 164 w 2072"/>
                    <a:gd name="T85" fmla="*/ 768 h 2058"/>
                    <a:gd name="T86" fmla="*/ 197 w 2072"/>
                    <a:gd name="T87" fmla="*/ 725 h 2058"/>
                    <a:gd name="T88" fmla="*/ 232 w 2072"/>
                    <a:gd name="T89" fmla="*/ 685 h 2058"/>
                    <a:gd name="T90" fmla="*/ 270 w 2072"/>
                    <a:gd name="T91" fmla="*/ 649 h 2058"/>
                    <a:gd name="T92" fmla="*/ 992 w 2072"/>
                    <a:gd name="T93" fmla="*/ 0 h 2058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72" h="2058">
                      <a:moveTo>
                        <a:pt x="992" y="0"/>
                      </a:moveTo>
                      <a:lnTo>
                        <a:pt x="2072" y="1204"/>
                      </a:lnTo>
                      <a:lnTo>
                        <a:pt x="1350" y="1852"/>
                      </a:lnTo>
                      <a:lnTo>
                        <a:pt x="1309" y="1886"/>
                      </a:lnTo>
                      <a:lnTo>
                        <a:pt x="1266" y="1916"/>
                      </a:lnTo>
                      <a:lnTo>
                        <a:pt x="1220" y="1945"/>
                      </a:lnTo>
                      <a:lnTo>
                        <a:pt x="1172" y="1970"/>
                      </a:lnTo>
                      <a:lnTo>
                        <a:pt x="1122" y="1993"/>
                      </a:lnTo>
                      <a:lnTo>
                        <a:pt x="1070" y="2011"/>
                      </a:lnTo>
                      <a:lnTo>
                        <a:pt x="1018" y="2027"/>
                      </a:lnTo>
                      <a:lnTo>
                        <a:pt x="964" y="2040"/>
                      </a:lnTo>
                      <a:lnTo>
                        <a:pt x="910" y="2050"/>
                      </a:lnTo>
                      <a:lnTo>
                        <a:pt x="856" y="2056"/>
                      </a:lnTo>
                      <a:lnTo>
                        <a:pt x="801" y="2058"/>
                      </a:lnTo>
                      <a:lnTo>
                        <a:pt x="747" y="2057"/>
                      </a:lnTo>
                      <a:lnTo>
                        <a:pt x="694" y="2052"/>
                      </a:lnTo>
                      <a:lnTo>
                        <a:pt x="642" y="2044"/>
                      </a:lnTo>
                      <a:lnTo>
                        <a:pt x="592" y="2032"/>
                      </a:lnTo>
                      <a:lnTo>
                        <a:pt x="542" y="2015"/>
                      </a:lnTo>
                      <a:lnTo>
                        <a:pt x="494" y="1995"/>
                      </a:lnTo>
                      <a:lnTo>
                        <a:pt x="449" y="1971"/>
                      </a:lnTo>
                      <a:lnTo>
                        <a:pt x="406" y="1943"/>
                      </a:lnTo>
                      <a:lnTo>
                        <a:pt x="367" y="1910"/>
                      </a:lnTo>
                      <a:lnTo>
                        <a:pt x="330" y="1874"/>
                      </a:lnTo>
                      <a:lnTo>
                        <a:pt x="138" y="1661"/>
                      </a:lnTo>
                      <a:lnTo>
                        <a:pt x="106" y="1620"/>
                      </a:lnTo>
                      <a:lnTo>
                        <a:pt x="77" y="1577"/>
                      </a:lnTo>
                      <a:lnTo>
                        <a:pt x="54" y="1532"/>
                      </a:lnTo>
                      <a:lnTo>
                        <a:pt x="35" y="1484"/>
                      </a:lnTo>
                      <a:lnTo>
                        <a:pt x="20" y="1435"/>
                      </a:lnTo>
                      <a:lnTo>
                        <a:pt x="9" y="1384"/>
                      </a:lnTo>
                      <a:lnTo>
                        <a:pt x="3" y="1331"/>
                      </a:lnTo>
                      <a:lnTo>
                        <a:pt x="0" y="1278"/>
                      </a:lnTo>
                      <a:lnTo>
                        <a:pt x="1" y="1225"/>
                      </a:lnTo>
                      <a:lnTo>
                        <a:pt x="6" y="1171"/>
                      </a:lnTo>
                      <a:lnTo>
                        <a:pt x="14" y="1117"/>
                      </a:lnTo>
                      <a:lnTo>
                        <a:pt x="26" y="1064"/>
                      </a:lnTo>
                      <a:lnTo>
                        <a:pt x="41" y="1011"/>
                      </a:lnTo>
                      <a:lnTo>
                        <a:pt x="60" y="959"/>
                      </a:lnTo>
                      <a:lnTo>
                        <a:pt x="81" y="908"/>
                      </a:lnTo>
                      <a:lnTo>
                        <a:pt x="106" y="860"/>
                      </a:lnTo>
                      <a:lnTo>
                        <a:pt x="133" y="813"/>
                      </a:lnTo>
                      <a:lnTo>
                        <a:pt x="164" y="768"/>
                      </a:lnTo>
                      <a:lnTo>
                        <a:pt x="197" y="725"/>
                      </a:lnTo>
                      <a:lnTo>
                        <a:pt x="232" y="685"/>
                      </a:lnTo>
                      <a:lnTo>
                        <a:pt x="270" y="649"/>
                      </a:lnTo>
                      <a:lnTo>
                        <a:pt x="992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75" name="Freeform 19"/>
                <p:cNvSpPr/>
                <p:nvPr/>
              </p:nvSpPr>
              <p:spPr>
                <a:xfrm>
                  <a:off x="4191000" y="1716088"/>
                  <a:ext cx="111125" cy="141288"/>
                </a:xfrm>
                <a:custGeom>
                  <a:avLst/>
                  <a:gdLst>
                    <a:gd name="T0" fmla="*/ 754 w 984"/>
                    <a:gd name="T1" fmla="*/ 0 h 1236"/>
                    <a:gd name="T2" fmla="*/ 814 w 984"/>
                    <a:gd name="T3" fmla="*/ 66 h 1236"/>
                    <a:gd name="T4" fmla="*/ 853 w 984"/>
                    <a:gd name="T5" fmla="*/ 113 h 1236"/>
                    <a:gd name="T6" fmla="*/ 887 w 984"/>
                    <a:gd name="T7" fmla="*/ 162 h 1236"/>
                    <a:gd name="T8" fmla="*/ 915 w 984"/>
                    <a:gd name="T9" fmla="*/ 214 h 1236"/>
                    <a:gd name="T10" fmla="*/ 939 w 984"/>
                    <a:gd name="T11" fmla="*/ 267 h 1236"/>
                    <a:gd name="T12" fmla="*/ 957 w 984"/>
                    <a:gd name="T13" fmla="*/ 321 h 1236"/>
                    <a:gd name="T14" fmla="*/ 971 w 984"/>
                    <a:gd name="T15" fmla="*/ 377 h 1236"/>
                    <a:gd name="T16" fmla="*/ 980 w 984"/>
                    <a:gd name="T17" fmla="*/ 433 h 1236"/>
                    <a:gd name="T18" fmla="*/ 984 w 984"/>
                    <a:gd name="T19" fmla="*/ 490 h 1236"/>
                    <a:gd name="T20" fmla="*/ 983 w 984"/>
                    <a:gd name="T21" fmla="*/ 547 h 1236"/>
                    <a:gd name="T22" fmla="*/ 978 w 984"/>
                    <a:gd name="T23" fmla="*/ 603 h 1236"/>
                    <a:gd name="T24" fmla="*/ 968 w 984"/>
                    <a:gd name="T25" fmla="*/ 659 h 1236"/>
                    <a:gd name="T26" fmla="*/ 953 w 984"/>
                    <a:gd name="T27" fmla="*/ 714 h 1236"/>
                    <a:gd name="T28" fmla="*/ 933 w 984"/>
                    <a:gd name="T29" fmla="*/ 768 h 1236"/>
                    <a:gd name="T30" fmla="*/ 908 w 984"/>
                    <a:gd name="T31" fmla="*/ 819 h 1236"/>
                    <a:gd name="T32" fmla="*/ 880 w 984"/>
                    <a:gd name="T33" fmla="*/ 870 h 1236"/>
                    <a:gd name="T34" fmla="*/ 845 w 984"/>
                    <a:gd name="T35" fmla="*/ 918 h 1236"/>
                    <a:gd name="T36" fmla="*/ 806 w 984"/>
                    <a:gd name="T37" fmla="*/ 963 h 1236"/>
                    <a:gd name="T38" fmla="*/ 764 w 984"/>
                    <a:gd name="T39" fmla="*/ 1006 h 1236"/>
                    <a:gd name="T40" fmla="*/ 507 w 984"/>
                    <a:gd name="T41" fmla="*/ 1236 h 1236"/>
                    <a:gd name="T42" fmla="*/ 0 w 984"/>
                    <a:gd name="T43" fmla="*/ 671 h 1236"/>
                    <a:gd name="T44" fmla="*/ 180 w 984"/>
                    <a:gd name="T45" fmla="*/ 509 h 1236"/>
                    <a:gd name="T46" fmla="*/ 180 w 984"/>
                    <a:gd name="T47" fmla="*/ 507 h 1236"/>
                    <a:gd name="T48" fmla="*/ 205 w 984"/>
                    <a:gd name="T49" fmla="*/ 530 h 1236"/>
                    <a:gd name="T50" fmla="*/ 229 w 984"/>
                    <a:gd name="T51" fmla="*/ 548 h 1236"/>
                    <a:gd name="T52" fmla="*/ 254 w 984"/>
                    <a:gd name="T53" fmla="*/ 559 h 1236"/>
                    <a:gd name="T54" fmla="*/ 279 w 984"/>
                    <a:gd name="T55" fmla="*/ 566 h 1236"/>
                    <a:gd name="T56" fmla="*/ 303 w 984"/>
                    <a:gd name="T57" fmla="*/ 569 h 1236"/>
                    <a:gd name="T58" fmla="*/ 328 w 984"/>
                    <a:gd name="T59" fmla="*/ 568 h 1236"/>
                    <a:gd name="T60" fmla="*/ 350 w 984"/>
                    <a:gd name="T61" fmla="*/ 565 h 1236"/>
                    <a:gd name="T62" fmla="*/ 372 w 984"/>
                    <a:gd name="T63" fmla="*/ 559 h 1236"/>
                    <a:gd name="T64" fmla="*/ 391 w 984"/>
                    <a:gd name="T65" fmla="*/ 552 h 1236"/>
                    <a:gd name="T66" fmla="*/ 409 w 984"/>
                    <a:gd name="T67" fmla="*/ 545 h 1236"/>
                    <a:gd name="T68" fmla="*/ 423 w 984"/>
                    <a:gd name="T69" fmla="*/ 536 h 1236"/>
                    <a:gd name="T70" fmla="*/ 436 w 984"/>
                    <a:gd name="T71" fmla="*/ 529 h 1236"/>
                    <a:gd name="T72" fmla="*/ 445 w 984"/>
                    <a:gd name="T73" fmla="*/ 523 h 1236"/>
                    <a:gd name="T74" fmla="*/ 451 w 984"/>
                    <a:gd name="T75" fmla="*/ 519 h 1236"/>
                    <a:gd name="T76" fmla="*/ 453 w 984"/>
                    <a:gd name="T77" fmla="*/ 518 h 1236"/>
                    <a:gd name="T78" fmla="*/ 595 w 984"/>
                    <a:gd name="T79" fmla="*/ 391 h 1236"/>
                    <a:gd name="T80" fmla="*/ 618 w 984"/>
                    <a:gd name="T81" fmla="*/ 366 h 1236"/>
                    <a:gd name="T82" fmla="*/ 635 w 984"/>
                    <a:gd name="T83" fmla="*/ 342 h 1236"/>
                    <a:gd name="T84" fmla="*/ 647 w 984"/>
                    <a:gd name="T85" fmla="*/ 317 h 1236"/>
                    <a:gd name="T86" fmla="*/ 655 w 984"/>
                    <a:gd name="T87" fmla="*/ 293 h 1236"/>
                    <a:gd name="T88" fmla="*/ 659 w 984"/>
                    <a:gd name="T89" fmla="*/ 269 h 1236"/>
                    <a:gd name="T90" fmla="*/ 659 w 984"/>
                    <a:gd name="T91" fmla="*/ 246 h 1236"/>
                    <a:gd name="T92" fmla="*/ 656 w 984"/>
                    <a:gd name="T93" fmla="*/ 224 h 1236"/>
                    <a:gd name="T94" fmla="*/ 651 w 984"/>
                    <a:gd name="T95" fmla="*/ 203 h 1236"/>
                    <a:gd name="T96" fmla="*/ 644 w 984"/>
                    <a:gd name="T97" fmla="*/ 185 h 1236"/>
                    <a:gd name="T98" fmla="*/ 637 w 984"/>
                    <a:gd name="T99" fmla="*/ 169 h 1236"/>
                    <a:gd name="T100" fmla="*/ 630 w 984"/>
                    <a:gd name="T101" fmla="*/ 154 h 1236"/>
                    <a:gd name="T102" fmla="*/ 624 w 984"/>
                    <a:gd name="T103" fmla="*/ 142 h 1236"/>
                    <a:gd name="T104" fmla="*/ 618 w 984"/>
                    <a:gd name="T105" fmla="*/ 134 h 1236"/>
                    <a:gd name="T106" fmla="*/ 614 w 984"/>
                    <a:gd name="T107" fmla="*/ 128 h 1236"/>
                    <a:gd name="T108" fmla="*/ 613 w 984"/>
                    <a:gd name="T109" fmla="*/ 127 h 1236"/>
                    <a:gd name="T110" fmla="*/ 754 w 984"/>
                    <a:gd name="T111" fmla="*/ 0 h 123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984" h="1236">
                      <a:moveTo>
                        <a:pt x="754" y="0"/>
                      </a:moveTo>
                      <a:lnTo>
                        <a:pt x="814" y="66"/>
                      </a:lnTo>
                      <a:lnTo>
                        <a:pt x="853" y="113"/>
                      </a:lnTo>
                      <a:lnTo>
                        <a:pt x="887" y="162"/>
                      </a:lnTo>
                      <a:lnTo>
                        <a:pt x="915" y="214"/>
                      </a:lnTo>
                      <a:lnTo>
                        <a:pt x="939" y="267"/>
                      </a:lnTo>
                      <a:lnTo>
                        <a:pt x="957" y="321"/>
                      </a:lnTo>
                      <a:lnTo>
                        <a:pt x="971" y="377"/>
                      </a:lnTo>
                      <a:lnTo>
                        <a:pt x="980" y="433"/>
                      </a:lnTo>
                      <a:lnTo>
                        <a:pt x="984" y="490"/>
                      </a:lnTo>
                      <a:lnTo>
                        <a:pt x="983" y="547"/>
                      </a:lnTo>
                      <a:lnTo>
                        <a:pt x="978" y="603"/>
                      </a:lnTo>
                      <a:lnTo>
                        <a:pt x="968" y="659"/>
                      </a:lnTo>
                      <a:lnTo>
                        <a:pt x="953" y="714"/>
                      </a:lnTo>
                      <a:lnTo>
                        <a:pt x="933" y="768"/>
                      </a:lnTo>
                      <a:lnTo>
                        <a:pt x="908" y="819"/>
                      </a:lnTo>
                      <a:lnTo>
                        <a:pt x="880" y="870"/>
                      </a:lnTo>
                      <a:lnTo>
                        <a:pt x="845" y="918"/>
                      </a:lnTo>
                      <a:lnTo>
                        <a:pt x="806" y="963"/>
                      </a:lnTo>
                      <a:lnTo>
                        <a:pt x="764" y="1006"/>
                      </a:lnTo>
                      <a:lnTo>
                        <a:pt x="507" y="1236"/>
                      </a:lnTo>
                      <a:lnTo>
                        <a:pt x="0" y="671"/>
                      </a:lnTo>
                      <a:lnTo>
                        <a:pt x="180" y="509"/>
                      </a:lnTo>
                      <a:lnTo>
                        <a:pt x="180" y="507"/>
                      </a:lnTo>
                      <a:lnTo>
                        <a:pt x="205" y="530"/>
                      </a:lnTo>
                      <a:lnTo>
                        <a:pt x="229" y="548"/>
                      </a:lnTo>
                      <a:lnTo>
                        <a:pt x="254" y="559"/>
                      </a:lnTo>
                      <a:lnTo>
                        <a:pt x="279" y="566"/>
                      </a:lnTo>
                      <a:lnTo>
                        <a:pt x="303" y="569"/>
                      </a:lnTo>
                      <a:lnTo>
                        <a:pt x="328" y="568"/>
                      </a:lnTo>
                      <a:lnTo>
                        <a:pt x="350" y="565"/>
                      </a:lnTo>
                      <a:lnTo>
                        <a:pt x="372" y="559"/>
                      </a:lnTo>
                      <a:lnTo>
                        <a:pt x="391" y="552"/>
                      </a:lnTo>
                      <a:lnTo>
                        <a:pt x="409" y="545"/>
                      </a:lnTo>
                      <a:lnTo>
                        <a:pt x="423" y="536"/>
                      </a:lnTo>
                      <a:lnTo>
                        <a:pt x="436" y="529"/>
                      </a:lnTo>
                      <a:lnTo>
                        <a:pt x="445" y="523"/>
                      </a:lnTo>
                      <a:lnTo>
                        <a:pt x="451" y="519"/>
                      </a:lnTo>
                      <a:lnTo>
                        <a:pt x="453" y="518"/>
                      </a:lnTo>
                      <a:lnTo>
                        <a:pt x="595" y="391"/>
                      </a:lnTo>
                      <a:lnTo>
                        <a:pt x="618" y="366"/>
                      </a:lnTo>
                      <a:lnTo>
                        <a:pt x="635" y="342"/>
                      </a:lnTo>
                      <a:lnTo>
                        <a:pt x="647" y="317"/>
                      </a:lnTo>
                      <a:lnTo>
                        <a:pt x="655" y="293"/>
                      </a:lnTo>
                      <a:lnTo>
                        <a:pt x="659" y="269"/>
                      </a:lnTo>
                      <a:lnTo>
                        <a:pt x="659" y="246"/>
                      </a:lnTo>
                      <a:lnTo>
                        <a:pt x="656" y="224"/>
                      </a:lnTo>
                      <a:lnTo>
                        <a:pt x="651" y="203"/>
                      </a:lnTo>
                      <a:lnTo>
                        <a:pt x="644" y="185"/>
                      </a:lnTo>
                      <a:lnTo>
                        <a:pt x="637" y="169"/>
                      </a:lnTo>
                      <a:lnTo>
                        <a:pt x="630" y="154"/>
                      </a:lnTo>
                      <a:lnTo>
                        <a:pt x="624" y="142"/>
                      </a:lnTo>
                      <a:lnTo>
                        <a:pt x="618" y="134"/>
                      </a:lnTo>
                      <a:lnTo>
                        <a:pt x="614" y="128"/>
                      </a:lnTo>
                      <a:lnTo>
                        <a:pt x="613" y="127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76" name="Freeform 20"/>
                <p:cNvSpPr/>
                <p:nvPr/>
              </p:nvSpPr>
              <p:spPr>
                <a:xfrm>
                  <a:off x="4267200" y="1601787"/>
                  <a:ext cx="61913" cy="114300"/>
                </a:xfrm>
                <a:custGeom>
                  <a:avLst/>
                  <a:gdLst>
                    <a:gd name="T0" fmla="*/ 351 w 546"/>
                    <a:gd name="T1" fmla="*/ 3 h 1016"/>
                    <a:gd name="T2" fmla="*/ 442 w 546"/>
                    <a:gd name="T3" fmla="*/ 23 h 1016"/>
                    <a:gd name="T4" fmla="*/ 538 w 546"/>
                    <a:gd name="T5" fmla="*/ 60 h 1016"/>
                    <a:gd name="T6" fmla="*/ 546 w 546"/>
                    <a:gd name="T7" fmla="*/ 72 h 1016"/>
                    <a:gd name="T8" fmla="*/ 540 w 546"/>
                    <a:gd name="T9" fmla="*/ 91 h 1016"/>
                    <a:gd name="T10" fmla="*/ 521 w 546"/>
                    <a:gd name="T11" fmla="*/ 113 h 1016"/>
                    <a:gd name="T12" fmla="*/ 499 w 546"/>
                    <a:gd name="T13" fmla="*/ 125 h 1016"/>
                    <a:gd name="T14" fmla="*/ 480 w 546"/>
                    <a:gd name="T15" fmla="*/ 125 h 1016"/>
                    <a:gd name="T16" fmla="*/ 386 w 546"/>
                    <a:gd name="T17" fmla="*/ 89 h 1016"/>
                    <a:gd name="T18" fmla="*/ 305 w 546"/>
                    <a:gd name="T19" fmla="*/ 72 h 1016"/>
                    <a:gd name="T20" fmla="*/ 235 w 546"/>
                    <a:gd name="T21" fmla="*/ 68 h 1016"/>
                    <a:gd name="T22" fmla="*/ 178 w 546"/>
                    <a:gd name="T23" fmla="*/ 75 h 1016"/>
                    <a:gd name="T24" fmla="*/ 136 w 546"/>
                    <a:gd name="T25" fmla="*/ 90 h 1016"/>
                    <a:gd name="T26" fmla="*/ 107 w 546"/>
                    <a:gd name="T27" fmla="*/ 111 h 1016"/>
                    <a:gd name="T28" fmla="*/ 88 w 546"/>
                    <a:gd name="T29" fmla="*/ 145 h 1016"/>
                    <a:gd name="T30" fmla="*/ 82 w 546"/>
                    <a:gd name="T31" fmla="*/ 191 h 1016"/>
                    <a:gd name="T32" fmla="*/ 93 w 546"/>
                    <a:gd name="T33" fmla="*/ 247 h 1016"/>
                    <a:gd name="T34" fmla="*/ 124 w 546"/>
                    <a:gd name="T35" fmla="*/ 310 h 1016"/>
                    <a:gd name="T36" fmla="*/ 180 w 546"/>
                    <a:gd name="T37" fmla="*/ 377 h 1016"/>
                    <a:gd name="T38" fmla="*/ 262 w 546"/>
                    <a:gd name="T39" fmla="*/ 449 h 1016"/>
                    <a:gd name="T40" fmla="*/ 330 w 546"/>
                    <a:gd name="T41" fmla="*/ 523 h 1016"/>
                    <a:gd name="T42" fmla="*/ 372 w 546"/>
                    <a:gd name="T43" fmla="*/ 594 h 1016"/>
                    <a:gd name="T44" fmla="*/ 389 w 546"/>
                    <a:gd name="T45" fmla="*/ 665 h 1016"/>
                    <a:gd name="T46" fmla="*/ 381 w 546"/>
                    <a:gd name="T47" fmla="*/ 733 h 1016"/>
                    <a:gd name="T48" fmla="*/ 347 w 546"/>
                    <a:gd name="T49" fmla="*/ 799 h 1016"/>
                    <a:gd name="T50" fmla="*/ 302 w 546"/>
                    <a:gd name="T51" fmla="*/ 856 h 1016"/>
                    <a:gd name="T52" fmla="*/ 253 w 546"/>
                    <a:gd name="T53" fmla="*/ 904 h 1016"/>
                    <a:gd name="T54" fmla="*/ 202 w 546"/>
                    <a:gd name="T55" fmla="*/ 944 h 1016"/>
                    <a:gd name="T56" fmla="*/ 154 w 546"/>
                    <a:gd name="T57" fmla="*/ 974 h 1016"/>
                    <a:gd name="T58" fmla="*/ 114 w 546"/>
                    <a:gd name="T59" fmla="*/ 996 h 1016"/>
                    <a:gd name="T60" fmla="*/ 85 w 546"/>
                    <a:gd name="T61" fmla="*/ 1011 h 1016"/>
                    <a:gd name="T62" fmla="*/ 71 w 546"/>
                    <a:gd name="T63" fmla="*/ 1016 h 1016"/>
                    <a:gd name="T64" fmla="*/ 5 w 546"/>
                    <a:gd name="T65" fmla="*/ 932 h 1016"/>
                    <a:gd name="T66" fmla="*/ 28 w 546"/>
                    <a:gd name="T67" fmla="*/ 923 h 1016"/>
                    <a:gd name="T68" fmla="*/ 57 w 546"/>
                    <a:gd name="T69" fmla="*/ 916 h 1016"/>
                    <a:gd name="T70" fmla="*/ 85 w 546"/>
                    <a:gd name="T71" fmla="*/ 911 h 1016"/>
                    <a:gd name="T72" fmla="*/ 134 w 546"/>
                    <a:gd name="T73" fmla="*/ 895 h 1016"/>
                    <a:gd name="T74" fmla="*/ 199 w 546"/>
                    <a:gd name="T75" fmla="*/ 862 h 1016"/>
                    <a:gd name="T76" fmla="*/ 242 w 546"/>
                    <a:gd name="T77" fmla="*/ 829 h 1016"/>
                    <a:gd name="T78" fmla="*/ 269 w 546"/>
                    <a:gd name="T79" fmla="*/ 802 h 1016"/>
                    <a:gd name="T80" fmla="*/ 281 w 546"/>
                    <a:gd name="T81" fmla="*/ 786 h 1016"/>
                    <a:gd name="T82" fmla="*/ 289 w 546"/>
                    <a:gd name="T83" fmla="*/ 773 h 1016"/>
                    <a:gd name="T84" fmla="*/ 301 w 546"/>
                    <a:gd name="T85" fmla="*/ 748 h 1016"/>
                    <a:gd name="T86" fmla="*/ 309 w 546"/>
                    <a:gd name="T87" fmla="*/ 717 h 1016"/>
                    <a:gd name="T88" fmla="*/ 308 w 546"/>
                    <a:gd name="T89" fmla="*/ 681 h 1016"/>
                    <a:gd name="T90" fmla="*/ 295 w 546"/>
                    <a:gd name="T91" fmla="*/ 639 h 1016"/>
                    <a:gd name="T92" fmla="*/ 268 w 546"/>
                    <a:gd name="T93" fmla="*/ 590 h 1016"/>
                    <a:gd name="T94" fmla="*/ 222 w 546"/>
                    <a:gd name="T95" fmla="*/ 535 h 1016"/>
                    <a:gd name="T96" fmla="*/ 155 w 546"/>
                    <a:gd name="T97" fmla="*/ 473 h 1016"/>
                    <a:gd name="T98" fmla="*/ 87 w 546"/>
                    <a:gd name="T99" fmla="*/ 407 h 1016"/>
                    <a:gd name="T100" fmla="*/ 39 w 546"/>
                    <a:gd name="T101" fmla="*/ 340 h 1016"/>
                    <a:gd name="T102" fmla="*/ 12 w 546"/>
                    <a:gd name="T103" fmla="*/ 272 h 1016"/>
                    <a:gd name="T104" fmla="*/ 8 w 546"/>
                    <a:gd name="T105" fmla="*/ 206 h 1016"/>
                    <a:gd name="T106" fmla="*/ 27 w 546"/>
                    <a:gd name="T107" fmla="*/ 144 h 1016"/>
                    <a:gd name="T108" fmla="*/ 67 w 546"/>
                    <a:gd name="T109" fmla="*/ 86 h 1016"/>
                    <a:gd name="T110" fmla="*/ 123 w 546"/>
                    <a:gd name="T111" fmla="*/ 41 h 1016"/>
                    <a:gd name="T112" fmla="*/ 190 w 546"/>
                    <a:gd name="T113" fmla="*/ 13 h 1016"/>
                    <a:gd name="T114" fmla="*/ 267 w 546"/>
                    <a:gd name="T115" fmla="*/ 0 h 101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46" h="1016">
                      <a:moveTo>
                        <a:pt x="309" y="0"/>
                      </a:moveTo>
                      <a:lnTo>
                        <a:pt x="351" y="3"/>
                      </a:lnTo>
                      <a:lnTo>
                        <a:pt x="396" y="11"/>
                      </a:lnTo>
                      <a:lnTo>
                        <a:pt x="442" y="23"/>
                      </a:lnTo>
                      <a:lnTo>
                        <a:pt x="490" y="39"/>
                      </a:lnTo>
                      <a:lnTo>
                        <a:pt x="538" y="60"/>
                      </a:lnTo>
                      <a:lnTo>
                        <a:pt x="544" y="64"/>
                      </a:lnTo>
                      <a:lnTo>
                        <a:pt x="546" y="72"/>
                      </a:lnTo>
                      <a:lnTo>
                        <a:pt x="545" y="81"/>
                      </a:lnTo>
                      <a:lnTo>
                        <a:pt x="540" y="91"/>
                      </a:lnTo>
                      <a:lnTo>
                        <a:pt x="532" y="102"/>
                      </a:lnTo>
                      <a:lnTo>
                        <a:pt x="521" y="113"/>
                      </a:lnTo>
                      <a:lnTo>
                        <a:pt x="510" y="120"/>
                      </a:lnTo>
                      <a:lnTo>
                        <a:pt x="499" y="125"/>
                      </a:lnTo>
                      <a:lnTo>
                        <a:pt x="489" y="127"/>
                      </a:lnTo>
                      <a:lnTo>
                        <a:pt x="480" y="125"/>
                      </a:lnTo>
                      <a:lnTo>
                        <a:pt x="432" y="105"/>
                      </a:lnTo>
                      <a:lnTo>
                        <a:pt x="386" y="89"/>
                      </a:lnTo>
                      <a:lnTo>
                        <a:pt x="344" y="79"/>
                      </a:lnTo>
                      <a:lnTo>
                        <a:pt x="305" y="72"/>
                      </a:lnTo>
                      <a:lnTo>
                        <a:pt x="268" y="68"/>
                      </a:lnTo>
                      <a:lnTo>
                        <a:pt x="235" y="68"/>
                      </a:lnTo>
                      <a:lnTo>
                        <a:pt x="205" y="70"/>
                      </a:lnTo>
                      <a:lnTo>
                        <a:pt x="178" y="75"/>
                      </a:lnTo>
                      <a:lnTo>
                        <a:pt x="155" y="82"/>
                      </a:lnTo>
                      <a:lnTo>
                        <a:pt x="136" y="90"/>
                      </a:lnTo>
                      <a:lnTo>
                        <a:pt x="119" y="100"/>
                      </a:lnTo>
                      <a:lnTo>
                        <a:pt x="107" y="111"/>
                      </a:lnTo>
                      <a:lnTo>
                        <a:pt x="96" y="126"/>
                      </a:lnTo>
                      <a:lnTo>
                        <a:pt x="88" y="145"/>
                      </a:lnTo>
                      <a:lnTo>
                        <a:pt x="83" y="167"/>
                      </a:lnTo>
                      <a:lnTo>
                        <a:pt x="82" y="191"/>
                      </a:lnTo>
                      <a:lnTo>
                        <a:pt x="85" y="218"/>
                      </a:lnTo>
                      <a:lnTo>
                        <a:pt x="93" y="247"/>
                      </a:lnTo>
                      <a:lnTo>
                        <a:pt x="105" y="278"/>
                      </a:lnTo>
                      <a:lnTo>
                        <a:pt x="124" y="310"/>
                      </a:lnTo>
                      <a:lnTo>
                        <a:pt x="149" y="343"/>
                      </a:lnTo>
                      <a:lnTo>
                        <a:pt x="180" y="377"/>
                      </a:lnTo>
                      <a:lnTo>
                        <a:pt x="219" y="411"/>
                      </a:lnTo>
                      <a:lnTo>
                        <a:pt x="262" y="449"/>
                      </a:lnTo>
                      <a:lnTo>
                        <a:pt x="298" y="486"/>
                      </a:lnTo>
                      <a:lnTo>
                        <a:pt x="330" y="523"/>
                      </a:lnTo>
                      <a:lnTo>
                        <a:pt x="353" y="559"/>
                      </a:lnTo>
                      <a:lnTo>
                        <a:pt x="372" y="594"/>
                      </a:lnTo>
                      <a:lnTo>
                        <a:pt x="383" y="630"/>
                      </a:lnTo>
                      <a:lnTo>
                        <a:pt x="389" y="665"/>
                      </a:lnTo>
                      <a:lnTo>
                        <a:pt x="388" y="699"/>
                      </a:lnTo>
                      <a:lnTo>
                        <a:pt x="381" y="733"/>
                      </a:lnTo>
                      <a:lnTo>
                        <a:pt x="368" y="766"/>
                      </a:lnTo>
                      <a:lnTo>
                        <a:pt x="347" y="799"/>
                      </a:lnTo>
                      <a:lnTo>
                        <a:pt x="326" y="828"/>
                      </a:lnTo>
                      <a:lnTo>
                        <a:pt x="302" y="856"/>
                      </a:lnTo>
                      <a:lnTo>
                        <a:pt x="278" y="880"/>
                      </a:lnTo>
                      <a:lnTo>
                        <a:pt x="253" y="904"/>
                      </a:lnTo>
                      <a:lnTo>
                        <a:pt x="227" y="924"/>
                      </a:lnTo>
                      <a:lnTo>
                        <a:pt x="202" y="944"/>
                      </a:lnTo>
                      <a:lnTo>
                        <a:pt x="177" y="960"/>
                      </a:lnTo>
                      <a:lnTo>
                        <a:pt x="154" y="974"/>
                      </a:lnTo>
                      <a:lnTo>
                        <a:pt x="132" y="986"/>
                      </a:lnTo>
                      <a:lnTo>
                        <a:pt x="114" y="996"/>
                      </a:lnTo>
                      <a:lnTo>
                        <a:pt x="98" y="1005"/>
                      </a:lnTo>
                      <a:lnTo>
                        <a:pt x="85" y="1011"/>
                      </a:lnTo>
                      <a:lnTo>
                        <a:pt x="76" y="1015"/>
                      </a:lnTo>
                      <a:lnTo>
                        <a:pt x="71" y="1016"/>
                      </a:lnTo>
                      <a:lnTo>
                        <a:pt x="0" y="939"/>
                      </a:lnTo>
                      <a:lnTo>
                        <a:pt x="5" y="932"/>
                      </a:lnTo>
                      <a:lnTo>
                        <a:pt x="14" y="927"/>
                      </a:lnTo>
                      <a:lnTo>
                        <a:pt x="28" y="923"/>
                      </a:lnTo>
                      <a:lnTo>
                        <a:pt x="42" y="919"/>
                      </a:lnTo>
                      <a:lnTo>
                        <a:pt x="57" y="916"/>
                      </a:lnTo>
                      <a:lnTo>
                        <a:pt x="72" y="913"/>
                      </a:lnTo>
                      <a:lnTo>
                        <a:pt x="85" y="911"/>
                      </a:lnTo>
                      <a:lnTo>
                        <a:pt x="94" y="910"/>
                      </a:lnTo>
                      <a:lnTo>
                        <a:pt x="134" y="895"/>
                      </a:lnTo>
                      <a:lnTo>
                        <a:pt x="169" y="879"/>
                      </a:lnTo>
                      <a:lnTo>
                        <a:pt x="199" y="862"/>
                      </a:lnTo>
                      <a:lnTo>
                        <a:pt x="223" y="846"/>
                      </a:lnTo>
                      <a:lnTo>
                        <a:pt x="242" y="829"/>
                      </a:lnTo>
                      <a:lnTo>
                        <a:pt x="258" y="815"/>
                      </a:lnTo>
                      <a:lnTo>
                        <a:pt x="269" y="802"/>
                      </a:lnTo>
                      <a:lnTo>
                        <a:pt x="277" y="792"/>
                      </a:lnTo>
                      <a:lnTo>
                        <a:pt x="281" y="786"/>
                      </a:lnTo>
                      <a:lnTo>
                        <a:pt x="282" y="784"/>
                      </a:lnTo>
                      <a:lnTo>
                        <a:pt x="289" y="773"/>
                      </a:lnTo>
                      <a:lnTo>
                        <a:pt x="295" y="761"/>
                      </a:lnTo>
                      <a:lnTo>
                        <a:pt x="301" y="748"/>
                      </a:lnTo>
                      <a:lnTo>
                        <a:pt x="306" y="734"/>
                      </a:lnTo>
                      <a:lnTo>
                        <a:pt x="309" y="717"/>
                      </a:lnTo>
                      <a:lnTo>
                        <a:pt x="310" y="700"/>
                      </a:lnTo>
                      <a:lnTo>
                        <a:pt x="308" y="681"/>
                      </a:lnTo>
                      <a:lnTo>
                        <a:pt x="302" y="660"/>
                      </a:lnTo>
                      <a:lnTo>
                        <a:pt x="295" y="639"/>
                      </a:lnTo>
                      <a:lnTo>
                        <a:pt x="283" y="616"/>
                      </a:lnTo>
                      <a:lnTo>
                        <a:pt x="268" y="590"/>
                      </a:lnTo>
                      <a:lnTo>
                        <a:pt x="248" y="564"/>
                      </a:lnTo>
                      <a:lnTo>
                        <a:pt x="222" y="535"/>
                      </a:lnTo>
                      <a:lnTo>
                        <a:pt x="192" y="505"/>
                      </a:lnTo>
                      <a:lnTo>
                        <a:pt x="155" y="473"/>
                      </a:lnTo>
                      <a:lnTo>
                        <a:pt x="118" y="441"/>
                      </a:lnTo>
                      <a:lnTo>
                        <a:pt x="87" y="407"/>
                      </a:lnTo>
                      <a:lnTo>
                        <a:pt x="60" y="373"/>
                      </a:lnTo>
                      <a:lnTo>
                        <a:pt x="39" y="340"/>
                      </a:lnTo>
                      <a:lnTo>
                        <a:pt x="24" y="306"/>
                      </a:lnTo>
                      <a:lnTo>
                        <a:pt x="12" y="272"/>
                      </a:lnTo>
                      <a:lnTo>
                        <a:pt x="7" y="239"/>
                      </a:lnTo>
                      <a:lnTo>
                        <a:pt x="8" y="206"/>
                      </a:lnTo>
                      <a:lnTo>
                        <a:pt x="14" y="175"/>
                      </a:lnTo>
                      <a:lnTo>
                        <a:pt x="27" y="144"/>
                      </a:lnTo>
                      <a:lnTo>
                        <a:pt x="44" y="115"/>
                      </a:lnTo>
                      <a:lnTo>
                        <a:pt x="67" y="86"/>
                      </a:lnTo>
                      <a:lnTo>
                        <a:pt x="94" y="62"/>
                      </a:lnTo>
                      <a:lnTo>
                        <a:pt x="123" y="41"/>
                      </a:lnTo>
                      <a:lnTo>
                        <a:pt x="156" y="25"/>
                      </a:lnTo>
                      <a:lnTo>
                        <a:pt x="190" y="13"/>
                      </a:lnTo>
                      <a:lnTo>
                        <a:pt x="227" y="4"/>
                      </a:lnTo>
                      <a:lnTo>
                        <a:pt x="267" y="0"/>
                      </a:lnTo>
                      <a:lnTo>
                        <a:pt x="309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77" name="Freeform 21"/>
                <p:cNvSpPr/>
                <p:nvPr/>
              </p:nvSpPr>
              <p:spPr>
                <a:xfrm>
                  <a:off x="4211638" y="1727200"/>
                  <a:ext cx="41275" cy="39688"/>
                </a:xfrm>
                <a:custGeom>
                  <a:avLst/>
                  <a:gdLst>
                    <a:gd name="T0" fmla="*/ 263 w 366"/>
                    <a:gd name="T1" fmla="*/ 0 h 351"/>
                    <a:gd name="T2" fmla="*/ 283 w 366"/>
                    <a:gd name="T3" fmla="*/ 3 h 351"/>
                    <a:gd name="T4" fmla="*/ 303 w 366"/>
                    <a:gd name="T5" fmla="*/ 11 h 351"/>
                    <a:gd name="T6" fmla="*/ 322 w 366"/>
                    <a:gd name="T7" fmla="*/ 22 h 351"/>
                    <a:gd name="T8" fmla="*/ 338 w 366"/>
                    <a:gd name="T9" fmla="*/ 37 h 351"/>
                    <a:gd name="T10" fmla="*/ 350 w 366"/>
                    <a:gd name="T11" fmla="*/ 54 h 351"/>
                    <a:gd name="T12" fmla="*/ 360 w 366"/>
                    <a:gd name="T13" fmla="*/ 75 h 351"/>
                    <a:gd name="T14" fmla="*/ 365 w 366"/>
                    <a:gd name="T15" fmla="*/ 95 h 351"/>
                    <a:gd name="T16" fmla="*/ 366 w 366"/>
                    <a:gd name="T17" fmla="*/ 115 h 351"/>
                    <a:gd name="T18" fmla="*/ 363 w 366"/>
                    <a:gd name="T19" fmla="*/ 136 h 351"/>
                    <a:gd name="T20" fmla="*/ 356 w 366"/>
                    <a:gd name="T21" fmla="*/ 156 h 351"/>
                    <a:gd name="T22" fmla="*/ 344 w 366"/>
                    <a:gd name="T23" fmla="*/ 175 h 351"/>
                    <a:gd name="T24" fmla="*/ 330 w 366"/>
                    <a:gd name="T25" fmla="*/ 191 h 351"/>
                    <a:gd name="T26" fmla="*/ 182 w 366"/>
                    <a:gd name="T27" fmla="*/ 323 h 351"/>
                    <a:gd name="T28" fmla="*/ 164 w 366"/>
                    <a:gd name="T29" fmla="*/ 336 h 351"/>
                    <a:gd name="T30" fmla="*/ 145 w 366"/>
                    <a:gd name="T31" fmla="*/ 346 h 351"/>
                    <a:gd name="T32" fmla="*/ 124 w 366"/>
                    <a:gd name="T33" fmla="*/ 351 h 351"/>
                    <a:gd name="T34" fmla="*/ 103 w 366"/>
                    <a:gd name="T35" fmla="*/ 351 h 351"/>
                    <a:gd name="T36" fmla="*/ 83 w 366"/>
                    <a:gd name="T37" fmla="*/ 348 h 351"/>
                    <a:gd name="T38" fmla="*/ 63 w 366"/>
                    <a:gd name="T39" fmla="*/ 340 h 351"/>
                    <a:gd name="T40" fmla="*/ 44 w 366"/>
                    <a:gd name="T41" fmla="*/ 330 h 351"/>
                    <a:gd name="T42" fmla="*/ 28 w 366"/>
                    <a:gd name="T43" fmla="*/ 315 h 351"/>
                    <a:gd name="T44" fmla="*/ 15 w 366"/>
                    <a:gd name="T45" fmla="*/ 297 h 351"/>
                    <a:gd name="T46" fmla="*/ 6 w 366"/>
                    <a:gd name="T47" fmla="*/ 277 h 351"/>
                    <a:gd name="T48" fmla="*/ 1 w 366"/>
                    <a:gd name="T49" fmla="*/ 257 h 351"/>
                    <a:gd name="T50" fmla="*/ 0 w 366"/>
                    <a:gd name="T51" fmla="*/ 236 h 351"/>
                    <a:gd name="T52" fmla="*/ 3 w 366"/>
                    <a:gd name="T53" fmla="*/ 215 h 351"/>
                    <a:gd name="T54" fmla="*/ 10 w 366"/>
                    <a:gd name="T55" fmla="*/ 196 h 351"/>
                    <a:gd name="T56" fmla="*/ 22 w 366"/>
                    <a:gd name="T57" fmla="*/ 178 h 351"/>
                    <a:gd name="T58" fmla="*/ 37 w 366"/>
                    <a:gd name="T59" fmla="*/ 161 h 351"/>
                    <a:gd name="T60" fmla="*/ 183 w 366"/>
                    <a:gd name="T61" fmla="*/ 29 h 351"/>
                    <a:gd name="T62" fmla="*/ 202 w 366"/>
                    <a:gd name="T63" fmla="*/ 16 h 351"/>
                    <a:gd name="T64" fmla="*/ 221 w 366"/>
                    <a:gd name="T65" fmla="*/ 7 h 351"/>
                    <a:gd name="T66" fmla="*/ 241 w 366"/>
                    <a:gd name="T67" fmla="*/ 1 h 351"/>
                    <a:gd name="T68" fmla="*/ 263 w 366"/>
                    <a:gd name="T69" fmla="*/ 0 h 351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66" h="351">
                      <a:moveTo>
                        <a:pt x="263" y="0"/>
                      </a:moveTo>
                      <a:lnTo>
                        <a:pt x="283" y="3"/>
                      </a:lnTo>
                      <a:lnTo>
                        <a:pt x="303" y="11"/>
                      </a:lnTo>
                      <a:lnTo>
                        <a:pt x="322" y="22"/>
                      </a:lnTo>
                      <a:lnTo>
                        <a:pt x="338" y="37"/>
                      </a:lnTo>
                      <a:lnTo>
                        <a:pt x="350" y="54"/>
                      </a:lnTo>
                      <a:lnTo>
                        <a:pt x="360" y="75"/>
                      </a:lnTo>
                      <a:lnTo>
                        <a:pt x="365" y="95"/>
                      </a:lnTo>
                      <a:lnTo>
                        <a:pt x="366" y="115"/>
                      </a:lnTo>
                      <a:lnTo>
                        <a:pt x="363" y="136"/>
                      </a:lnTo>
                      <a:lnTo>
                        <a:pt x="356" y="156"/>
                      </a:lnTo>
                      <a:lnTo>
                        <a:pt x="344" y="175"/>
                      </a:lnTo>
                      <a:lnTo>
                        <a:pt x="330" y="191"/>
                      </a:lnTo>
                      <a:lnTo>
                        <a:pt x="182" y="323"/>
                      </a:lnTo>
                      <a:lnTo>
                        <a:pt x="164" y="336"/>
                      </a:lnTo>
                      <a:lnTo>
                        <a:pt x="145" y="346"/>
                      </a:lnTo>
                      <a:lnTo>
                        <a:pt x="124" y="351"/>
                      </a:lnTo>
                      <a:lnTo>
                        <a:pt x="103" y="351"/>
                      </a:lnTo>
                      <a:lnTo>
                        <a:pt x="83" y="348"/>
                      </a:lnTo>
                      <a:lnTo>
                        <a:pt x="63" y="340"/>
                      </a:lnTo>
                      <a:lnTo>
                        <a:pt x="44" y="330"/>
                      </a:lnTo>
                      <a:lnTo>
                        <a:pt x="28" y="315"/>
                      </a:lnTo>
                      <a:lnTo>
                        <a:pt x="15" y="297"/>
                      </a:lnTo>
                      <a:lnTo>
                        <a:pt x="6" y="277"/>
                      </a:lnTo>
                      <a:lnTo>
                        <a:pt x="1" y="257"/>
                      </a:lnTo>
                      <a:lnTo>
                        <a:pt x="0" y="236"/>
                      </a:lnTo>
                      <a:lnTo>
                        <a:pt x="3" y="215"/>
                      </a:lnTo>
                      <a:lnTo>
                        <a:pt x="10" y="196"/>
                      </a:lnTo>
                      <a:lnTo>
                        <a:pt x="22" y="178"/>
                      </a:lnTo>
                      <a:lnTo>
                        <a:pt x="37" y="161"/>
                      </a:lnTo>
                      <a:lnTo>
                        <a:pt x="183" y="29"/>
                      </a:lnTo>
                      <a:lnTo>
                        <a:pt x="202" y="16"/>
                      </a:lnTo>
                      <a:lnTo>
                        <a:pt x="221" y="7"/>
                      </a:lnTo>
                      <a:lnTo>
                        <a:pt x="241" y="1"/>
                      </a:lnTo>
                      <a:lnTo>
                        <a:pt x="263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</p:grpSp>
        </p:grpSp>
        <p:sp>
          <p:nvSpPr>
            <p:cNvPr id="78" name=""/>
            <p:cNvSpPr txBox="1"/>
            <p:nvPr/>
          </p:nvSpPr>
          <p:spPr>
            <a:xfrm>
              <a:off x="1333500" y="1927353"/>
              <a:ext cx="9136224" cy="3662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/>
                <a:t>게임 진행 중 난이도의 변동없이 일정한 모습</a:t>
              </a:r>
              <a:endParaRPr lang="ko-KR" altLang="en-US"/>
            </a:p>
          </p:txBody>
        </p:sp>
      </p:grpSp>
      <p:grpSp>
        <p:nvGrpSpPr>
          <p:cNvPr id="88" name=""/>
          <p:cNvGrpSpPr/>
          <p:nvPr/>
        </p:nvGrpSpPr>
        <p:grpSpPr>
          <a:xfrm rot="0">
            <a:off x="1174395" y="2987894"/>
            <a:ext cx="9760108" cy="487870"/>
            <a:chOff x="709615" y="1866860"/>
            <a:chExt cx="9760108" cy="487870"/>
          </a:xfrm>
        </p:grpSpPr>
        <p:grpSp>
          <p:nvGrpSpPr>
            <p:cNvPr id="89" name="그룹 28"/>
            <p:cNvGrpSpPr/>
            <p:nvPr/>
          </p:nvGrpSpPr>
          <p:grpSpPr>
            <a:xfrm rot="0">
              <a:off x="709615" y="1866860"/>
              <a:ext cx="487869" cy="487869"/>
              <a:chOff x="1009942" y="812888"/>
              <a:chExt cx="865635" cy="865635"/>
            </a:xfrm>
          </p:grpSpPr>
          <p:sp>
            <p:nvSpPr>
              <p:cNvPr id="90" name="타원 29"/>
              <p:cNvSpPr/>
              <p:nvPr/>
            </p:nvSpPr>
            <p:spPr>
              <a:xfrm>
                <a:off x="1009942" y="812888"/>
                <a:ext cx="865635" cy="865635"/>
              </a:xfrm>
              <a:prstGeom prst="ellipse">
                <a:avLst/>
              </a:prstGeom>
              <a:solidFill>
                <a:srgbClr val="ff6834">
                  <a:alpha val="100000"/>
                </a:srgbClr>
              </a:solidFill>
              <a:ln w="12700" cap="flat" cmpd="sng" algn="ctr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algn="ctr" defTabSz="914400" rtl="0" eaLnBrk="1" latinLnBrk="1" hangingPunct="1"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grpSp>
            <p:nvGrpSpPr>
              <p:cNvPr id="91" name="그룹 30"/>
              <p:cNvGrpSpPr/>
              <p:nvPr/>
            </p:nvGrpSpPr>
            <p:grpSpPr>
              <a:xfrm rot="0">
                <a:off x="1222818" y="1001930"/>
                <a:ext cx="439877" cy="487550"/>
                <a:chOff x="4006850" y="1601787"/>
                <a:chExt cx="322263" cy="357188"/>
              </a:xfrm>
              <a:solidFill>
                <a:srgbClr val="ffffff">
                  <a:alpha val="100000"/>
                </a:srgbClr>
              </a:solidFill>
            </p:grpSpPr>
            <p:sp>
              <p:nvSpPr>
                <p:cNvPr id="92" name="Freeform 17"/>
                <p:cNvSpPr/>
                <p:nvPr/>
              </p:nvSpPr>
              <p:spPr>
                <a:xfrm>
                  <a:off x="4125913" y="1674813"/>
                  <a:ext cx="141288" cy="109538"/>
                </a:xfrm>
                <a:custGeom>
                  <a:avLst/>
                  <a:gdLst>
                    <a:gd name="T0" fmla="*/ 680 w 1255"/>
                    <a:gd name="T1" fmla="*/ 0 h 963"/>
                    <a:gd name="T2" fmla="*/ 736 w 1255"/>
                    <a:gd name="T3" fmla="*/ 1 h 963"/>
                    <a:gd name="T4" fmla="*/ 793 w 1255"/>
                    <a:gd name="T5" fmla="*/ 6 h 963"/>
                    <a:gd name="T6" fmla="*/ 849 w 1255"/>
                    <a:gd name="T7" fmla="*/ 17 h 963"/>
                    <a:gd name="T8" fmla="*/ 904 w 1255"/>
                    <a:gd name="T9" fmla="*/ 32 h 963"/>
                    <a:gd name="T10" fmla="*/ 958 w 1255"/>
                    <a:gd name="T11" fmla="*/ 52 h 963"/>
                    <a:gd name="T12" fmla="*/ 1010 w 1255"/>
                    <a:gd name="T13" fmla="*/ 77 h 963"/>
                    <a:gd name="T14" fmla="*/ 1060 w 1255"/>
                    <a:gd name="T15" fmla="*/ 105 h 963"/>
                    <a:gd name="T16" fmla="*/ 1107 w 1255"/>
                    <a:gd name="T17" fmla="*/ 140 h 963"/>
                    <a:gd name="T18" fmla="*/ 1153 w 1255"/>
                    <a:gd name="T19" fmla="*/ 178 h 963"/>
                    <a:gd name="T20" fmla="*/ 1195 w 1255"/>
                    <a:gd name="T21" fmla="*/ 221 h 963"/>
                    <a:gd name="T22" fmla="*/ 1255 w 1255"/>
                    <a:gd name="T23" fmla="*/ 287 h 963"/>
                    <a:gd name="T24" fmla="*/ 1116 w 1255"/>
                    <a:gd name="T25" fmla="*/ 413 h 963"/>
                    <a:gd name="T26" fmla="*/ 1093 w 1255"/>
                    <a:gd name="T27" fmla="*/ 391 h 963"/>
                    <a:gd name="T28" fmla="*/ 1070 w 1255"/>
                    <a:gd name="T29" fmla="*/ 375 h 963"/>
                    <a:gd name="T30" fmla="*/ 1045 w 1255"/>
                    <a:gd name="T31" fmla="*/ 364 h 963"/>
                    <a:gd name="T32" fmla="*/ 1021 w 1255"/>
                    <a:gd name="T33" fmla="*/ 357 h 963"/>
                    <a:gd name="T34" fmla="*/ 997 w 1255"/>
                    <a:gd name="T35" fmla="*/ 354 h 963"/>
                    <a:gd name="T36" fmla="*/ 974 w 1255"/>
                    <a:gd name="T37" fmla="*/ 354 h 963"/>
                    <a:gd name="T38" fmla="*/ 952 w 1255"/>
                    <a:gd name="T39" fmla="*/ 356 h 963"/>
                    <a:gd name="T40" fmla="*/ 930 w 1255"/>
                    <a:gd name="T41" fmla="*/ 361 h 963"/>
                    <a:gd name="T42" fmla="*/ 911 w 1255"/>
                    <a:gd name="T43" fmla="*/ 367 h 963"/>
                    <a:gd name="T44" fmla="*/ 894 w 1255"/>
                    <a:gd name="T45" fmla="*/ 373 h 963"/>
                    <a:gd name="T46" fmla="*/ 878 w 1255"/>
                    <a:gd name="T47" fmla="*/ 380 h 963"/>
                    <a:gd name="T48" fmla="*/ 866 w 1255"/>
                    <a:gd name="T49" fmla="*/ 386 h 963"/>
                    <a:gd name="T50" fmla="*/ 857 w 1255"/>
                    <a:gd name="T51" fmla="*/ 391 h 963"/>
                    <a:gd name="T52" fmla="*/ 851 w 1255"/>
                    <a:gd name="T53" fmla="*/ 395 h 963"/>
                    <a:gd name="T54" fmla="*/ 849 w 1255"/>
                    <a:gd name="T55" fmla="*/ 396 h 963"/>
                    <a:gd name="T56" fmla="*/ 699 w 1255"/>
                    <a:gd name="T57" fmla="*/ 532 h 963"/>
                    <a:gd name="T58" fmla="*/ 676 w 1255"/>
                    <a:gd name="T59" fmla="*/ 556 h 963"/>
                    <a:gd name="T60" fmla="*/ 657 w 1255"/>
                    <a:gd name="T61" fmla="*/ 581 h 963"/>
                    <a:gd name="T62" fmla="*/ 645 w 1255"/>
                    <a:gd name="T63" fmla="*/ 605 h 963"/>
                    <a:gd name="T64" fmla="*/ 638 w 1255"/>
                    <a:gd name="T65" fmla="*/ 631 h 963"/>
                    <a:gd name="T66" fmla="*/ 635 w 1255"/>
                    <a:gd name="T67" fmla="*/ 654 h 963"/>
                    <a:gd name="T68" fmla="*/ 635 w 1255"/>
                    <a:gd name="T69" fmla="*/ 677 h 963"/>
                    <a:gd name="T70" fmla="*/ 638 w 1255"/>
                    <a:gd name="T71" fmla="*/ 700 h 963"/>
                    <a:gd name="T72" fmla="*/ 643 w 1255"/>
                    <a:gd name="T73" fmla="*/ 720 h 963"/>
                    <a:gd name="T74" fmla="*/ 650 w 1255"/>
                    <a:gd name="T75" fmla="*/ 739 h 963"/>
                    <a:gd name="T76" fmla="*/ 657 w 1255"/>
                    <a:gd name="T77" fmla="*/ 757 h 963"/>
                    <a:gd name="T78" fmla="*/ 666 w 1255"/>
                    <a:gd name="T79" fmla="*/ 771 h 963"/>
                    <a:gd name="T80" fmla="*/ 673 w 1255"/>
                    <a:gd name="T81" fmla="*/ 783 h 963"/>
                    <a:gd name="T82" fmla="*/ 679 w 1255"/>
                    <a:gd name="T83" fmla="*/ 792 h 963"/>
                    <a:gd name="T84" fmla="*/ 684 w 1255"/>
                    <a:gd name="T85" fmla="*/ 799 h 963"/>
                    <a:gd name="T86" fmla="*/ 686 w 1255"/>
                    <a:gd name="T87" fmla="*/ 802 h 963"/>
                    <a:gd name="T88" fmla="*/ 505 w 1255"/>
                    <a:gd name="T89" fmla="*/ 963 h 963"/>
                    <a:gd name="T90" fmla="*/ 0 w 1255"/>
                    <a:gd name="T91" fmla="*/ 400 h 963"/>
                    <a:gd name="T92" fmla="*/ 255 w 1255"/>
                    <a:gd name="T93" fmla="*/ 170 h 963"/>
                    <a:gd name="T94" fmla="*/ 302 w 1255"/>
                    <a:gd name="T95" fmla="*/ 133 h 963"/>
                    <a:gd name="T96" fmla="*/ 352 w 1255"/>
                    <a:gd name="T97" fmla="*/ 99 h 963"/>
                    <a:gd name="T98" fmla="*/ 403 w 1255"/>
                    <a:gd name="T99" fmla="*/ 71 h 963"/>
                    <a:gd name="T100" fmla="*/ 457 w 1255"/>
                    <a:gd name="T101" fmla="*/ 46 h 963"/>
                    <a:gd name="T102" fmla="*/ 511 w 1255"/>
                    <a:gd name="T103" fmla="*/ 28 h 963"/>
                    <a:gd name="T104" fmla="*/ 567 w 1255"/>
                    <a:gd name="T105" fmla="*/ 13 h 963"/>
                    <a:gd name="T106" fmla="*/ 623 w 1255"/>
                    <a:gd name="T107" fmla="*/ 4 h 963"/>
                    <a:gd name="T108" fmla="*/ 680 w 1255"/>
                    <a:gd name="T109" fmla="*/ 0 h 963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255" h="963">
                      <a:moveTo>
                        <a:pt x="680" y="0"/>
                      </a:moveTo>
                      <a:lnTo>
                        <a:pt x="736" y="1"/>
                      </a:lnTo>
                      <a:lnTo>
                        <a:pt x="793" y="6"/>
                      </a:lnTo>
                      <a:lnTo>
                        <a:pt x="849" y="17"/>
                      </a:lnTo>
                      <a:lnTo>
                        <a:pt x="904" y="32"/>
                      </a:lnTo>
                      <a:lnTo>
                        <a:pt x="958" y="52"/>
                      </a:lnTo>
                      <a:lnTo>
                        <a:pt x="1010" y="77"/>
                      </a:lnTo>
                      <a:lnTo>
                        <a:pt x="1060" y="105"/>
                      </a:lnTo>
                      <a:lnTo>
                        <a:pt x="1107" y="140"/>
                      </a:lnTo>
                      <a:lnTo>
                        <a:pt x="1153" y="178"/>
                      </a:lnTo>
                      <a:lnTo>
                        <a:pt x="1195" y="221"/>
                      </a:lnTo>
                      <a:lnTo>
                        <a:pt x="1255" y="287"/>
                      </a:lnTo>
                      <a:lnTo>
                        <a:pt x="1116" y="413"/>
                      </a:lnTo>
                      <a:lnTo>
                        <a:pt x="1093" y="391"/>
                      </a:lnTo>
                      <a:lnTo>
                        <a:pt x="1070" y="375"/>
                      </a:lnTo>
                      <a:lnTo>
                        <a:pt x="1045" y="364"/>
                      </a:lnTo>
                      <a:lnTo>
                        <a:pt x="1021" y="357"/>
                      </a:lnTo>
                      <a:lnTo>
                        <a:pt x="997" y="354"/>
                      </a:lnTo>
                      <a:lnTo>
                        <a:pt x="974" y="354"/>
                      </a:lnTo>
                      <a:lnTo>
                        <a:pt x="952" y="356"/>
                      </a:lnTo>
                      <a:lnTo>
                        <a:pt x="930" y="361"/>
                      </a:lnTo>
                      <a:lnTo>
                        <a:pt x="911" y="367"/>
                      </a:lnTo>
                      <a:lnTo>
                        <a:pt x="894" y="373"/>
                      </a:lnTo>
                      <a:lnTo>
                        <a:pt x="878" y="380"/>
                      </a:lnTo>
                      <a:lnTo>
                        <a:pt x="866" y="386"/>
                      </a:lnTo>
                      <a:lnTo>
                        <a:pt x="857" y="391"/>
                      </a:lnTo>
                      <a:lnTo>
                        <a:pt x="851" y="395"/>
                      </a:lnTo>
                      <a:lnTo>
                        <a:pt x="849" y="396"/>
                      </a:lnTo>
                      <a:lnTo>
                        <a:pt x="699" y="532"/>
                      </a:lnTo>
                      <a:lnTo>
                        <a:pt x="676" y="556"/>
                      </a:lnTo>
                      <a:lnTo>
                        <a:pt x="657" y="581"/>
                      </a:lnTo>
                      <a:lnTo>
                        <a:pt x="645" y="605"/>
                      </a:lnTo>
                      <a:lnTo>
                        <a:pt x="638" y="631"/>
                      </a:lnTo>
                      <a:lnTo>
                        <a:pt x="635" y="654"/>
                      </a:lnTo>
                      <a:lnTo>
                        <a:pt x="635" y="677"/>
                      </a:lnTo>
                      <a:lnTo>
                        <a:pt x="638" y="700"/>
                      </a:lnTo>
                      <a:lnTo>
                        <a:pt x="643" y="720"/>
                      </a:lnTo>
                      <a:lnTo>
                        <a:pt x="650" y="739"/>
                      </a:lnTo>
                      <a:lnTo>
                        <a:pt x="657" y="757"/>
                      </a:lnTo>
                      <a:lnTo>
                        <a:pt x="666" y="771"/>
                      </a:lnTo>
                      <a:lnTo>
                        <a:pt x="673" y="783"/>
                      </a:lnTo>
                      <a:lnTo>
                        <a:pt x="679" y="792"/>
                      </a:lnTo>
                      <a:lnTo>
                        <a:pt x="684" y="799"/>
                      </a:lnTo>
                      <a:lnTo>
                        <a:pt x="686" y="802"/>
                      </a:lnTo>
                      <a:lnTo>
                        <a:pt x="505" y="963"/>
                      </a:lnTo>
                      <a:lnTo>
                        <a:pt x="0" y="400"/>
                      </a:lnTo>
                      <a:lnTo>
                        <a:pt x="255" y="170"/>
                      </a:lnTo>
                      <a:lnTo>
                        <a:pt x="302" y="133"/>
                      </a:lnTo>
                      <a:lnTo>
                        <a:pt x="352" y="99"/>
                      </a:lnTo>
                      <a:lnTo>
                        <a:pt x="403" y="71"/>
                      </a:lnTo>
                      <a:lnTo>
                        <a:pt x="457" y="46"/>
                      </a:lnTo>
                      <a:lnTo>
                        <a:pt x="511" y="28"/>
                      </a:lnTo>
                      <a:lnTo>
                        <a:pt x="567" y="13"/>
                      </a:lnTo>
                      <a:lnTo>
                        <a:pt x="623" y="4"/>
                      </a:lnTo>
                      <a:lnTo>
                        <a:pt x="680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93" name="Freeform 18"/>
                <p:cNvSpPr/>
                <p:nvPr/>
              </p:nvSpPr>
              <p:spPr>
                <a:xfrm>
                  <a:off x="4006850" y="1725613"/>
                  <a:ext cx="234950" cy="233363"/>
                </a:xfrm>
                <a:custGeom>
                  <a:avLst/>
                  <a:gdLst>
                    <a:gd name="T0" fmla="*/ 992 w 2072"/>
                    <a:gd name="T1" fmla="*/ 0 h 2058"/>
                    <a:gd name="T2" fmla="*/ 2072 w 2072"/>
                    <a:gd name="T3" fmla="*/ 1204 h 2058"/>
                    <a:gd name="T4" fmla="*/ 1350 w 2072"/>
                    <a:gd name="T5" fmla="*/ 1852 h 2058"/>
                    <a:gd name="T6" fmla="*/ 1309 w 2072"/>
                    <a:gd name="T7" fmla="*/ 1886 h 2058"/>
                    <a:gd name="T8" fmla="*/ 1266 w 2072"/>
                    <a:gd name="T9" fmla="*/ 1916 h 2058"/>
                    <a:gd name="T10" fmla="*/ 1220 w 2072"/>
                    <a:gd name="T11" fmla="*/ 1945 h 2058"/>
                    <a:gd name="T12" fmla="*/ 1172 w 2072"/>
                    <a:gd name="T13" fmla="*/ 1970 h 2058"/>
                    <a:gd name="T14" fmla="*/ 1122 w 2072"/>
                    <a:gd name="T15" fmla="*/ 1993 h 2058"/>
                    <a:gd name="T16" fmla="*/ 1070 w 2072"/>
                    <a:gd name="T17" fmla="*/ 2011 h 2058"/>
                    <a:gd name="T18" fmla="*/ 1018 w 2072"/>
                    <a:gd name="T19" fmla="*/ 2027 h 2058"/>
                    <a:gd name="T20" fmla="*/ 964 w 2072"/>
                    <a:gd name="T21" fmla="*/ 2040 h 2058"/>
                    <a:gd name="T22" fmla="*/ 910 w 2072"/>
                    <a:gd name="T23" fmla="*/ 2050 h 2058"/>
                    <a:gd name="T24" fmla="*/ 856 w 2072"/>
                    <a:gd name="T25" fmla="*/ 2056 h 2058"/>
                    <a:gd name="T26" fmla="*/ 801 w 2072"/>
                    <a:gd name="T27" fmla="*/ 2058 h 2058"/>
                    <a:gd name="T28" fmla="*/ 747 w 2072"/>
                    <a:gd name="T29" fmla="*/ 2057 h 2058"/>
                    <a:gd name="T30" fmla="*/ 694 w 2072"/>
                    <a:gd name="T31" fmla="*/ 2052 h 2058"/>
                    <a:gd name="T32" fmla="*/ 642 w 2072"/>
                    <a:gd name="T33" fmla="*/ 2044 h 2058"/>
                    <a:gd name="T34" fmla="*/ 592 w 2072"/>
                    <a:gd name="T35" fmla="*/ 2032 h 2058"/>
                    <a:gd name="T36" fmla="*/ 542 w 2072"/>
                    <a:gd name="T37" fmla="*/ 2015 h 2058"/>
                    <a:gd name="T38" fmla="*/ 494 w 2072"/>
                    <a:gd name="T39" fmla="*/ 1995 h 2058"/>
                    <a:gd name="T40" fmla="*/ 449 w 2072"/>
                    <a:gd name="T41" fmla="*/ 1971 h 2058"/>
                    <a:gd name="T42" fmla="*/ 406 w 2072"/>
                    <a:gd name="T43" fmla="*/ 1943 h 2058"/>
                    <a:gd name="T44" fmla="*/ 367 w 2072"/>
                    <a:gd name="T45" fmla="*/ 1910 h 2058"/>
                    <a:gd name="T46" fmla="*/ 330 w 2072"/>
                    <a:gd name="T47" fmla="*/ 1874 h 2058"/>
                    <a:gd name="T48" fmla="*/ 138 w 2072"/>
                    <a:gd name="T49" fmla="*/ 1661 h 2058"/>
                    <a:gd name="T50" fmla="*/ 106 w 2072"/>
                    <a:gd name="T51" fmla="*/ 1620 h 2058"/>
                    <a:gd name="T52" fmla="*/ 77 w 2072"/>
                    <a:gd name="T53" fmla="*/ 1577 h 2058"/>
                    <a:gd name="T54" fmla="*/ 54 w 2072"/>
                    <a:gd name="T55" fmla="*/ 1532 h 2058"/>
                    <a:gd name="T56" fmla="*/ 35 w 2072"/>
                    <a:gd name="T57" fmla="*/ 1484 h 2058"/>
                    <a:gd name="T58" fmla="*/ 20 w 2072"/>
                    <a:gd name="T59" fmla="*/ 1435 h 2058"/>
                    <a:gd name="T60" fmla="*/ 9 w 2072"/>
                    <a:gd name="T61" fmla="*/ 1384 h 2058"/>
                    <a:gd name="T62" fmla="*/ 3 w 2072"/>
                    <a:gd name="T63" fmla="*/ 1331 h 2058"/>
                    <a:gd name="T64" fmla="*/ 0 w 2072"/>
                    <a:gd name="T65" fmla="*/ 1278 h 2058"/>
                    <a:gd name="T66" fmla="*/ 1 w 2072"/>
                    <a:gd name="T67" fmla="*/ 1225 h 2058"/>
                    <a:gd name="T68" fmla="*/ 6 w 2072"/>
                    <a:gd name="T69" fmla="*/ 1171 h 2058"/>
                    <a:gd name="T70" fmla="*/ 14 w 2072"/>
                    <a:gd name="T71" fmla="*/ 1117 h 2058"/>
                    <a:gd name="T72" fmla="*/ 26 w 2072"/>
                    <a:gd name="T73" fmla="*/ 1064 h 2058"/>
                    <a:gd name="T74" fmla="*/ 41 w 2072"/>
                    <a:gd name="T75" fmla="*/ 1011 h 2058"/>
                    <a:gd name="T76" fmla="*/ 60 w 2072"/>
                    <a:gd name="T77" fmla="*/ 959 h 2058"/>
                    <a:gd name="T78" fmla="*/ 81 w 2072"/>
                    <a:gd name="T79" fmla="*/ 908 h 2058"/>
                    <a:gd name="T80" fmla="*/ 106 w 2072"/>
                    <a:gd name="T81" fmla="*/ 860 h 2058"/>
                    <a:gd name="T82" fmla="*/ 133 w 2072"/>
                    <a:gd name="T83" fmla="*/ 813 h 2058"/>
                    <a:gd name="T84" fmla="*/ 164 w 2072"/>
                    <a:gd name="T85" fmla="*/ 768 h 2058"/>
                    <a:gd name="T86" fmla="*/ 197 w 2072"/>
                    <a:gd name="T87" fmla="*/ 725 h 2058"/>
                    <a:gd name="T88" fmla="*/ 232 w 2072"/>
                    <a:gd name="T89" fmla="*/ 685 h 2058"/>
                    <a:gd name="T90" fmla="*/ 270 w 2072"/>
                    <a:gd name="T91" fmla="*/ 649 h 2058"/>
                    <a:gd name="T92" fmla="*/ 992 w 2072"/>
                    <a:gd name="T93" fmla="*/ 0 h 2058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72" h="2058">
                      <a:moveTo>
                        <a:pt x="992" y="0"/>
                      </a:moveTo>
                      <a:lnTo>
                        <a:pt x="2072" y="1204"/>
                      </a:lnTo>
                      <a:lnTo>
                        <a:pt x="1350" y="1852"/>
                      </a:lnTo>
                      <a:lnTo>
                        <a:pt x="1309" y="1886"/>
                      </a:lnTo>
                      <a:lnTo>
                        <a:pt x="1266" y="1916"/>
                      </a:lnTo>
                      <a:lnTo>
                        <a:pt x="1220" y="1945"/>
                      </a:lnTo>
                      <a:lnTo>
                        <a:pt x="1172" y="1970"/>
                      </a:lnTo>
                      <a:lnTo>
                        <a:pt x="1122" y="1993"/>
                      </a:lnTo>
                      <a:lnTo>
                        <a:pt x="1070" y="2011"/>
                      </a:lnTo>
                      <a:lnTo>
                        <a:pt x="1018" y="2027"/>
                      </a:lnTo>
                      <a:lnTo>
                        <a:pt x="964" y="2040"/>
                      </a:lnTo>
                      <a:lnTo>
                        <a:pt x="910" y="2050"/>
                      </a:lnTo>
                      <a:lnTo>
                        <a:pt x="856" y="2056"/>
                      </a:lnTo>
                      <a:lnTo>
                        <a:pt x="801" y="2058"/>
                      </a:lnTo>
                      <a:lnTo>
                        <a:pt x="747" y="2057"/>
                      </a:lnTo>
                      <a:lnTo>
                        <a:pt x="694" y="2052"/>
                      </a:lnTo>
                      <a:lnTo>
                        <a:pt x="642" y="2044"/>
                      </a:lnTo>
                      <a:lnTo>
                        <a:pt x="592" y="2032"/>
                      </a:lnTo>
                      <a:lnTo>
                        <a:pt x="542" y="2015"/>
                      </a:lnTo>
                      <a:lnTo>
                        <a:pt x="494" y="1995"/>
                      </a:lnTo>
                      <a:lnTo>
                        <a:pt x="449" y="1971"/>
                      </a:lnTo>
                      <a:lnTo>
                        <a:pt x="406" y="1943"/>
                      </a:lnTo>
                      <a:lnTo>
                        <a:pt x="367" y="1910"/>
                      </a:lnTo>
                      <a:lnTo>
                        <a:pt x="330" y="1874"/>
                      </a:lnTo>
                      <a:lnTo>
                        <a:pt x="138" y="1661"/>
                      </a:lnTo>
                      <a:lnTo>
                        <a:pt x="106" y="1620"/>
                      </a:lnTo>
                      <a:lnTo>
                        <a:pt x="77" y="1577"/>
                      </a:lnTo>
                      <a:lnTo>
                        <a:pt x="54" y="1532"/>
                      </a:lnTo>
                      <a:lnTo>
                        <a:pt x="35" y="1484"/>
                      </a:lnTo>
                      <a:lnTo>
                        <a:pt x="20" y="1435"/>
                      </a:lnTo>
                      <a:lnTo>
                        <a:pt x="9" y="1384"/>
                      </a:lnTo>
                      <a:lnTo>
                        <a:pt x="3" y="1331"/>
                      </a:lnTo>
                      <a:lnTo>
                        <a:pt x="0" y="1278"/>
                      </a:lnTo>
                      <a:lnTo>
                        <a:pt x="1" y="1225"/>
                      </a:lnTo>
                      <a:lnTo>
                        <a:pt x="6" y="1171"/>
                      </a:lnTo>
                      <a:lnTo>
                        <a:pt x="14" y="1117"/>
                      </a:lnTo>
                      <a:lnTo>
                        <a:pt x="26" y="1064"/>
                      </a:lnTo>
                      <a:lnTo>
                        <a:pt x="41" y="1011"/>
                      </a:lnTo>
                      <a:lnTo>
                        <a:pt x="60" y="959"/>
                      </a:lnTo>
                      <a:lnTo>
                        <a:pt x="81" y="908"/>
                      </a:lnTo>
                      <a:lnTo>
                        <a:pt x="106" y="860"/>
                      </a:lnTo>
                      <a:lnTo>
                        <a:pt x="133" y="813"/>
                      </a:lnTo>
                      <a:lnTo>
                        <a:pt x="164" y="768"/>
                      </a:lnTo>
                      <a:lnTo>
                        <a:pt x="197" y="725"/>
                      </a:lnTo>
                      <a:lnTo>
                        <a:pt x="232" y="685"/>
                      </a:lnTo>
                      <a:lnTo>
                        <a:pt x="270" y="649"/>
                      </a:lnTo>
                      <a:lnTo>
                        <a:pt x="992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94" name="Freeform 19"/>
                <p:cNvSpPr/>
                <p:nvPr/>
              </p:nvSpPr>
              <p:spPr>
                <a:xfrm>
                  <a:off x="4191000" y="1716088"/>
                  <a:ext cx="111125" cy="141288"/>
                </a:xfrm>
                <a:custGeom>
                  <a:avLst/>
                  <a:gdLst>
                    <a:gd name="T0" fmla="*/ 754 w 984"/>
                    <a:gd name="T1" fmla="*/ 0 h 1236"/>
                    <a:gd name="T2" fmla="*/ 814 w 984"/>
                    <a:gd name="T3" fmla="*/ 66 h 1236"/>
                    <a:gd name="T4" fmla="*/ 853 w 984"/>
                    <a:gd name="T5" fmla="*/ 113 h 1236"/>
                    <a:gd name="T6" fmla="*/ 887 w 984"/>
                    <a:gd name="T7" fmla="*/ 162 h 1236"/>
                    <a:gd name="T8" fmla="*/ 915 w 984"/>
                    <a:gd name="T9" fmla="*/ 214 h 1236"/>
                    <a:gd name="T10" fmla="*/ 939 w 984"/>
                    <a:gd name="T11" fmla="*/ 267 h 1236"/>
                    <a:gd name="T12" fmla="*/ 957 w 984"/>
                    <a:gd name="T13" fmla="*/ 321 h 1236"/>
                    <a:gd name="T14" fmla="*/ 971 w 984"/>
                    <a:gd name="T15" fmla="*/ 377 h 1236"/>
                    <a:gd name="T16" fmla="*/ 980 w 984"/>
                    <a:gd name="T17" fmla="*/ 433 h 1236"/>
                    <a:gd name="T18" fmla="*/ 984 w 984"/>
                    <a:gd name="T19" fmla="*/ 490 h 1236"/>
                    <a:gd name="T20" fmla="*/ 983 w 984"/>
                    <a:gd name="T21" fmla="*/ 547 h 1236"/>
                    <a:gd name="T22" fmla="*/ 978 w 984"/>
                    <a:gd name="T23" fmla="*/ 603 h 1236"/>
                    <a:gd name="T24" fmla="*/ 968 w 984"/>
                    <a:gd name="T25" fmla="*/ 659 h 1236"/>
                    <a:gd name="T26" fmla="*/ 953 w 984"/>
                    <a:gd name="T27" fmla="*/ 714 h 1236"/>
                    <a:gd name="T28" fmla="*/ 933 w 984"/>
                    <a:gd name="T29" fmla="*/ 768 h 1236"/>
                    <a:gd name="T30" fmla="*/ 908 w 984"/>
                    <a:gd name="T31" fmla="*/ 819 h 1236"/>
                    <a:gd name="T32" fmla="*/ 880 w 984"/>
                    <a:gd name="T33" fmla="*/ 870 h 1236"/>
                    <a:gd name="T34" fmla="*/ 845 w 984"/>
                    <a:gd name="T35" fmla="*/ 918 h 1236"/>
                    <a:gd name="T36" fmla="*/ 806 w 984"/>
                    <a:gd name="T37" fmla="*/ 963 h 1236"/>
                    <a:gd name="T38" fmla="*/ 764 w 984"/>
                    <a:gd name="T39" fmla="*/ 1006 h 1236"/>
                    <a:gd name="T40" fmla="*/ 507 w 984"/>
                    <a:gd name="T41" fmla="*/ 1236 h 1236"/>
                    <a:gd name="T42" fmla="*/ 0 w 984"/>
                    <a:gd name="T43" fmla="*/ 671 h 1236"/>
                    <a:gd name="T44" fmla="*/ 180 w 984"/>
                    <a:gd name="T45" fmla="*/ 509 h 1236"/>
                    <a:gd name="T46" fmla="*/ 180 w 984"/>
                    <a:gd name="T47" fmla="*/ 507 h 1236"/>
                    <a:gd name="T48" fmla="*/ 205 w 984"/>
                    <a:gd name="T49" fmla="*/ 530 h 1236"/>
                    <a:gd name="T50" fmla="*/ 229 w 984"/>
                    <a:gd name="T51" fmla="*/ 548 h 1236"/>
                    <a:gd name="T52" fmla="*/ 254 w 984"/>
                    <a:gd name="T53" fmla="*/ 559 h 1236"/>
                    <a:gd name="T54" fmla="*/ 279 w 984"/>
                    <a:gd name="T55" fmla="*/ 566 h 1236"/>
                    <a:gd name="T56" fmla="*/ 303 w 984"/>
                    <a:gd name="T57" fmla="*/ 569 h 1236"/>
                    <a:gd name="T58" fmla="*/ 328 w 984"/>
                    <a:gd name="T59" fmla="*/ 568 h 1236"/>
                    <a:gd name="T60" fmla="*/ 350 w 984"/>
                    <a:gd name="T61" fmla="*/ 565 h 1236"/>
                    <a:gd name="T62" fmla="*/ 372 w 984"/>
                    <a:gd name="T63" fmla="*/ 559 h 1236"/>
                    <a:gd name="T64" fmla="*/ 391 w 984"/>
                    <a:gd name="T65" fmla="*/ 552 h 1236"/>
                    <a:gd name="T66" fmla="*/ 409 w 984"/>
                    <a:gd name="T67" fmla="*/ 545 h 1236"/>
                    <a:gd name="T68" fmla="*/ 423 w 984"/>
                    <a:gd name="T69" fmla="*/ 536 h 1236"/>
                    <a:gd name="T70" fmla="*/ 436 w 984"/>
                    <a:gd name="T71" fmla="*/ 529 h 1236"/>
                    <a:gd name="T72" fmla="*/ 445 w 984"/>
                    <a:gd name="T73" fmla="*/ 523 h 1236"/>
                    <a:gd name="T74" fmla="*/ 451 w 984"/>
                    <a:gd name="T75" fmla="*/ 519 h 1236"/>
                    <a:gd name="T76" fmla="*/ 453 w 984"/>
                    <a:gd name="T77" fmla="*/ 518 h 1236"/>
                    <a:gd name="T78" fmla="*/ 595 w 984"/>
                    <a:gd name="T79" fmla="*/ 391 h 1236"/>
                    <a:gd name="T80" fmla="*/ 618 w 984"/>
                    <a:gd name="T81" fmla="*/ 366 h 1236"/>
                    <a:gd name="T82" fmla="*/ 635 w 984"/>
                    <a:gd name="T83" fmla="*/ 342 h 1236"/>
                    <a:gd name="T84" fmla="*/ 647 w 984"/>
                    <a:gd name="T85" fmla="*/ 317 h 1236"/>
                    <a:gd name="T86" fmla="*/ 655 w 984"/>
                    <a:gd name="T87" fmla="*/ 293 h 1236"/>
                    <a:gd name="T88" fmla="*/ 659 w 984"/>
                    <a:gd name="T89" fmla="*/ 269 h 1236"/>
                    <a:gd name="T90" fmla="*/ 659 w 984"/>
                    <a:gd name="T91" fmla="*/ 246 h 1236"/>
                    <a:gd name="T92" fmla="*/ 656 w 984"/>
                    <a:gd name="T93" fmla="*/ 224 h 1236"/>
                    <a:gd name="T94" fmla="*/ 651 w 984"/>
                    <a:gd name="T95" fmla="*/ 203 h 1236"/>
                    <a:gd name="T96" fmla="*/ 644 w 984"/>
                    <a:gd name="T97" fmla="*/ 185 h 1236"/>
                    <a:gd name="T98" fmla="*/ 637 w 984"/>
                    <a:gd name="T99" fmla="*/ 169 h 1236"/>
                    <a:gd name="T100" fmla="*/ 630 w 984"/>
                    <a:gd name="T101" fmla="*/ 154 h 1236"/>
                    <a:gd name="T102" fmla="*/ 624 w 984"/>
                    <a:gd name="T103" fmla="*/ 142 h 1236"/>
                    <a:gd name="T104" fmla="*/ 618 w 984"/>
                    <a:gd name="T105" fmla="*/ 134 h 1236"/>
                    <a:gd name="T106" fmla="*/ 614 w 984"/>
                    <a:gd name="T107" fmla="*/ 128 h 1236"/>
                    <a:gd name="T108" fmla="*/ 613 w 984"/>
                    <a:gd name="T109" fmla="*/ 127 h 1236"/>
                    <a:gd name="T110" fmla="*/ 754 w 984"/>
                    <a:gd name="T111" fmla="*/ 0 h 123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984" h="1236">
                      <a:moveTo>
                        <a:pt x="754" y="0"/>
                      </a:moveTo>
                      <a:lnTo>
                        <a:pt x="814" y="66"/>
                      </a:lnTo>
                      <a:lnTo>
                        <a:pt x="853" y="113"/>
                      </a:lnTo>
                      <a:lnTo>
                        <a:pt x="887" y="162"/>
                      </a:lnTo>
                      <a:lnTo>
                        <a:pt x="915" y="214"/>
                      </a:lnTo>
                      <a:lnTo>
                        <a:pt x="939" y="267"/>
                      </a:lnTo>
                      <a:lnTo>
                        <a:pt x="957" y="321"/>
                      </a:lnTo>
                      <a:lnTo>
                        <a:pt x="971" y="377"/>
                      </a:lnTo>
                      <a:lnTo>
                        <a:pt x="980" y="433"/>
                      </a:lnTo>
                      <a:lnTo>
                        <a:pt x="984" y="490"/>
                      </a:lnTo>
                      <a:lnTo>
                        <a:pt x="983" y="547"/>
                      </a:lnTo>
                      <a:lnTo>
                        <a:pt x="978" y="603"/>
                      </a:lnTo>
                      <a:lnTo>
                        <a:pt x="968" y="659"/>
                      </a:lnTo>
                      <a:lnTo>
                        <a:pt x="953" y="714"/>
                      </a:lnTo>
                      <a:lnTo>
                        <a:pt x="933" y="768"/>
                      </a:lnTo>
                      <a:lnTo>
                        <a:pt x="908" y="819"/>
                      </a:lnTo>
                      <a:lnTo>
                        <a:pt x="880" y="870"/>
                      </a:lnTo>
                      <a:lnTo>
                        <a:pt x="845" y="918"/>
                      </a:lnTo>
                      <a:lnTo>
                        <a:pt x="806" y="963"/>
                      </a:lnTo>
                      <a:lnTo>
                        <a:pt x="764" y="1006"/>
                      </a:lnTo>
                      <a:lnTo>
                        <a:pt x="507" y="1236"/>
                      </a:lnTo>
                      <a:lnTo>
                        <a:pt x="0" y="671"/>
                      </a:lnTo>
                      <a:lnTo>
                        <a:pt x="180" y="509"/>
                      </a:lnTo>
                      <a:lnTo>
                        <a:pt x="180" y="507"/>
                      </a:lnTo>
                      <a:lnTo>
                        <a:pt x="205" y="530"/>
                      </a:lnTo>
                      <a:lnTo>
                        <a:pt x="229" y="548"/>
                      </a:lnTo>
                      <a:lnTo>
                        <a:pt x="254" y="559"/>
                      </a:lnTo>
                      <a:lnTo>
                        <a:pt x="279" y="566"/>
                      </a:lnTo>
                      <a:lnTo>
                        <a:pt x="303" y="569"/>
                      </a:lnTo>
                      <a:lnTo>
                        <a:pt x="328" y="568"/>
                      </a:lnTo>
                      <a:lnTo>
                        <a:pt x="350" y="565"/>
                      </a:lnTo>
                      <a:lnTo>
                        <a:pt x="372" y="559"/>
                      </a:lnTo>
                      <a:lnTo>
                        <a:pt x="391" y="552"/>
                      </a:lnTo>
                      <a:lnTo>
                        <a:pt x="409" y="545"/>
                      </a:lnTo>
                      <a:lnTo>
                        <a:pt x="423" y="536"/>
                      </a:lnTo>
                      <a:lnTo>
                        <a:pt x="436" y="529"/>
                      </a:lnTo>
                      <a:lnTo>
                        <a:pt x="445" y="523"/>
                      </a:lnTo>
                      <a:lnTo>
                        <a:pt x="451" y="519"/>
                      </a:lnTo>
                      <a:lnTo>
                        <a:pt x="453" y="518"/>
                      </a:lnTo>
                      <a:lnTo>
                        <a:pt x="595" y="391"/>
                      </a:lnTo>
                      <a:lnTo>
                        <a:pt x="618" y="366"/>
                      </a:lnTo>
                      <a:lnTo>
                        <a:pt x="635" y="342"/>
                      </a:lnTo>
                      <a:lnTo>
                        <a:pt x="647" y="317"/>
                      </a:lnTo>
                      <a:lnTo>
                        <a:pt x="655" y="293"/>
                      </a:lnTo>
                      <a:lnTo>
                        <a:pt x="659" y="269"/>
                      </a:lnTo>
                      <a:lnTo>
                        <a:pt x="659" y="246"/>
                      </a:lnTo>
                      <a:lnTo>
                        <a:pt x="656" y="224"/>
                      </a:lnTo>
                      <a:lnTo>
                        <a:pt x="651" y="203"/>
                      </a:lnTo>
                      <a:lnTo>
                        <a:pt x="644" y="185"/>
                      </a:lnTo>
                      <a:lnTo>
                        <a:pt x="637" y="169"/>
                      </a:lnTo>
                      <a:lnTo>
                        <a:pt x="630" y="154"/>
                      </a:lnTo>
                      <a:lnTo>
                        <a:pt x="624" y="142"/>
                      </a:lnTo>
                      <a:lnTo>
                        <a:pt x="618" y="134"/>
                      </a:lnTo>
                      <a:lnTo>
                        <a:pt x="614" y="128"/>
                      </a:lnTo>
                      <a:lnTo>
                        <a:pt x="613" y="127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95" name="Freeform 20"/>
                <p:cNvSpPr/>
                <p:nvPr/>
              </p:nvSpPr>
              <p:spPr>
                <a:xfrm>
                  <a:off x="4267200" y="1601787"/>
                  <a:ext cx="61913" cy="114300"/>
                </a:xfrm>
                <a:custGeom>
                  <a:avLst/>
                  <a:gdLst>
                    <a:gd name="T0" fmla="*/ 351 w 546"/>
                    <a:gd name="T1" fmla="*/ 3 h 1016"/>
                    <a:gd name="T2" fmla="*/ 442 w 546"/>
                    <a:gd name="T3" fmla="*/ 23 h 1016"/>
                    <a:gd name="T4" fmla="*/ 538 w 546"/>
                    <a:gd name="T5" fmla="*/ 60 h 1016"/>
                    <a:gd name="T6" fmla="*/ 546 w 546"/>
                    <a:gd name="T7" fmla="*/ 72 h 1016"/>
                    <a:gd name="T8" fmla="*/ 540 w 546"/>
                    <a:gd name="T9" fmla="*/ 91 h 1016"/>
                    <a:gd name="T10" fmla="*/ 521 w 546"/>
                    <a:gd name="T11" fmla="*/ 113 h 1016"/>
                    <a:gd name="T12" fmla="*/ 499 w 546"/>
                    <a:gd name="T13" fmla="*/ 125 h 1016"/>
                    <a:gd name="T14" fmla="*/ 480 w 546"/>
                    <a:gd name="T15" fmla="*/ 125 h 1016"/>
                    <a:gd name="T16" fmla="*/ 386 w 546"/>
                    <a:gd name="T17" fmla="*/ 89 h 1016"/>
                    <a:gd name="T18" fmla="*/ 305 w 546"/>
                    <a:gd name="T19" fmla="*/ 72 h 1016"/>
                    <a:gd name="T20" fmla="*/ 235 w 546"/>
                    <a:gd name="T21" fmla="*/ 68 h 1016"/>
                    <a:gd name="T22" fmla="*/ 178 w 546"/>
                    <a:gd name="T23" fmla="*/ 75 h 1016"/>
                    <a:gd name="T24" fmla="*/ 136 w 546"/>
                    <a:gd name="T25" fmla="*/ 90 h 1016"/>
                    <a:gd name="T26" fmla="*/ 107 w 546"/>
                    <a:gd name="T27" fmla="*/ 111 h 1016"/>
                    <a:gd name="T28" fmla="*/ 88 w 546"/>
                    <a:gd name="T29" fmla="*/ 145 h 1016"/>
                    <a:gd name="T30" fmla="*/ 82 w 546"/>
                    <a:gd name="T31" fmla="*/ 191 h 1016"/>
                    <a:gd name="T32" fmla="*/ 93 w 546"/>
                    <a:gd name="T33" fmla="*/ 247 h 1016"/>
                    <a:gd name="T34" fmla="*/ 124 w 546"/>
                    <a:gd name="T35" fmla="*/ 310 h 1016"/>
                    <a:gd name="T36" fmla="*/ 180 w 546"/>
                    <a:gd name="T37" fmla="*/ 377 h 1016"/>
                    <a:gd name="T38" fmla="*/ 262 w 546"/>
                    <a:gd name="T39" fmla="*/ 449 h 1016"/>
                    <a:gd name="T40" fmla="*/ 330 w 546"/>
                    <a:gd name="T41" fmla="*/ 523 h 1016"/>
                    <a:gd name="T42" fmla="*/ 372 w 546"/>
                    <a:gd name="T43" fmla="*/ 594 h 1016"/>
                    <a:gd name="T44" fmla="*/ 389 w 546"/>
                    <a:gd name="T45" fmla="*/ 665 h 1016"/>
                    <a:gd name="T46" fmla="*/ 381 w 546"/>
                    <a:gd name="T47" fmla="*/ 733 h 1016"/>
                    <a:gd name="T48" fmla="*/ 347 w 546"/>
                    <a:gd name="T49" fmla="*/ 799 h 1016"/>
                    <a:gd name="T50" fmla="*/ 302 w 546"/>
                    <a:gd name="T51" fmla="*/ 856 h 1016"/>
                    <a:gd name="T52" fmla="*/ 253 w 546"/>
                    <a:gd name="T53" fmla="*/ 904 h 1016"/>
                    <a:gd name="T54" fmla="*/ 202 w 546"/>
                    <a:gd name="T55" fmla="*/ 944 h 1016"/>
                    <a:gd name="T56" fmla="*/ 154 w 546"/>
                    <a:gd name="T57" fmla="*/ 974 h 1016"/>
                    <a:gd name="T58" fmla="*/ 114 w 546"/>
                    <a:gd name="T59" fmla="*/ 996 h 1016"/>
                    <a:gd name="T60" fmla="*/ 85 w 546"/>
                    <a:gd name="T61" fmla="*/ 1011 h 1016"/>
                    <a:gd name="T62" fmla="*/ 71 w 546"/>
                    <a:gd name="T63" fmla="*/ 1016 h 1016"/>
                    <a:gd name="T64" fmla="*/ 5 w 546"/>
                    <a:gd name="T65" fmla="*/ 932 h 1016"/>
                    <a:gd name="T66" fmla="*/ 28 w 546"/>
                    <a:gd name="T67" fmla="*/ 923 h 1016"/>
                    <a:gd name="T68" fmla="*/ 57 w 546"/>
                    <a:gd name="T69" fmla="*/ 916 h 1016"/>
                    <a:gd name="T70" fmla="*/ 85 w 546"/>
                    <a:gd name="T71" fmla="*/ 911 h 1016"/>
                    <a:gd name="T72" fmla="*/ 134 w 546"/>
                    <a:gd name="T73" fmla="*/ 895 h 1016"/>
                    <a:gd name="T74" fmla="*/ 199 w 546"/>
                    <a:gd name="T75" fmla="*/ 862 h 1016"/>
                    <a:gd name="T76" fmla="*/ 242 w 546"/>
                    <a:gd name="T77" fmla="*/ 829 h 1016"/>
                    <a:gd name="T78" fmla="*/ 269 w 546"/>
                    <a:gd name="T79" fmla="*/ 802 h 1016"/>
                    <a:gd name="T80" fmla="*/ 281 w 546"/>
                    <a:gd name="T81" fmla="*/ 786 h 1016"/>
                    <a:gd name="T82" fmla="*/ 289 w 546"/>
                    <a:gd name="T83" fmla="*/ 773 h 1016"/>
                    <a:gd name="T84" fmla="*/ 301 w 546"/>
                    <a:gd name="T85" fmla="*/ 748 h 1016"/>
                    <a:gd name="T86" fmla="*/ 309 w 546"/>
                    <a:gd name="T87" fmla="*/ 717 h 1016"/>
                    <a:gd name="T88" fmla="*/ 308 w 546"/>
                    <a:gd name="T89" fmla="*/ 681 h 1016"/>
                    <a:gd name="T90" fmla="*/ 295 w 546"/>
                    <a:gd name="T91" fmla="*/ 639 h 1016"/>
                    <a:gd name="T92" fmla="*/ 268 w 546"/>
                    <a:gd name="T93" fmla="*/ 590 h 1016"/>
                    <a:gd name="T94" fmla="*/ 222 w 546"/>
                    <a:gd name="T95" fmla="*/ 535 h 1016"/>
                    <a:gd name="T96" fmla="*/ 155 w 546"/>
                    <a:gd name="T97" fmla="*/ 473 h 1016"/>
                    <a:gd name="T98" fmla="*/ 87 w 546"/>
                    <a:gd name="T99" fmla="*/ 407 h 1016"/>
                    <a:gd name="T100" fmla="*/ 39 w 546"/>
                    <a:gd name="T101" fmla="*/ 340 h 1016"/>
                    <a:gd name="T102" fmla="*/ 12 w 546"/>
                    <a:gd name="T103" fmla="*/ 272 h 1016"/>
                    <a:gd name="T104" fmla="*/ 8 w 546"/>
                    <a:gd name="T105" fmla="*/ 206 h 1016"/>
                    <a:gd name="T106" fmla="*/ 27 w 546"/>
                    <a:gd name="T107" fmla="*/ 144 h 1016"/>
                    <a:gd name="T108" fmla="*/ 67 w 546"/>
                    <a:gd name="T109" fmla="*/ 86 h 1016"/>
                    <a:gd name="T110" fmla="*/ 123 w 546"/>
                    <a:gd name="T111" fmla="*/ 41 h 1016"/>
                    <a:gd name="T112" fmla="*/ 190 w 546"/>
                    <a:gd name="T113" fmla="*/ 13 h 1016"/>
                    <a:gd name="T114" fmla="*/ 267 w 546"/>
                    <a:gd name="T115" fmla="*/ 0 h 101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46" h="1016">
                      <a:moveTo>
                        <a:pt x="309" y="0"/>
                      </a:moveTo>
                      <a:lnTo>
                        <a:pt x="351" y="3"/>
                      </a:lnTo>
                      <a:lnTo>
                        <a:pt x="396" y="11"/>
                      </a:lnTo>
                      <a:lnTo>
                        <a:pt x="442" y="23"/>
                      </a:lnTo>
                      <a:lnTo>
                        <a:pt x="490" y="39"/>
                      </a:lnTo>
                      <a:lnTo>
                        <a:pt x="538" y="60"/>
                      </a:lnTo>
                      <a:lnTo>
                        <a:pt x="544" y="64"/>
                      </a:lnTo>
                      <a:lnTo>
                        <a:pt x="546" y="72"/>
                      </a:lnTo>
                      <a:lnTo>
                        <a:pt x="545" y="81"/>
                      </a:lnTo>
                      <a:lnTo>
                        <a:pt x="540" y="91"/>
                      </a:lnTo>
                      <a:lnTo>
                        <a:pt x="532" y="102"/>
                      </a:lnTo>
                      <a:lnTo>
                        <a:pt x="521" y="113"/>
                      </a:lnTo>
                      <a:lnTo>
                        <a:pt x="510" y="120"/>
                      </a:lnTo>
                      <a:lnTo>
                        <a:pt x="499" y="125"/>
                      </a:lnTo>
                      <a:lnTo>
                        <a:pt x="489" y="127"/>
                      </a:lnTo>
                      <a:lnTo>
                        <a:pt x="480" y="125"/>
                      </a:lnTo>
                      <a:lnTo>
                        <a:pt x="432" y="105"/>
                      </a:lnTo>
                      <a:lnTo>
                        <a:pt x="386" y="89"/>
                      </a:lnTo>
                      <a:lnTo>
                        <a:pt x="344" y="79"/>
                      </a:lnTo>
                      <a:lnTo>
                        <a:pt x="305" y="72"/>
                      </a:lnTo>
                      <a:lnTo>
                        <a:pt x="268" y="68"/>
                      </a:lnTo>
                      <a:lnTo>
                        <a:pt x="235" y="68"/>
                      </a:lnTo>
                      <a:lnTo>
                        <a:pt x="205" y="70"/>
                      </a:lnTo>
                      <a:lnTo>
                        <a:pt x="178" y="75"/>
                      </a:lnTo>
                      <a:lnTo>
                        <a:pt x="155" y="82"/>
                      </a:lnTo>
                      <a:lnTo>
                        <a:pt x="136" y="90"/>
                      </a:lnTo>
                      <a:lnTo>
                        <a:pt x="119" y="100"/>
                      </a:lnTo>
                      <a:lnTo>
                        <a:pt x="107" y="111"/>
                      </a:lnTo>
                      <a:lnTo>
                        <a:pt x="96" y="126"/>
                      </a:lnTo>
                      <a:lnTo>
                        <a:pt x="88" y="145"/>
                      </a:lnTo>
                      <a:lnTo>
                        <a:pt x="83" y="167"/>
                      </a:lnTo>
                      <a:lnTo>
                        <a:pt x="82" y="191"/>
                      </a:lnTo>
                      <a:lnTo>
                        <a:pt x="85" y="218"/>
                      </a:lnTo>
                      <a:lnTo>
                        <a:pt x="93" y="247"/>
                      </a:lnTo>
                      <a:lnTo>
                        <a:pt x="105" y="278"/>
                      </a:lnTo>
                      <a:lnTo>
                        <a:pt x="124" y="310"/>
                      </a:lnTo>
                      <a:lnTo>
                        <a:pt x="149" y="343"/>
                      </a:lnTo>
                      <a:lnTo>
                        <a:pt x="180" y="377"/>
                      </a:lnTo>
                      <a:lnTo>
                        <a:pt x="219" y="411"/>
                      </a:lnTo>
                      <a:lnTo>
                        <a:pt x="262" y="449"/>
                      </a:lnTo>
                      <a:lnTo>
                        <a:pt x="298" y="486"/>
                      </a:lnTo>
                      <a:lnTo>
                        <a:pt x="330" y="523"/>
                      </a:lnTo>
                      <a:lnTo>
                        <a:pt x="353" y="559"/>
                      </a:lnTo>
                      <a:lnTo>
                        <a:pt x="372" y="594"/>
                      </a:lnTo>
                      <a:lnTo>
                        <a:pt x="383" y="630"/>
                      </a:lnTo>
                      <a:lnTo>
                        <a:pt x="389" y="665"/>
                      </a:lnTo>
                      <a:lnTo>
                        <a:pt x="388" y="699"/>
                      </a:lnTo>
                      <a:lnTo>
                        <a:pt x="381" y="733"/>
                      </a:lnTo>
                      <a:lnTo>
                        <a:pt x="368" y="766"/>
                      </a:lnTo>
                      <a:lnTo>
                        <a:pt x="347" y="799"/>
                      </a:lnTo>
                      <a:lnTo>
                        <a:pt x="326" y="828"/>
                      </a:lnTo>
                      <a:lnTo>
                        <a:pt x="302" y="856"/>
                      </a:lnTo>
                      <a:lnTo>
                        <a:pt x="278" y="880"/>
                      </a:lnTo>
                      <a:lnTo>
                        <a:pt x="253" y="904"/>
                      </a:lnTo>
                      <a:lnTo>
                        <a:pt x="227" y="924"/>
                      </a:lnTo>
                      <a:lnTo>
                        <a:pt x="202" y="944"/>
                      </a:lnTo>
                      <a:lnTo>
                        <a:pt x="177" y="960"/>
                      </a:lnTo>
                      <a:lnTo>
                        <a:pt x="154" y="974"/>
                      </a:lnTo>
                      <a:lnTo>
                        <a:pt x="132" y="986"/>
                      </a:lnTo>
                      <a:lnTo>
                        <a:pt x="114" y="996"/>
                      </a:lnTo>
                      <a:lnTo>
                        <a:pt x="98" y="1005"/>
                      </a:lnTo>
                      <a:lnTo>
                        <a:pt x="85" y="1011"/>
                      </a:lnTo>
                      <a:lnTo>
                        <a:pt x="76" y="1015"/>
                      </a:lnTo>
                      <a:lnTo>
                        <a:pt x="71" y="1016"/>
                      </a:lnTo>
                      <a:lnTo>
                        <a:pt x="0" y="939"/>
                      </a:lnTo>
                      <a:lnTo>
                        <a:pt x="5" y="932"/>
                      </a:lnTo>
                      <a:lnTo>
                        <a:pt x="14" y="927"/>
                      </a:lnTo>
                      <a:lnTo>
                        <a:pt x="28" y="923"/>
                      </a:lnTo>
                      <a:lnTo>
                        <a:pt x="42" y="919"/>
                      </a:lnTo>
                      <a:lnTo>
                        <a:pt x="57" y="916"/>
                      </a:lnTo>
                      <a:lnTo>
                        <a:pt x="72" y="913"/>
                      </a:lnTo>
                      <a:lnTo>
                        <a:pt x="85" y="911"/>
                      </a:lnTo>
                      <a:lnTo>
                        <a:pt x="94" y="910"/>
                      </a:lnTo>
                      <a:lnTo>
                        <a:pt x="134" y="895"/>
                      </a:lnTo>
                      <a:lnTo>
                        <a:pt x="169" y="879"/>
                      </a:lnTo>
                      <a:lnTo>
                        <a:pt x="199" y="862"/>
                      </a:lnTo>
                      <a:lnTo>
                        <a:pt x="223" y="846"/>
                      </a:lnTo>
                      <a:lnTo>
                        <a:pt x="242" y="829"/>
                      </a:lnTo>
                      <a:lnTo>
                        <a:pt x="258" y="815"/>
                      </a:lnTo>
                      <a:lnTo>
                        <a:pt x="269" y="802"/>
                      </a:lnTo>
                      <a:lnTo>
                        <a:pt x="277" y="792"/>
                      </a:lnTo>
                      <a:lnTo>
                        <a:pt x="281" y="786"/>
                      </a:lnTo>
                      <a:lnTo>
                        <a:pt x="282" y="784"/>
                      </a:lnTo>
                      <a:lnTo>
                        <a:pt x="289" y="773"/>
                      </a:lnTo>
                      <a:lnTo>
                        <a:pt x="295" y="761"/>
                      </a:lnTo>
                      <a:lnTo>
                        <a:pt x="301" y="748"/>
                      </a:lnTo>
                      <a:lnTo>
                        <a:pt x="306" y="734"/>
                      </a:lnTo>
                      <a:lnTo>
                        <a:pt x="309" y="717"/>
                      </a:lnTo>
                      <a:lnTo>
                        <a:pt x="310" y="700"/>
                      </a:lnTo>
                      <a:lnTo>
                        <a:pt x="308" y="681"/>
                      </a:lnTo>
                      <a:lnTo>
                        <a:pt x="302" y="660"/>
                      </a:lnTo>
                      <a:lnTo>
                        <a:pt x="295" y="639"/>
                      </a:lnTo>
                      <a:lnTo>
                        <a:pt x="283" y="616"/>
                      </a:lnTo>
                      <a:lnTo>
                        <a:pt x="268" y="590"/>
                      </a:lnTo>
                      <a:lnTo>
                        <a:pt x="248" y="564"/>
                      </a:lnTo>
                      <a:lnTo>
                        <a:pt x="222" y="535"/>
                      </a:lnTo>
                      <a:lnTo>
                        <a:pt x="192" y="505"/>
                      </a:lnTo>
                      <a:lnTo>
                        <a:pt x="155" y="473"/>
                      </a:lnTo>
                      <a:lnTo>
                        <a:pt x="118" y="441"/>
                      </a:lnTo>
                      <a:lnTo>
                        <a:pt x="87" y="407"/>
                      </a:lnTo>
                      <a:lnTo>
                        <a:pt x="60" y="373"/>
                      </a:lnTo>
                      <a:lnTo>
                        <a:pt x="39" y="340"/>
                      </a:lnTo>
                      <a:lnTo>
                        <a:pt x="24" y="306"/>
                      </a:lnTo>
                      <a:lnTo>
                        <a:pt x="12" y="272"/>
                      </a:lnTo>
                      <a:lnTo>
                        <a:pt x="7" y="239"/>
                      </a:lnTo>
                      <a:lnTo>
                        <a:pt x="8" y="206"/>
                      </a:lnTo>
                      <a:lnTo>
                        <a:pt x="14" y="175"/>
                      </a:lnTo>
                      <a:lnTo>
                        <a:pt x="27" y="144"/>
                      </a:lnTo>
                      <a:lnTo>
                        <a:pt x="44" y="115"/>
                      </a:lnTo>
                      <a:lnTo>
                        <a:pt x="67" y="86"/>
                      </a:lnTo>
                      <a:lnTo>
                        <a:pt x="94" y="62"/>
                      </a:lnTo>
                      <a:lnTo>
                        <a:pt x="123" y="41"/>
                      </a:lnTo>
                      <a:lnTo>
                        <a:pt x="156" y="25"/>
                      </a:lnTo>
                      <a:lnTo>
                        <a:pt x="190" y="13"/>
                      </a:lnTo>
                      <a:lnTo>
                        <a:pt x="227" y="4"/>
                      </a:lnTo>
                      <a:lnTo>
                        <a:pt x="267" y="0"/>
                      </a:lnTo>
                      <a:lnTo>
                        <a:pt x="309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96" name="Freeform 21"/>
                <p:cNvSpPr/>
                <p:nvPr/>
              </p:nvSpPr>
              <p:spPr>
                <a:xfrm>
                  <a:off x="4211638" y="1727200"/>
                  <a:ext cx="41275" cy="39688"/>
                </a:xfrm>
                <a:custGeom>
                  <a:avLst/>
                  <a:gdLst>
                    <a:gd name="T0" fmla="*/ 263 w 366"/>
                    <a:gd name="T1" fmla="*/ 0 h 351"/>
                    <a:gd name="T2" fmla="*/ 283 w 366"/>
                    <a:gd name="T3" fmla="*/ 3 h 351"/>
                    <a:gd name="T4" fmla="*/ 303 w 366"/>
                    <a:gd name="T5" fmla="*/ 11 h 351"/>
                    <a:gd name="T6" fmla="*/ 322 w 366"/>
                    <a:gd name="T7" fmla="*/ 22 h 351"/>
                    <a:gd name="T8" fmla="*/ 338 w 366"/>
                    <a:gd name="T9" fmla="*/ 37 h 351"/>
                    <a:gd name="T10" fmla="*/ 350 w 366"/>
                    <a:gd name="T11" fmla="*/ 54 h 351"/>
                    <a:gd name="T12" fmla="*/ 360 w 366"/>
                    <a:gd name="T13" fmla="*/ 75 h 351"/>
                    <a:gd name="T14" fmla="*/ 365 w 366"/>
                    <a:gd name="T15" fmla="*/ 95 h 351"/>
                    <a:gd name="T16" fmla="*/ 366 w 366"/>
                    <a:gd name="T17" fmla="*/ 115 h 351"/>
                    <a:gd name="T18" fmla="*/ 363 w 366"/>
                    <a:gd name="T19" fmla="*/ 136 h 351"/>
                    <a:gd name="T20" fmla="*/ 356 w 366"/>
                    <a:gd name="T21" fmla="*/ 156 h 351"/>
                    <a:gd name="T22" fmla="*/ 344 w 366"/>
                    <a:gd name="T23" fmla="*/ 175 h 351"/>
                    <a:gd name="T24" fmla="*/ 330 w 366"/>
                    <a:gd name="T25" fmla="*/ 191 h 351"/>
                    <a:gd name="T26" fmla="*/ 182 w 366"/>
                    <a:gd name="T27" fmla="*/ 323 h 351"/>
                    <a:gd name="T28" fmla="*/ 164 w 366"/>
                    <a:gd name="T29" fmla="*/ 336 h 351"/>
                    <a:gd name="T30" fmla="*/ 145 w 366"/>
                    <a:gd name="T31" fmla="*/ 346 h 351"/>
                    <a:gd name="T32" fmla="*/ 124 w 366"/>
                    <a:gd name="T33" fmla="*/ 351 h 351"/>
                    <a:gd name="T34" fmla="*/ 103 w 366"/>
                    <a:gd name="T35" fmla="*/ 351 h 351"/>
                    <a:gd name="T36" fmla="*/ 83 w 366"/>
                    <a:gd name="T37" fmla="*/ 348 h 351"/>
                    <a:gd name="T38" fmla="*/ 63 w 366"/>
                    <a:gd name="T39" fmla="*/ 340 h 351"/>
                    <a:gd name="T40" fmla="*/ 44 w 366"/>
                    <a:gd name="T41" fmla="*/ 330 h 351"/>
                    <a:gd name="T42" fmla="*/ 28 w 366"/>
                    <a:gd name="T43" fmla="*/ 315 h 351"/>
                    <a:gd name="T44" fmla="*/ 15 w 366"/>
                    <a:gd name="T45" fmla="*/ 297 h 351"/>
                    <a:gd name="T46" fmla="*/ 6 w 366"/>
                    <a:gd name="T47" fmla="*/ 277 h 351"/>
                    <a:gd name="T48" fmla="*/ 1 w 366"/>
                    <a:gd name="T49" fmla="*/ 257 h 351"/>
                    <a:gd name="T50" fmla="*/ 0 w 366"/>
                    <a:gd name="T51" fmla="*/ 236 h 351"/>
                    <a:gd name="T52" fmla="*/ 3 w 366"/>
                    <a:gd name="T53" fmla="*/ 215 h 351"/>
                    <a:gd name="T54" fmla="*/ 10 w 366"/>
                    <a:gd name="T55" fmla="*/ 196 h 351"/>
                    <a:gd name="T56" fmla="*/ 22 w 366"/>
                    <a:gd name="T57" fmla="*/ 178 h 351"/>
                    <a:gd name="T58" fmla="*/ 37 w 366"/>
                    <a:gd name="T59" fmla="*/ 161 h 351"/>
                    <a:gd name="T60" fmla="*/ 183 w 366"/>
                    <a:gd name="T61" fmla="*/ 29 h 351"/>
                    <a:gd name="T62" fmla="*/ 202 w 366"/>
                    <a:gd name="T63" fmla="*/ 16 h 351"/>
                    <a:gd name="T64" fmla="*/ 221 w 366"/>
                    <a:gd name="T65" fmla="*/ 7 h 351"/>
                    <a:gd name="T66" fmla="*/ 241 w 366"/>
                    <a:gd name="T67" fmla="*/ 1 h 351"/>
                    <a:gd name="T68" fmla="*/ 263 w 366"/>
                    <a:gd name="T69" fmla="*/ 0 h 351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66" h="351">
                      <a:moveTo>
                        <a:pt x="263" y="0"/>
                      </a:moveTo>
                      <a:lnTo>
                        <a:pt x="283" y="3"/>
                      </a:lnTo>
                      <a:lnTo>
                        <a:pt x="303" y="11"/>
                      </a:lnTo>
                      <a:lnTo>
                        <a:pt x="322" y="22"/>
                      </a:lnTo>
                      <a:lnTo>
                        <a:pt x="338" y="37"/>
                      </a:lnTo>
                      <a:lnTo>
                        <a:pt x="350" y="54"/>
                      </a:lnTo>
                      <a:lnTo>
                        <a:pt x="360" y="75"/>
                      </a:lnTo>
                      <a:lnTo>
                        <a:pt x="365" y="95"/>
                      </a:lnTo>
                      <a:lnTo>
                        <a:pt x="366" y="115"/>
                      </a:lnTo>
                      <a:lnTo>
                        <a:pt x="363" y="136"/>
                      </a:lnTo>
                      <a:lnTo>
                        <a:pt x="356" y="156"/>
                      </a:lnTo>
                      <a:lnTo>
                        <a:pt x="344" y="175"/>
                      </a:lnTo>
                      <a:lnTo>
                        <a:pt x="330" y="191"/>
                      </a:lnTo>
                      <a:lnTo>
                        <a:pt x="182" y="323"/>
                      </a:lnTo>
                      <a:lnTo>
                        <a:pt x="164" y="336"/>
                      </a:lnTo>
                      <a:lnTo>
                        <a:pt x="145" y="346"/>
                      </a:lnTo>
                      <a:lnTo>
                        <a:pt x="124" y="351"/>
                      </a:lnTo>
                      <a:lnTo>
                        <a:pt x="103" y="351"/>
                      </a:lnTo>
                      <a:lnTo>
                        <a:pt x="83" y="348"/>
                      </a:lnTo>
                      <a:lnTo>
                        <a:pt x="63" y="340"/>
                      </a:lnTo>
                      <a:lnTo>
                        <a:pt x="44" y="330"/>
                      </a:lnTo>
                      <a:lnTo>
                        <a:pt x="28" y="315"/>
                      </a:lnTo>
                      <a:lnTo>
                        <a:pt x="15" y="297"/>
                      </a:lnTo>
                      <a:lnTo>
                        <a:pt x="6" y="277"/>
                      </a:lnTo>
                      <a:lnTo>
                        <a:pt x="1" y="257"/>
                      </a:lnTo>
                      <a:lnTo>
                        <a:pt x="0" y="236"/>
                      </a:lnTo>
                      <a:lnTo>
                        <a:pt x="3" y="215"/>
                      </a:lnTo>
                      <a:lnTo>
                        <a:pt x="10" y="196"/>
                      </a:lnTo>
                      <a:lnTo>
                        <a:pt x="22" y="178"/>
                      </a:lnTo>
                      <a:lnTo>
                        <a:pt x="37" y="161"/>
                      </a:lnTo>
                      <a:lnTo>
                        <a:pt x="183" y="29"/>
                      </a:lnTo>
                      <a:lnTo>
                        <a:pt x="202" y="16"/>
                      </a:lnTo>
                      <a:lnTo>
                        <a:pt x="221" y="7"/>
                      </a:lnTo>
                      <a:lnTo>
                        <a:pt x="241" y="1"/>
                      </a:lnTo>
                      <a:lnTo>
                        <a:pt x="263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</p:grpSp>
        </p:grpSp>
        <p:sp>
          <p:nvSpPr>
            <p:cNvPr id="97" name=""/>
            <p:cNvSpPr txBox="1"/>
            <p:nvPr/>
          </p:nvSpPr>
          <p:spPr>
            <a:xfrm>
              <a:off x="1333499" y="1927352"/>
              <a:ext cx="9136225" cy="3662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단어를 맞추었을 때의 성취감 결여</a:t>
              </a:r>
              <a:endParaRPr lang="ko-KR" altLang="en-US"/>
            </a:p>
          </p:txBody>
        </p:sp>
      </p:grpSp>
      <p:grpSp>
        <p:nvGrpSpPr>
          <p:cNvPr id="98" name=""/>
          <p:cNvGrpSpPr/>
          <p:nvPr/>
        </p:nvGrpSpPr>
        <p:grpSpPr>
          <a:xfrm rot="0">
            <a:off x="1166815" y="3790910"/>
            <a:ext cx="9760108" cy="487870"/>
            <a:chOff x="709615" y="1866860"/>
            <a:chExt cx="9760108" cy="487870"/>
          </a:xfrm>
        </p:grpSpPr>
        <p:grpSp>
          <p:nvGrpSpPr>
            <p:cNvPr id="99" name="그룹 28"/>
            <p:cNvGrpSpPr/>
            <p:nvPr/>
          </p:nvGrpSpPr>
          <p:grpSpPr>
            <a:xfrm rot="0">
              <a:off x="709615" y="1866860"/>
              <a:ext cx="487869" cy="487869"/>
              <a:chOff x="1009942" y="812888"/>
              <a:chExt cx="865635" cy="865635"/>
            </a:xfrm>
          </p:grpSpPr>
          <p:sp>
            <p:nvSpPr>
              <p:cNvPr id="100" name="타원 29"/>
              <p:cNvSpPr/>
              <p:nvPr/>
            </p:nvSpPr>
            <p:spPr>
              <a:xfrm>
                <a:off x="1009942" y="812888"/>
                <a:ext cx="865635" cy="865635"/>
              </a:xfrm>
              <a:prstGeom prst="ellipse">
                <a:avLst/>
              </a:prstGeom>
              <a:solidFill>
                <a:srgbClr val="ff6834">
                  <a:alpha val="100000"/>
                </a:srgbClr>
              </a:solidFill>
              <a:ln w="12700" cap="flat" cmpd="sng" algn="ctr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algn="ctr" defTabSz="914400" rtl="0" eaLnBrk="1" latinLnBrk="1" hangingPunct="1"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grpSp>
            <p:nvGrpSpPr>
              <p:cNvPr id="101" name="그룹 30"/>
              <p:cNvGrpSpPr/>
              <p:nvPr/>
            </p:nvGrpSpPr>
            <p:grpSpPr>
              <a:xfrm rot="0">
                <a:off x="1222820" y="1001931"/>
                <a:ext cx="439877" cy="487550"/>
                <a:chOff x="4006850" y="1601787"/>
                <a:chExt cx="322263" cy="357188"/>
              </a:xfrm>
              <a:solidFill>
                <a:srgbClr val="ffffff">
                  <a:alpha val="100000"/>
                </a:srgbClr>
              </a:solidFill>
            </p:grpSpPr>
            <p:sp>
              <p:nvSpPr>
                <p:cNvPr id="102" name="Freeform 17"/>
                <p:cNvSpPr/>
                <p:nvPr/>
              </p:nvSpPr>
              <p:spPr>
                <a:xfrm>
                  <a:off x="4125913" y="1674813"/>
                  <a:ext cx="141288" cy="109538"/>
                </a:xfrm>
                <a:custGeom>
                  <a:avLst/>
                  <a:gdLst>
                    <a:gd name="T0" fmla="*/ 680 w 1255"/>
                    <a:gd name="T1" fmla="*/ 0 h 963"/>
                    <a:gd name="T2" fmla="*/ 736 w 1255"/>
                    <a:gd name="T3" fmla="*/ 1 h 963"/>
                    <a:gd name="T4" fmla="*/ 793 w 1255"/>
                    <a:gd name="T5" fmla="*/ 6 h 963"/>
                    <a:gd name="T6" fmla="*/ 849 w 1255"/>
                    <a:gd name="T7" fmla="*/ 17 h 963"/>
                    <a:gd name="T8" fmla="*/ 904 w 1255"/>
                    <a:gd name="T9" fmla="*/ 32 h 963"/>
                    <a:gd name="T10" fmla="*/ 958 w 1255"/>
                    <a:gd name="T11" fmla="*/ 52 h 963"/>
                    <a:gd name="T12" fmla="*/ 1010 w 1255"/>
                    <a:gd name="T13" fmla="*/ 77 h 963"/>
                    <a:gd name="T14" fmla="*/ 1060 w 1255"/>
                    <a:gd name="T15" fmla="*/ 105 h 963"/>
                    <a:gd name="T16" fmla="*/ 1107 w 1255"/>
                    <a:gd name="T17" fmla="*/ 140 h 963"/>
                    <a:gd name="T18" fmla="*/ 1153 w 1255"/>
                    <a:gd name="T19" fmla="*/ 178 h 963"/>
                    <a:gd name="T20" fmla="*/ 1195 w 1255"/>
                    <a:gd name="T21" fmla="*/ 221 h 963"/>
                    <a:gd name="T22" fmla="*/ 1255 w 1255"/>
                    <a:gd name="T23" fmla="*/ 287 h 963"/>
                    <a:gd name="T24" fmla="*/ 1116 w 1255"/>
                    <a:gd name="T25" fmla="*/ 413 h 963"/>
                    <a:gd name="T26" fmla="*/ 1093 w 1255"/>
                    <a:gd name="T27" fmla="*/ 391 h 963"/>
                    <a:gd name="T28" fmla="*/ 1070 w 1255"/>
                    <a:gd name="T29" fmla="*/ 375 h 963"/>
                    <a:gd name="T30" fmla="*/ 1045 w 1255"/>
                    <a:gd name="T31" fmla="*/ 364 h 963"/>
                    <a:gd name="T32" fmla="*/ 1021 w 1255"/>
                    <a:gd name="T33" fmla="*/ 357 h 963"/>
                    <a:gd name="T34" fmla="*/ 997 w 1255"/>
                    <a:gd name="T35" fmla="*/ 354 h 963"/>
                    <a:gd name="T36" fmla="*/ 974 w 1255"/>
                    <a:gd name="T37" fmla="*/ 354 h 963"/>
                    <a:gd name="T38" fmla="*/ 952 w 1255"/>
                    <a:gd name="T39" fmla="*/ 356 h 963"/>
                    <a:gd name="T40" fmla="*/ 930 w 1255"/>
                    <a:gd name="T41" fmla="*/ 361 h 963"/>
                    <a:gd name="T42" fmla="*/ 911 w 1255"/>
                    <a:gd name="T43" fmla="*/ 367 h 963"/>
                    <a:gd name="T44" fmla="*/ 894 w 1255"/>
                    <a:gd name="T45" fmla="*/ 373 h 963"/>
                    <a:gd name="T46" fmla="*/ 878 w 1255"/>
                    <a:gd name="T47" fmla="*/ 380 h 963"/>
                    <a:gd name="T48" fmla="*/ 866 w 1255"/>
                    <a:gd name="T49" fmla="*/ 386 h 963"/>
                    <a:gd name="T50" fmla="*/ 857 w 1255"/>
                    <a:gd name="T51" fmla="*/ 391 h 963"/>
                    <a:gd name="T52" fmla="*/ 851 w 1255"/>
                    <a:gd name="T53" fmla="*/ 395 h 963"/>
                    <a:gd name="T54" fmla="*/ 849 w 1255"/>
                    <a:gd name="T55" fmla="*/ 396 h 963"/>
                    <a:gd name="T56" fmla="*/ 699 w 1255"/>
                    <a:gd name="T57" fmla="*/ 532 h 963"/>
                    <a:gd name="T58" fmla="*/ 676 w 1255"/>
                    <a:gd name="T59" fmla="*/ 556 h 963"/>
                    <a:gd name="T60" fmla="*/ 657 w 1255"/>
                    <a:gd name="T61" fmla="*/ 581 h 963"/>
                    <a:gd name="T62" fmla="*/ 645 w 1255"/>
                    <a:gd name="T63" fmla="*/ 605 h 963"/>
                    <a:gd name="T64" fmla="*/ 638 w 1255"/>
                    <a:gd name="T65" fmla="*/ 631 h 963"/>
                    <a:gd name="T66" fmla="*/ 635 w 1255"/>
                    <a:gd name="T67" fmla="*/ 654 h 963"/>
                    <a:gd name="T68" fmla="*/ 635 w 1255"/>
                    <a:gd name="T69" fmla="*/ 677 h 963"/>
                    <a:gd name="T70" fmla="*/ 638 w 1255"/>
                    <a:gd name="T71" fmla="*/ 700 h 963"/>
                    <a:gd name="T72" fmla="*/ 643 w 1255"/>
                    <a:gd name="T73" fmla="*/ 720 h 963"/>
                    <a:gd name="T74" fmla="*/ 650 w 1255"/>
                    <a:gd name="T75" fmla="*/ 739 h 963"/>
                    <a:gd name="T76" fmla="*/ 657 w 1255"/>
                    <a:gd name="T77" fmla="*/ 757 h 963"/>
                    <a:gd name="T78" fmla="*/ 666 w 1255"/>
                    <a:gd name="T79" fmla="*/ 771 h 963"/>
                    <a:gd name="T80" fmla="*/ 673 w 1255"/>
                    <a:gd name="T81" fmla="*/ 783 h 963"/>
                    <a:gd name="T82" fmla="*/ 679 w 1255"/>
                    <a:gd name="T83" fmla="*/ 792 h 963"/>
                    <a:gd name="T84" fmla="*/ 684 w 1255"/>
                    <a:gd name="T85" fmla="*/ 799 h 963"/>
                    <a:gd name="T86" fmla="*/ 686 w 1255"/>
                    <a:gd name="T87" fmla="*/ 802 h 963"/>
                    <a:gd name="T88" fmla="*/ 505 w 1255"/>
                    <a:gd name="T89" fmla="*/ 963 h 963"/>
                    <a:gd name="T90" fmla="*/ 0 w 1255"/>
                    <a:gd name="T91" fmla="*/ 400 h 963"/>
                    <a:gd name="T92" fmla="*/ 255 w 1255"/>
                    <a:gd name="T93" fmla="*/ 170 h 963"/>
                    <a:gd name="T94" fmla="*/ 302 w 1255"/>
                    <a:gd name="T95" fmla="*/ 133 h 963"/>
                    <a:gd name="T96" fmla="*/ 352 w 1255"/>
                    <a:gd name="T97" fmla="*/ 99 h 963"/>
                    <a:gd name="T98" fmla="*/ 403 w 1255"/>
                    <a:gd name="T99" fmla="*/ 71 h 963"/>
                    <a:gd name="T100" fmla="*/ 457 w 1255"/>
                    <a:gd name="T101" fmla="*/ 46 h 963"/>
                    <a:gd name="T102" fmla="*/ 511 w 1255"/>
                    <a:gd name="T103" fmla="*/ 28 h 963"/>
                    <a:gd name="T104" fmla="*/ 567 w 1255"/>
                    <a:gd name="T105" fmla="*/ 13 h 963"/>
                    <a:gd name="T106" fmla="*/ 623 w 1255"/>
                    <a:gd name="T107" fmla="*/ 4 h 963"/>
                    <a:gd name="T108" fmla="*/ 680 w 1255"/>
                    <a:gd name="T109" fmla="*/ 0 h 963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255" h="963">
                      <a:moveTo>
                        <a:pt x="680" y="0"/>
                      </a:moveTo>
                      <a:lnTo>
                        <a:pt x="736" y="1"/>
                      </a:lnTo>
                      <a:lnTo>
                        <a:pt x="793" y="6"/>
                      </a:lnTo>
                      <a:lnTo>
                        <a:pt x="849" y="17"/>
                      </a:lnTo>
                      <a:lnTo>
                        <a:pt x="904" y="32"/>
                      </a:lnTo>
                      <a:lnTo>
                        <a:pt x="958" y="52"/>
                      </a:lnTo>
                      <a:lnTo>
                        <a:pt x="1010" y="77"/>
                      </a:lnTo>
                      <a:lnTo>
                        <a:pt x="1060" y="105"/>
                      </a:lnTo>
                      <a:lnTo>
                        <a:pt x="1107" y="140"/>
                      </a:lnTo>
                      <a:lnTo>
                        <a:pt x="1153" y="178"/>
                      </a:lnTo>
                      <a:lnTo>
                        <a:pt x="1195" y="221"/>
                      </a:lnTo>
                      <a:lnTo>
                        <a:pt x="1255" y="287"/>
                      </a:lnTo>
                      <a:lnTo>
                        <a:pt x="1116" y="413"/>
                      </a:lnTo>
                      <a:lnTo>
                        <a:pt x="1093" y="391"/>
                      </a:lnTo>
                      <a:lnTo>
                        <a:pt x="1070" y="375"/>
                      </a:lnTo>
                      <a:lnTo>
                        <a:pt x="1045" y="364"/>
                      </a:lnTo>
                      <a:lnTo>
                        <a:pt x="1021" y="357"/>
                      </a:lnTo>
                      <a:lnTo>
                        <a:pt x="997" y="354"/>
                      </a:lnTo>
                      <a:lnTo>
                        <a:pt x="974" y="354"/>
                      </a:lnTo>
                      <a:lnTo>
                        <a:pt x="952" y="356"/>
                      </a:lnTo>
                      <a:lnTo>
                        <a:pt x="930" y="361"/>
                      </a:lnTo>
                      <a:lnTo>
                        <a:pt x="911" y="367"/>
                      </a:lnTo>
                      <a:lnTo>
                        <a:pt x="894" y="373"/>
                      </a:lnTo>
                      <a:lnTo>
                        <a:pt x="878" y="380"/>
                      </a:lnTo>
                      <a:lnTo>
                        <a:pt x="866" y="386"/>
                      </a:lnTo>
                      <a:lnTo>
                        <a:pt x="857" y="391"/>
                      </a:lnTo>
                      <a:lnTo>
                        <a:pt x="851" y="395"/>
                      </a:lnTo>
                      <a:lnTo>
                        <a:pt x="849" y="396"/>
                      </a:lnTo>
                      <a:lnTo>
                        <a:pt x="699" y="532"/>
                      </a:lnTo>
                      <a:lnTo>
                        <a:pt x="676" y="556"/>
                      </a:lnTo>
                      <a:lnTo>
                        <a:pt x="657" y="581"/>
                      </a:lnTo>
                      <a:lnTo>
                        <a:pt x="645" y="605"/>
                      </a:lnTo>
                      <a:lnTo>
                        <a:pt x="638" y="631"/>
                      </a:lnTo>
                      <a:lnTo>
                        <a:pt x="635" y="654"/>
                      </a:lnTo>
                      <a:lnTo>
                        <a:pt x="635" y="677"/>
                      </a:lnTo>
                      <a:lnTo>
                        <a:pt x="638" y="700"/>
                      </a:lnTo>
                      <a:lnTo>
                        <a:pt x="643" y="720"/>
                      </a:lnTo>
                      <a:lnTo>
                        <a:pt x="650" y="739"/>
                      </a:lnTo>
                      <a:lnTo>
                        <a:pt x="657" y="757"/>
                      </a:lnTo>
                      <a:lnTo>
                        <a:pt x="666" y="771"/>
                      </a:lnTo>
                      <a:lnTo>
                        <a:pt x="673" y="783"/>
                      </a:lnTo>
                      <a:lnTo>
                        <a:pt x="679" y="792"/>
                      </a:lnTo>
                      <a:lnTo>
                        <a:pt x="684" y="799"/>
                      </a:lnTo>
                      <a:lnTo>
                        <a:pt x="686" y="802"/>
                      </a:lnTo>
                      <a:lnTo>
                        <a:pt x="505" y="963"/>
                      </a:lnTo>
                      <a:lnTo>
                        <a:pt x="0" y="400"/>
                      </a:lnTo>
                      <a:lnTo>
                        <a:pt x="255" y="170"/>
                      </a:lnTo>
                      <a:lnTo>
                        <a:pt x="302" y="133"/>
                      </a:lnTo>
                      <a:lnTo>
                        <a:pt x="352" y="99"/>
                      </a:lnTo>
                      <a:lnTo>
                        <a:pt x="403" y="71"/>
                      </a:lnTo>
                      <a:lnTo>
                        <a:pt x="457" y="46"/>
                      </a:lnTo>
                      <a:lnTo>
                        <a:pt x="511" y="28"/>
                      </a:lnTo>
                      <a:lnTo>
                        <a:pt x="567" y="13"/>
                      </a:lnTo>
                      <a:lnTo>
                        <a:pt x="623" y="4"/>
                      </a:lnTo>
                      <a:lnTo>
                        <a:pt x="680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103" name="Freeform 18"/>
                <p:cNvSpPr/>
                <p:nvPr/>
              </p:nvSpPr>
              <p:spPr>
                <a:xfrm>
                  <a:off x="4006850" y="1725613"/>
                  <a:ext cx="234950" cy="233363"/>
                </a:xfrm>
                <a:custGeom>
                  <a:avLst/>
                  <a:gdLst>
                    <a:gd name="T0" fmla="*/ 992 w 2072"/>
                    <a:gd name="T1" fmla="*/ 0 h 2058"/>
                    <a:gd name="T2" fmla="*/ 2072 w 2072"/>
                    <a:gd name="T3" fmla="*/ 1204 h 2058"/>
                    <a:gd name="T4" fmla="*/ 1350 w 2072"/>
                    <a:gd name="T5" fmla="*/ 1852 h 2058"/>
                    <a:gd name="T6" fmla="*/ 1309 w 2072"/>
                    <a:gd name="T7" fmla="*/ 1886 h 2058"/>
                    <a:gd name="T8" fmla="*/ 1266 w 2072"/>
                    <a:gd name="T9" fmla="*/ 1916 h 2058"/>
                    <a:gd name="T10" fmla="*/ 1220 w 2072"/>
                    <a:gd name="T11" fmla="*/ 1945 h 2058"/>
                    <a:gd name="T12" fmla="*/ 1172 w 2072"/>
                    <a:gd name="T13" fmla="*/ 1970 h 2058"/>
                    <a:gd name="T14" fmla="*/ 1122 w 2072"/>
                    <a:gd name="T15" fmla="*/ 1993 h 2058"/>
                    <a:gd name="T16" fmla="*/ 1070 w 2072"/>
                    <a:gd name="T17" fmla="*/ 2011 h 2058"/>
                    <a:gd name="T18" fmla="*/ 1018 w 2072"/>
                    <a:gd name="T19" fmla="*/ 2027 h 2058"/>
                    <a:gd name="T20" fmla="*/ 964 w 2072"/>
                    <a:gd name="T21" fmla="*/ 2040 h 2058"/>
                    <a:gd name="T22" fmla="*/ 910 w 2072"/>
                    <a:gd name="T23" fmla="*/ 2050 h 2058"/>
                    <a:gd name="T24" fmla="*/ 856 w 2072"/>
                    <a:gd name="T25" fmla="*/ 2056 h 2058"/>
                    <a:gd name="T26" fmla="*/ 801 w 2072"/>
                    <a:gd name="T27" fmla="*/ 2058 h 2058"/>
                    <a:gd name="T28" fmla="*/ 747 w 2072"/>
                    <a:gd name="T29" fmla="*/ 2057 h 2058"/>
                    <a:gd name="T30" fmla="*/ 694 w 2072"/>
                    <a:gd name="T31" fmla="*/ 2052 h 2058"/>
                    <a:gd name="T32" fmla="*/ 642 w 2072"/>
                    <a:gd name="T33" fmla="*/ 2044 h 2058"/>
                    <a:gd name="T34" fmla="*/ 592 w 2072"/>
                    <a:gd name="T35" fmla="*/ 2032 h 2058"/>
                    <a:gd name="T36" fmla="*/ 542 w 2072"/>
                    <a:gd name="T37" fmla="*/ 2015 h 2058"/>
                    <a:gd name="T38" fmla="*/ 494 w 2072"/>
                    <a:gd name="T39" fmla="*/ 1995 h 2058"/>
                    <a:gd name="T40" fmla="*/ 449 w 2072"/>
                    <a:gd name="T41" fmla="*/ 1971 h 2058"/>
                    <a:gd name="T42" fmla="*/ 406 w 2072"/>
                    <a:gd name="T43" fmla="*/ 1943 h 2058"/>
                    <a:gd name="T44" fmla="*/ 367 w 2072"/>
                    <a:gd name="T45" fmla="*/ 1910 h 2058"/>
                    <a:gd name="T46" fmla="*/ 330 w 2072"/>
                    <a:gd name="T47" fmla="*/ 1874 h 2058"/>
                    <a:gd name="T48" fmla="*/ 138 w 2072"/>
                    <a:gd name="T49" fmla="*/ 1661 h 2058"/>
                    <a:gd name="T50" fmla="*/ 106 w 2072"/>
                    <a:gd name="T51" fmla="*/ 1620 h 2058"/>
                    <a:gd name="T52" fmla="*/ 77 w 2072"/>
                    <a:gd name="T53" fmla="*/ 1577 h 2058"/>
                    <a:gd name="T54" fmla="*/ 54 w 2072"/>
                    <a:gd name="T55" fmla="*/ 1532 h 2058"/>
                    <a:gd name="T56" fmla="*/ 35 w 2072"/>
                    <a:gd name="T57" fmla="*/ 1484 h 2058"/>
                    <a:gd name="T58" fmla="*/ 20 w 2072"/>
                    <a:gd name="T59" fmla="*/ 1435 h 2058"/>
                    <a:gd name="T60" fmla="*/ 9 w 2072"/>
                    <a:gd name="T61" fmla="*/ 1384 h 2058"/>
                    <a:gd name="T62" fmla="*/ 3 w 2072"/>
                    <a:gd name="T63" fmla="*/ 1331 h 2058"/>
                    <a:gd name="T64" fmla="*/ 0 w 2072"/>
                    <a:gd name="T65" fmla="*/ 1278 h 2058"/>
                    <a:gd name="T66" fmla="*/ 1 w 2072"/>
                    <a:gd name="T67" fmla="*/ 1225 h 2058"/>
                    <a:gd name="T68" fmla="*/ 6 w 2072"/>
                    <a:gd name="T69" fmla="*/ 1171 h 2058"/>
                    <a:gd name="T70" fmla="*/ 14 w 2072"/>
                    <a:gd name="T71" fmla="*/ 1117 h 2058"/>
                    <a:gd name="T72" fmla="*/ 26 w 2072"/>
                    <a:gd name="T73" fmla="*/ 1064 h 2058"/>
                    <a:gd name="T74" fmla="*/ 41 w 2072"/>
                    <a:gd name="T75" fmla="*/ 1011 h 2058"/>
                    <a:gd name="T76" fmla="*/ 60 w 2072"/>
                    <a:gd name="T77" fmla="*/ 959 h 2058"/>
                    <a:gd name="T78" fmla="*/ 81 w 2072"/>
                    <a:gd name="T79" fmla="*/ 908 h 2058"/>
                    <a:gd name="T80" fmla="*/ 106 w 2072"/>
                    <a:gd name="T81" fmla="*/ 860 h 2058"/>
                    <a:gd name="T82" fmla="*/ 133 w 2072"/>
                    <a:gd name="T83" fmla="*/ 813 h 2058"/>
                    <a:gd name="T84" fmla="*/ 164 w 2072"/>
                    <a:gd name="T85" fmla="*/ 768 h 2058"/>
                    <a:gd name="T86" fmla="*/ 197 w 2072"/>
                    <a:gd name="T87" fmla="*/ 725 h 2058"/>
                    <a:gd name="T88" fmla="*/ 232 w 2072"/>
                    <a:gd name="T89" fmla="*/ 685 h 2058"/>
                    <a:gd name="T90" fmla="*/ 270 w 2072"/>
                    <a:gd name="T91" fmla="*/ 649 h 2058"/>
                    <a:gd name="T92" fmla="*/ 992 w 2072"/>
                    <a:gd name="T93" fmla="*/ 0 h 2058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72" h="2058">
                      <a:moveTo>
                        <a:pt x="992" y="0"/>
                      </a:moveTo>
                      <a:lnTo>
                        <a:pt x="2072" y="1204"/>
                      </a:lnTo>
                      <a:lnTo>
                        <a:pt x="1350" y="1852"/>
                      </a:lnTo>
                      <a:lnTo>
                        <a:pt x="1309" y="1886"/>
                      </a:lnTo>
                      <a:lnTo>
                        <a:pt x="1266" y="1916"/>
                      </a:lnTo>
                      <a:lnTo>
                        <a:pt x="1220" y="1945"/>
                      </a:lnTo>
                      <a:lnTo>
                        <a:pt x="1172" y="1970"/>
                      </a:lnTo>
                      <a:lnTo>
                        <a:pt x="1122" y="1993"/>
                      </a:lnTo>
                      <a:lnTo>
                        <a:pt x="1070" y="2011"/>
                      </a:lnTo>
                      <a:lnTo>
                        <a:pt x="1018" y="2027"/>
                      </a:lnTo>
                      <a:lnTo>
                        <a:pt x="964" y="2040"/>
                      </a:lnTo>
                      <a:lnTo>
                        <a:pt x="910" y="2050"/>
                      </a:lnTo>
                      <a:lnTo>
                        <a:pt x="856" y="2056"/>
                      </a:lnTo>
                      <a:lnTo>
                        <a:pt x="801" y="2058"/>
                      </a:lnTo>
                      <a:lnTo>
                        <a:pt x="747" y="2057"/>
                      </a:lnTo>
                      <a:lnTo>
                        <a:pt x="694" y="2052"/>
                      </a:lnTo>
                      <a:lnTo>
                        <a:pt x="642" y="2044"/>
                      </a:lnTo>
                      <a:lnTo>
                        <a:pt x="592" y="2032"/>
                      </a:lnTo>
                      <a:lnTo>
                        <a:pt x="542" y="2015"/>
                      </a:lnTo>
                      <a:lnTo>
                        <a:pt x="494" y="1995"/>
                      </a:lnTo>
                      <a:lnTo>
                        <a:pt x="449" y="1971"/>
                      </a:lnTo>
                      <a:lnTo>
                        <a:pt x="406" y="1943"/>
                      </a:lnTo>
                      <a:lnTo>
                        <a:pt x="367" y="1910"/>
                      </a:lnTo>
                      <a:lnTo>
                        <a:pt x="330" y="1874"/>
                      </a:lnTo>
                      <a:lnTo>
                        <a:pt x="138" y="1661"/>
                      </a:lnTo>
                      <a:lnTo>
                        <a:pt x="106" y="1620"/>
                      </a:lnTo>
                      <a:lnTo>
                        <a:pt x="77" y="1577"/>
                      </a:lnTo>
                      <a:lnTo>
                        <a:pt x="54" y="1532"/>
                      </a:lnTo>
                      <a:lnTo>
                        <a:pt x="35" y="1484"/>
                      </a:lnTo>
                      <a:lnTo>
                        <a:pt x="20" y="1435"/>
                      </a:lnTo>
                      <a:lnTo>
                        <a:pt x="9" y="1384"/>
                      </a:lnTo>
                      <a:lnTo>
                        <a:pt x="3" y="1331"/>
                      </a:lnTo>
                      <a:lnTo>
                        <a:pt x="0" y="1278"/>
                      </a:lnTo>
                      <a:lnTo>
                        <a:pt x="1" y="1225"/>
                      </a:lnTo>
                      <a:lnTo>
                        <a:pt x="6" y="1171"/>
                      </a:lnTo>
                      <a:lnTo>
                        <a:pt x="14" y="1117"/>
                      </a:lnTo>
                      <a:lnTo>
                        <a:pt x="26" y="1064"/>
                      </a:lnTo>
                      <a:lnTo>
                        <a:pt x="41" y="1011"/>
                      </a:lnTo>
                      <a:lnTo>
                        <a:pt x="60" y="959"/>
                      </a:lnTo>
                      <a:lnTo>
                        <a:pt x="81" y="908"/>
                      </a:lnTo>
                      <a:lnTo>
                        <a:pt x="106" y="860"/>
                      </a:lnTo>
                      <a:lnTo>
                        <a:pt x="133" y="813"/>
                      </a:lnTo>
                      <a:lnTo>
                        <a:pt x="164" y="768"/>
                      </a:lnTo>
                      <a:lnTo>
                        <a:pt x="197" y="725"/>
                      </a:lnTo>
                      <a:lnTo>
                        <a:pt x="232" y="685"/>
                      </a:lnTo>
                      <a:lnTo>
                        <a:pt x="270" y="649"/>
                      </a:lnTo>
                      <a:lnTo>
                        <a:pt x="992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104" name="Freeform 19"/>
                <p:cNvSpPr/>
                <p:nvPr/>
              </p:nvSpPr>
              <p:spPr>
                <a:xfrm>
                  <a:off x="4191000" y="1716088"/>
                  <a:ext cx="111125" cy="141288"/>
                </a:xfrm>
                <a:custGeom>
                  <a:avLst/>
                  <a:gdLst>
                    <a:gd name="T0" fmla="*/ 754 w 984"/>
                    <a:gd name="T1" fmla="*/ 0 h 1236"/>
                    <a:gd name="T2" fmla="*/ 814 w 984"/>
                    <a:gd name="T3" fmla="*/ 66 h 1236"/>
                    <a:gd name="T4" fmla="*/ 853 w 984"/>
                    <a:gd name="T5" fmla="*/ 113 h 1236"/>
                    <a:gd name="T6" fmla="*/ 887 w 984"/>
                    <a:gd name="T7" fmla="*/ 162 h 1236"/>
                    <a:gd name="T8" fmla="*/ 915 w 984"/>
                    <a:gd name="T9" fmla="*/ 214 h 1236"/>
                    <a:gd name="T10" fmla="*/ 939 w 984"/>
                    <a:gd name="T11" fmla="*/ 267 h 1236"/>
                    <a:gd name="T12" fmla="*/ 957 w 984"/>
                    <a:gd name="T13" fmla="*/ 321 h 1236"/>
                    <a:gd name="T14" fmla="*/ 971 w 984"/>
                    <a:gd name="T15" fmla="*/ 377 h 1236"/>
                    <a:gd name="T16" fmla="*/ 980 w 984"/>
                    <a:gd name="T17" fmla="*/ 433 h 1236"/>
                    <a:gd name="T18" fmla="*/ 984 w 984"/>
                    <a:gd name="T19" fmla="*/ 490 h 1236"/>
                    <a:gd name="T20" fmla="*/ 983 w 984"/>
                    <a:gd name="T21" fmla="*/ 547 h 1236"/>
                    <a:gd name="T22" fmla="*/ 978 w 984"/>
                    <a:gd name="T23" fmla="*/ 603 h 1236"/>
                    <a:gd name="T24" fmla="*/ 968 w 984"/>
                    <a:gd name="T25" fmla="*/ 659 h 1236"/>
                    <a:gd name="T26" fmla="*/ 953 w 984"/>
                    <a:gd name="T27" fmla="*/ 714 h 1236"/>
                    <a:gd name="T28" fmla="*/ 933 w 984"/>
                    <a:gd name="T29" fmla="*/ 768 h 1236"/>
                    <a:gd name="T30" fmla="*/ 908 w 984"/>
                    <a:gd name="T31" fmla="*/ 819 h 1236"/>
                    <a:gd name="T32" fmla="*/ 880 w 984"/>
                    <a:gd name="T33" fmla="*/ 870 h 1236"/>
                    <a:gd name="T34" fmla="*/ 845 w 984"/>
                    <a:gd name="T35" fmla="*/ 918 h 1236"/>
                    <a:gd name="T36" fmla="*/ 806 w 984"/>
                    <a:gd name="T37" fmla="*/ 963 h 1236"/>
                    <a:gd name="T38" fmla="*/ 764 w 984"/>
                    <a:gd name="T39" fmla="*/ 1006 h 1236"/>
                    <a:gd name="T40" fmla="*/ 507 w 984"/>
                    <a:gd name="T41" fmla="*/ 1236 h 1236"/>
                    <a:gd name="T42" fmla="*/ 0 w 984"/>
                    <a:gd name="T43" fmla="*/ 671 h 1236"/>
                    <a:gd name="T44" fmla="*/ 180 w 984"/>
                    <a:gd name="T45" fmla="*/ 509 h 1236"/>
                    <a:gd name="T46" fmla="*/ 180 w 984"/>
                    <a:gd name="T47" fmla="*/ 507 h 1236"/>
                    <a:gd name="T48" fmla="*/ 205 w 984"/>
                    <a:gd name="T49" fmla="*/ 530 h 1236"/>
                    <a:gd name="T50" fmla="*/ 229 w 984"/>
                    <a:gd name="T51" fmla="*/ 548 h 1236"/>
                    <a:gd name="T52" fmla="*/ 254 w 984"/>
                    <a:gd name="T53" fmla="*/ 559 h 1236"/>
                    <a:gd name="T54" fmla="*/ 279 w 984"/>
                    <a:gd name="T55" fmla="*/ 566 h 1236"/>
                    <a:gd name="T56" fmla="*/ 303 w 984"/>
                    <a:gd name="T57" fmla="*/ 569 h 1236"/>
                    <a:gd name="T58" fmla="*/ 328 w 984"/>
                    <a:gd name="T59" fmla="*/ 568 h 1236"/>
                    <a:gd name="T60" fmla="*/ 350 w 984"/>
                    <a:gd name="T61" fmla="*/ 565 h 1236"/>
                    <a:gd name="T62" fmla="*/ 372 w 984"/>
                    <a:gd name="T63" fmla="*/ 559 h 1236"/>
                    <a:gd name="T64" fmla="*/ 391 w 984"/>
                    <a:gd name="T65" fmla="*/ 552 h 1236"/>
                    <a:gd name="T66" fmla="*/ 409 w 984"/>
                    <a:gd name="T67" fmla="*/ 545 h 1236"/>
                    <a:gd name="T68" fmla="*/ 423 w 984"/>
                    <a:gd name="T69" fmla="*/ 536 h 1236"/>
                    <a:gd name="T70" fmla="*/ 436 w 984"/>
                    <a:gd name="T71" fmla="*/ 529 h 1236"/>
                    <a:gd name="T72" fmla="*/ 445 w 984"/>
                    <a:gd name="T73" fmla="*/ 523 h 1236"/>
                    <a:gd name="T74" fmla="*/ 451 w 984"/>
                    <a:gd name="T75" fmla="*/ 519 h 1236"/>
                    <a:gd name="T76" fmla="*/ 453 w 984"/>
                    <a:gd name="T77" fmla="*/ 518 h 1236"/>
                    <a:gd name="T78" fmla="*/ 595 w 984"/>
                    <a:gd name="T79" fmla="*/ 391 h 1236"/>
                    <a:gd name="T80" fmla="*/ 618 w 984"/>
                    <a:gd name="T81" fmla="*/ 366 h 1236"/>
                    <a:gd name="T82" fmla="*/ 635 w 984"/>
                    <a:gd name="T83" fmla="*/ 342 h 1236"/>
                    <a:gd name="T84" fmla="*/ 647 w 984"/>
                    <a:gd name="T85" fmla="*/ 317 h 1236"/>
                    <a:gd name="T86" fmla="*/ 655 w 984"/>
                    <a:gd name="T87" fmla="*/ 293 h 1236"/>
                    <a:gd name="T88" fmla="*/ 659 w 984"/>
                    <a:gd name="T89" fmla="*/ 269 h 1236"/>
                    <a:gd name="T90" fmla="*/ 659 w 984"/>
                    <a:gd name="T91" fmla="*/ 246 h 1236"/>
                    <a:gd name="T92" fmla="*/ 656 w 984"/>
                    <a:gd name="T93" fmla="*/ 224 h 1236"/>
                    <a:gd name="T94" fmla="*/ 651 w 984"/>
                    <a:gd name="T95" fmla="*/ 203 h 1236"/>
                    <a:gd name="T96" fmla="*/ 644 w 984"/>
                    <a:gd name="T97" fmla="*/ 185 h 1236"/>
                    <a:gd name="T98" fmla="*/ 637 w 984"/>
                    <a:gd name="T99" fmla="*/ 169 h 1236"/>
                    <a:gd name="T100" fmla="*/ 630 w 984"/>
                    <a:gd name="T101" fmla="*/ 154 h 1236"/>
                    <a:gd name="T102" fmla="*/ 624 w 984"/>
                    <a:gd name="T103" fmla="*/ 142 h 1236"/>
                    <a:gd name="T104" fmla="*/ 618 w 984"/>
                    <a:gd name="T105" fmla="*/ 134 h 1236"/>
                    <a:gd name="T106" fmla="*/ 614 w 984"/>
                    <a:gd name="T107" fmla="*/ 128 h 1236"/>
                    <a:gd name="T108" fmla="*/ 613 w 984"/>
                    <a:gd name="T109" fmla="*/ 127 h 1236"/>
                    <a:gd name="T110" fmla="*/ 754 w 984"/>
                    <a:gd name="T111" fmla="*/ 0 h 123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984" h="1236">
                      <a:moveTo>
                        <a:pt x="754" y="0"/>
                      </a:moveTo>
                      <a:lnTo>
                        <a:pt x="814" y="66"/>
                      </a:lnTo>
                      <a:lnTo>
                        <a:pt x="853" y="113"/>
                      </a:lnTo>
                      <a:lnTo>
                        <a:pt x="887" y="162"/>
                      </a:lnTo>
                      <a:lnTo>
                        <a:pt x="915" y="214"/>
                      </a:lnTo>
                      <a:lnTo>
                        <a:pt x="939" y="267"/>
                      </a:lnTo>
                      <a:lnTo>
                        <a:pt x="957" y="321"/>
                      </a:lnTo>
                      <a:lnTo>
                        <a:pt x="971" y="377"/>
                      </a:lnTo>
                      <a:lnTo>
                        <a:pt x="980" y="433"/>
                      </a:lnTo>
                      <a:lnTo>
                        <a:pt x="984" y="490"/>
                      </a:lnTo>
                      <a:lnTo>
                        <a:pt x="983" y="547"/>
                      </a:lnTo>
                      <a:lnTo>
                        <a:pt x="978" y="603"/>
                      </a:lnTo>
                      <a:lnTo>
                        <a:pt x="968" y="659"/>
                      </a:lnTo>
                      <a:lnTo>
                        <a:pt x="953" y="714"/>
                      </a:lnTo>
                      <a:lnTo>
                        <a:pt x="933" y="768"/>
                      </a:lnTo>
                      <a:lnTo>
                        <a:pt x="908" y="819"/>
                      </a:lnTo>
                      <a:lnTo>
                        <a:pt x="880" y="870"/>
                      </a:lnTo>
                      <a:lnTo>
                        <a:pt x="845" y="918"/>
                      </a:lnTo>
                      <a:lnTo>
                        <a:pt x="806" y="963"/>
                      </a:lnTo>
                      <a:lnTo>
                        <a:pt x="764" y="1006"/>
                      </a:lnTo>
                      <a:lnTo>
                        <a:pt x="507" y="1236"/>
                      </a:lnTo>
                      <a:lnTo>
                        <a:pt x="0" y="671"/>
                      </a:lnTo>
                      <a:lnTo>
                        <a:pt x="180" y="509"/>
                      </a:lnTo>
                      <a:lnTo>
                        <a:pt x="180" y="507"/>
                      </a:lnTo>
                      <a:lnTo>
                        <a:pt x="205" y="530"/>
                      </a:lnTo>
                      <a:lnTo>
                        <a:pt x="229" y="548"/>
                      </a:lnTo>
                      <a:lnTo>
                        <a:pt x="254" y="559"/>
                      </a:lnTo>
                      <a:lnTo>
                        <a:pt x="279" y="566"/>
                      </a:lnTo>
                      <a:lnTo>
                        <a:pt x="303" y="569"/>
                      </a:lnTo>
                      <a:lnTo>
                        <a:pt x="328" y="568"/>
                      </a:lnTo>
                      <a:lnTo>
                        <a:pt x="350" y="565"/>
                      </a:lnTo>
                      <a:lnTo>
                        <a:pt x="372" y="559"/>
                      </a:lnTo>
                      <a:lnTo>
                        <a:pt x="391" y="552"/>
                      </a:lnTo>
                      <a:lnTo>
                        <a:pt x="409" y="545"/>
                      </a:lnTo>
                      <a:lnTo>
                        <a:pt x="423" y="536"/>
                      </a:lnTo>
                      <a:lnTo>
                        <a:pt x="436" y="529"/>
                      </a:lnTo>
                      <a:lnTo>
                        <a:pt x="445" y="523"/>
                      </a:lnTo>
                      <a:lnTo>
                        <a:pt x="451" y="519"/>
                      </a:lnTo>
                      <a:lnTo>
                        <a:pt x="453" y="518"/>
                      </a:lnTo>
                      <a:lnTo>
                        <a:pt x="595" y="391"/>
                      </a:lnTo>
                      <a:lnTo>
                        <a:pt x="618" y="366"/>
                      </a:lnTo>
                      <a:lnTo>
                        <a:pt x="635" y="342"/>
                      </a:lnTo>
                      <a:lnTo>
                        <a:pt x="647" y="317"/>
                      </a:lnTo>
                      <a:lnTo>
                        <a:pt x="655" y="293"/>
                      </a:lnTo>
                      <a:lnTo>
                        <a:pt x="659" y="269"/>
                      </a:lnTo>
                      <a:lnTo>
                        <a:pt x="659" y="246"/>
                      </a:lnTo>
                      <a:lnTo>
                        <a:pt x="656" y="224"/>
                      </a:lnTo>
                      <a:lnTo>
                        <a:pt x="651" y="203"/>
                      </a:lnTo>
                      <a:lnTo>
                        <a:pt x="644" y="185"/>
                      </a:lnTo>
                      <a:lnTo>
                        <a:pt x="637" y="169"/>
                      </a:lnTo>
                      <a:lnTo>
                        <a:pt x="630" y="154"/>
                      </a:lnTo>
                      <a:lnTo>
                        <a:pt x="624" y="142"/>
                      </a:lnTo>
                      <a:lnTo>
                        <a:pt x="618" y="134"/>
                      </a:lnTo>
                      <a:lnTo>
                        <a:pt x="614" y="128"/>
                      </a:lnTo>
                      <a:lnTo>
                        <a:pt x="613" y="127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105" name="Freeform 20"/>
                <p:cNvSpPr/>
                <p:nvPr/>
              </p:nvSpPr>
              <p:spPr>
                <a:xfrm>
                  <a:off x="4267200" y="1601787"/>
                  <a:ext cx="61913" cy="114300"/>
                </a:xfrm>
                <a:custGeom>
                  <a:avLst/>
                  <a:gdLst>
                    <a:gd name="T0" fmla="*/ 351 w 546"/>
                    <a:gd name="T1" fmla="*/ 3 h 1016"/>
                    <a:gd name="T2" fmla="*/ 442 w 546"/>
                    <a:gd name="T3" fmla="*/ 23 h 1016"/>
                    <a:gd name="T4" fmla="*/ 538 w 546"/>
                    <a:gd name="T5" fmla="*/ 60 h 1016"/>
                    <a:gd name="T6" fmla="*/ 546 w 546"/>
                    <a:gd name="T7" fmla="*/ 72 h 1016"/>
                    <a:gd name="T8" fmla="*/ 540 w 546"/>
                    <a:gd name="T9" fmla="*/ 91 h 1016"/>
                    <a:gd name="T10" fmla="*/ 521 w 546"/>
                    <a:gd name="T11" fmla="*/ 113 h 1016"/>
                    <a:gd name="T12" fmla="*/ 499 w 546"/>
                    <a:gd name="T13" fmla="*/ 125 h 1016"/>
                    <a:gd name="T14" fmla="*/ 480 w 546"/>
                    <a:gd name="T15" fmla="*/ 125 h 1016"/>
                    <a:gd name="T16" fmla="*/ 386 w 546"/>
                    <a:gd name="T17" fmla="*/ 89 h 1016"/>
                    <a:gd name="T18" fmla="*/ 305 w 546"/>
                    <a:gd name="T19" fmla="*/ 72 h 1016"/>
                    <a:gd name="T20" fmla="*/ 235 w 546"/>
                    <a:gd name="T21" fmla="*/ 68 h 1016"/>
                    <a:gd name="T22" fmla="*/ 178 w 546"/>
                    <a:gd name="T23" fmla="*/ 75 h 1016"/>
                    <a:gd name="T24" fmla="*/ 136 w 546"/>
                    <a:gd name="T25" fmla="*/ 90 h 1016"/>
                    <a:gd name="T26" fmla="*/ 107 w 546"/>
                    <a:gd name="T27" fmla="*/ 111 h 1016"/>
                    <a:gd name="T28" fmla="*/ 88 w 546"/>
                    <a:gd name="T29" fmla="*/ 145 h 1016"/>
                    <a:gd name="T30" fmla="*/ 82 w 546"/>
                    <a:gd name="T31" fmla="*/ 191 h 1016"/>
                    <a:gd name="T32" fmla="*/ 93 w 546"/>
                    <a:gd name="T33" fmla="*/ 247 h 1016"/>
                    <a:gd name="T34" fmla="*/ 124 w 546"/>
                    <a:gd name="T35" fmla="*/ 310 h 1016"/>
                    <a:gd name="T36" fmla="*/ 180 w 546"/>
                    <a:gd name="T37" fmla="*/ 377 h 1016"/>
                    <a:gd name="T38" fmla="*/ 262 w 546"/>
                    <a:gd name="T39" fmla="*/ 449 h 1016"/>
                    <a:gd name="T40" fmla="*/ 330 w 546"/>
                    <a:gd name="T41" fmla="*/ 523 h 1016"/>
                    <a:gd name="T42" fmla="*/ 372 w 546"/>
                    <a:gd name="T43" fmla="*/ 594 h 1016"/>
                    <a:gd name="T44" fmla="*/ 389 w 546"/>
                    <a:gd name="T45" fmla="*/ 665 h 1016"/>
                    <a:gd name="T46" fmla="*/ 381 w 546"/>
                    <a:gd name="T47" fmla="*/ 733 h 1016"/>
                    <a:gd name="T48" fmla="*/ 347 w 546"/>
                    <a:gd name="T49" fmla="*/ 799 h 1016"/>
                    <a:gd name="T50" fmla="*/ 302 w 546"/>
                    <a:gd name="T51" fmla="*/ 856 h 1016"/>
                    <a:gd name="T52" fmla="*/ 253 w 546"/>
                    <a:gd name="T53" fmla="*/ 904 h 1016"/>
                    <a:gd name="T54" fmla="*/ 202 w 546"/>
                    <a:gd name="T55" fmla="*/ 944 h 1016"/>
                    <a:gd name="T56" fmla="*/ 154 w 546"/>
                    <a:gd name="T57" fmla="*/ 974 h 1016"/>
                    <a:gd name="T58" fmla="*/ 114 w 546"/>
                    <a:gd name="T59" fmla="*/ 996 h 1016"/>
                    <a:gd name="T60" fmla="*/ 85 w 546"/>
                    <a:gd name="T61" fmla="*/ 1011 h 1016"/>
                    <a:gd name="T62" fmla="*/ 71 w 546"/>
                    <a:gd name="T63" fmla="*/ 1016 h 1016"/>
                    <a:gd name="T64" fmla="*/ 5 w 546"/>
                    <a:gd name="T65" fmla="*/ 932 h 1016"/>
                    <a:gd name="T66" fmla="*/ 28 w 546"/>
                    <a:gd name="T67" fmla="*/ 923 h 1016"/>
                    <a:gd name="T68" fmla="*/ 57 w 546"/>
                    <a:gd name="T69" fmla="*/ 916 h 1016"/>
                    <a:gd name="T70" fmla="*/ 85 w 546"/>
                    <a:gd name="T71" fmla="*/ 911 h 1016"/>
                    <a:gd name="T72" fmla="*/ 134 w 546"/>
                    <a:gd name="T73" fmla="*/ 895 h 1016"/>
                    <a:gd name="T74" fmla="*/ 199 w 546"/>
                    <a:gd name="T75" fmla="*/ 862 h 1016"/>
                    <a:gd name="T76" fmla="*/ 242 w 546"/>
                    <a:gd name="T77" fmla="*/ 829 h 1016"/>
                    <a:gd name="T78" fmla="*/ 269 w 546"/>
                    <a:gd name="T79" fmla="*/ 802 h 1016"/>
                    <a:gd name="T80" fmla="*/ 281 w 546"/>
                    <a:gd name="T81" fmla="*/ 786 h 1016"/>
                    <a:gd name="T82" fmla="*/ 289 w 546"/>
                    <a:gd name="T83" fmla="*/ 773 h 1016"/>
                    <a:gd name="T84" fmla="*/ 301 w 546"/>
                    <a:gd name="T85" fmla="*/ 748 h 1016"/>
                    <a:gd name="T86" fmla="*/ 309 w 546"/>
                    <a:gd name="T87" fmla="*/ 717 h 1016"/>
                    <a:gd name="T88" fmla="*/ 308 w 546"/>
                    <a:gd name="T89" fmla="*/ 681 h 1016"/>
                    <a:gd name="T90" fmla="*/ 295 w 546"/>
                    <a:gd name="T91" fmla="*/ 639 h 1016"/>
                    <a:gd name="T92" fmla="*/ 268 w 546"/>
                    <a:gd name="T93" fmla="*/ 590 h 1016"/>
                    <a:gd name="T94" fmla="*/ 222 w 546"/>
                    <a:gd name="T95" fmla="*/ 535 h 1016"/>
                    <a:gd name="T96" fmla="*/ 155 w 546"/>
                    <a:gd name="T97" fmla="*/ 473 h 1016"/>
                    <a:gd name="T98" fmla="*/ 87 w 546"/>
                    <a:gd name="T99" fmla="*/ 407 h 1016"/>
                    <a:gd name="T100" fmla="*/ 39 w 546"/>
                    <a:gd name="T101" fmla="*/ 340 h 1016"/>
                    <a:gd name="T102" fmla="*/ 12 w 546"/>
                    <a:gd name="T103" fmla="*/ 272 h 1016"/>
                    <a:gd name="T104" fmla="*/ 8 w 546"/>
                    <a:gd name="T105" fmla="*/ 206 h 1016"/>
                    <a:gd name="T106" fmla="*/ 27 w 546"/>
                    <a:gd name="T107" fmla="*/ 144 h 1016"/>
                    <a:gd name="T108" fmla="*/ 67 w 546"/>
                    <a:gd name="T109" fmla="*/ 86 h 1016"/>
                    <a:gd name="T110" fmla="*/ 123 w 546"/>
                    <a:gd name="T111" fmla="*/ 41 h 1016"/>
                    <a:gd name="T112" fmla="*/ 190 w 546"/>
                    <a:gd name="T113" fmla="*/ 13 h 1016"/>
                    <a:gd name="T114" fmla="*/ 267 w 546"/>
                    <a:gd name="T115" fmla="*/ 0 h 101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46" h="1016">
                      <a:moveTo>
                        <a:pt x="309" y="0"/>
                      </a:moveTo>
                      <a:lnTo>
                        <a:pt x="351" y="3"/>
                      </a:lnTo>
                      <a:lnTo>
                        <a:pt x="396" y="11"/>
                      </a:lnTo>
                      <a:lnTo>
                        <a:pt x="442" y="23"/>
                      </a:lnTo>
                      <a:lnTo>
                        <a:pt x="490" y="39"/>
                      </a:lnTo>
                      <a:lnTo>
                        <a:pt x="538" y="60"/>
                      </a:lnTo>
                      <a:lnTo>
                        <a:pt x="544" y="64"/>
                      </a:lnTo>
                      <a:lnTo>
                        <a:pt x="546" y="72"/>
                      </a:lnTo>
                      <a:lnTo>
                        <a:pt x="545" y="81"/>
                      </a:lnTo>
                      <a:lnTo>
                        <a:pt x="540" y="91"/>
                      </a:lnTo>
                      <a:lnTo>
                        <a:pt x="532" y="102"/>
                      </a:lnTo>
                      <a:lnTo>
                        <a:pt x="521" y="113"/>
                      </a:lnTo>
                      <a:lnTo>
                        <a:pt x="510" y="120"/>
                      </a:lnTo>
                      <a:lnTo>
                        <a:pt x="499" y="125"/>
                      </a:lnTo>
                      <a:lnTo>
                        <a:pt x="489" y="127"/>
                      </a:lnTo>
                      <a:lnTo>
                        <a:pt x="480" y="125"/>
                      </a:lnTo>
                      <a:lnTo>
                        <a:pt x="432" y="105"/>
                      </a:lnTo>
                      <a:lnTo>
                        <a:pt x="386" y="89"/>
                      </a:lnTo>
                      <a:lnTo>
                        <a:pt x="344" y="79"/>
                      </a:lnTo>
                      <a:lnTo>
                        <a:pt x="305" y="72"/>
                      </a:lnTo>
                      <a:lnTo>
                        <a:pt x="268" y="68"/>
                      </a:lnTo>
                      <a:lnTo>
                        <a:pt x="235" y="68"/>
                      </a:lnTo>
                      <a:lnTo>
                        <a:pt x="205" y="70"/>
                      </a:lnTo>
                      <a:lnTo>
                        <a:pt x="178" y="75"/>
                      </a:lnTo>
                      <a:lnTo>
                        <a:pt x="155" y="82"/>
                      </a:lnTo>
                      <a:lnTo>
                        <a:pt x="136" y="90"/>
                      </a:lnTo>
                      <a:lnTo>
                        <a:pt x="119" y="100"/>
                      </a:lnTo>
                      <a:lnTo>
                        <a:pt x="107" y="111"/>
                      </a:lnTo>
                      <a:lnTo>
                        <a:pt x="96" y="126"/>
                      </a:lnTo>
                      <a:lnTo>
                        <a:pt x="88" y="145"/>
                      </a:lnTo>
                      <a:lnTo>
                        <a:pt x="83" y="167"/>
                      </a:lnTo>
                      <a:lnTo>
                        <a:pt x="82" y="191"/>
                      </a:lnTo>
                      <a:lnTo>
                        <a:pt x="85" y="218"/>
                      </a:lnTo>
                      <a:lnTo>
                        <a:pt x="93" y="247"/>
                      </a:lnTo>
                      <a:lnTo>
                        <a:pt x="105" y="278"/>
                      </a:lnTo>
                      <a:lnTo>
                        <a:pt x="124" y="310"/>
                      </a:lnTo>
                      <a:lnTo>
                        <a:pt x="149" y="343"/>
                      </a:lnTo>
                      <a:lnTo>
                        <a:pt x="180" y="377"/>
                      </a:lnTo>
                      <a:lnTo>
                        <a:pt x="219" y="411"/>
                      </a:lnTo>
                      <a:lnTo>
                        <a:pt x="262" y="449"/>
                      </a:lnTo>
                      <a:lnTo>
                        <a:pt x="298" y="486"/>
                      </a:lnTo>
                      <a:lnTo>
                        <a:pt x="330" y="523"/>
                      </a:lnTo>
                      <a:lnTo>
                        <a:pt x="353" y="559"/>
                      </a:lnTo>
                      <a:lnTo>
                        <a:pt x="372" y="594"/>
                      </a:lnTo>
                      <a:lnTo>
                        <a:pt x="383" y="630"/>
                      </a:lnTo>
                      <a:lnTo>
                        <a:pt x="389" y="665"/>
                      </a:lnTo>
                      <a:lnTo>
                        <a:pt x="388" y="699"/>
                      </a:lnTo>
                      <a:lnTo>
                        <a:pt x="381" y="733"/>
                      </a:lnTo>
                      <a:lnTo>
                        <a:pt x="368" y="766"/>
                      </a:lnTo>
                      <a:lnTo>
                        <a:pt x="347" y="799"/>
                      </a:lnTo>
                      <a:lnTo>
                        <a:pt x="326" y="828"/>
                      </a:lnTo>
                      <a:lnTo>
                        <a:pt x="302" y="856"/>
                      </a:lnTo>
                      <a:lnTo>
                        <a:pt x="278" y="880"/>
                      </a:lnTo>
                      <a:lnTo>
                        <a:pt x="253" y="904"/>
                      </a:lnTo>
                      <a:lnTo>
                        <a:pt x="227" y="924"/>
                      </a:lnTo>
                      <a:lnTo>
                        <a:pt x="202" y="944"/>
                      </a:lnTo>
                      <a:lnTo>
                        <a:pt x="177" y="960"/>
                      </a:lnTo>
                      <a:lnTo>
                        <a:pt x="154" y="974"/>
                      </a:lnTo>
                      <a:lnTo>
                        <a:pt x="132" y="986"/>
                      </a:lnTo>
                      <a:lnTo>
                        <a:pt x="114" y="996"/>
                      </a:lnTo>
                      <a:lnTo>
                        <a:pt x="98" y="1005"/>
                      </a:lnTo>
                      <a:lnTo>
                        <a:pt x="85" y="1011"/>
                      </a:lnTo>
                      <a:lnTo>
                        <a:pt x="76" y="1015"/>
                      </a:lnTo>
                      <a:lnTo>
                        <a:pt x="71" y="1016"/>
                      </a:lnTo>
                      <a:lnTo>
                        <a:pt x="0" y="939"/>
                      </a:lnTo>
                      <a:lnTo>
                        <a:pt x="5" y="932"/>
                      </a:lnTo>
                      <a:lnTo>
                        <a:pt x="14" y="927"/>
                      </a:lnTo>
                      <a:lnTo>
                        <a:pt x="28" y="923"/>
                      </a:lnTo>
                      <a:lnTo>
                        <a:pt x="42" y="919"/>
                      </a:lnTo>
                      <a:lnTo>
                        <a:pt x="57" y="916"/>
                      </a:lnTo>
                      <a:lnTo>
                        <a:pt x="72" y="913"/>
                      </a:lnTo>
                      <a:lnTo>
                        <a:pt x="85" y="911"/>
                      </a:lnTo>
                      <a:lnTo>
                        <a:pt x="94" y="910"/>
                      </a:lnTo>
                      <a:lnTo>
                        <a:pt x="134" y="895"/>
                      </a:lnTo>
                      <a:lnTo>
                        <a:pt x="169" y="879"/>
                      </a:lnTo>
                      <a:lnTo>
                        <a:pt x="199" y="862"/>
                      </a:lnTo>
                      <a:lnTo>
                        <a:pt x="223" y="846"/>
                      </a:lnTo>
                      <a:lnTo>
                        <a:pt x="242" y="829"/>
                      </a:lnTo>
                      <a:lnTo>
                        <a:pt x="258" y="815"/>
                      </a:lnTo>
                      <a:lnTo>
                        <a:pt x="269" y="802"/>
                      </a:lnTo>
                      <a:lnTo>
                        <a:pt x="277" y="792"/>
                      </a:lnTo>
                      <a:lnTo>
                        <a:pt x="281" y="786"/>
                      </a:lnTo>
                      <a:lnTo>
                        <a:pt x="282" y="784"/>
                      </a:lnTo>
                      <a:lnTo>
                        <a:pt x="289" y="773"/>
                      </a:lnTo>
                      <a:lnTo>
                        <a:pt x="295" y="761"/>
                      </a:lnTo>
                      <a:lnTo>
                        <a:pt x="301" y="748"/>
                      </a:lnTo>
                      <a:lnTo>
                        <a:pt x="306" y="734"/>
                      </a:lnTo>
                      <a:lnTo>
                        <a:pt x="309" y="717"/>
                      </a:lnTo>
                      <a:lnTo>
                        <a:pt x="310" y="700"/>
                      </a:lnTo>
                      <a:lnTo>
                        <a:pt x="308" y="681"/>
                      </a:lnTo>
                      <a:lnTo>
                        <a:pt x="302" y="660"/>
                      </a:lnTo>
                      <a:lnTo>
                        <a:pt x="295" y="639"/>
                      </a:lnTo>
                      <a:lnTo>
                        <a:pt x="283" y="616"/>
                      </a:lnTo>
                      <a:lnTo>
                        <a:pt x="268" y="590"/>
                      </a:lnTo>
                      <a:lnTo>
                        <a:pt x="248" y="564"/>
                      </a:lnTo>
                      <a:lnTo>
                        <a:pt x="222" y="535"/>
                      </a:lnTo>
                      <a:lnTo>
                        <a:pt x="192" y="505"/>
                      </a:lnTo>
                      <a:lnTo>
                        <a:pt x="155" y="473"/>
                      </a:lnTo>
                      <a:lnTo>
                        <a:pt x="118" y="441"/>
                      </a:lnTo>
                      <a:lnTo>
                        <a:pt x="87" y="407"/>
                      </a:lnTo>
                      <a:lnTo>
                        <a:pt x="60" y="373"/>
                      </a:lnTo>
                      <a:lnTo>
                        <a:pt x="39" y="340"/>
                      </a:lnTo>
                      <a:lnTo>
                        <a:pt x="24" y="306"/>
                      </a:lnTo>
                      <a:lnTo>
                        <a:pt x="12" y="272"/>
                      </a:lnTo>
                      <a:lnTo>
                        <a:pt x="7" y="239"/>
                      </a:lnTo>
                      <a:lnTo>
                        <a:pt x="8" y="206"/>
                      </a:lnTo>
                      <a:lnTo>
                        <a:pt x="14" y="175"/>
                      </a:lnTo>
                      <a:lnTo>
                        <a:pt x="27" y="144"/>
                      </a:lnTo>
                      <a:lnTo>
                        <a:pt x="44" y="115"/>
                      </a:lnTo>
                      <a:lnTo>
                        <a:pt x="67" y="86"/>
                      </a:lnTo>
                      <a:lnTo>
                        <a:pt x="94" y="62"/>
                      </a:lnTo>
                      <a:lnTo>
                        <a:pt x="123" y="41"/>
                      </a:lnTo>
                      <a:lnTo>
                        <a:pt x="156" y="25"/>
                      </a:lnTo>
                      <a:lnTo>
                        <a:pt x="190" y="13"/>
                      </a:lnTo>
                      <a:lnTo>
                        <a:pt x="227" y="4"/>
                      </a:lnTo>
                      <a:lnTo>
                        <a:pt x="267" y="0"/>
                      </a:lnTo>
                      <a:lnTo>
                        <a:pt x="309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106" name="Freeform 21"/>
                <p:cNvSpPr/>
                <p:nvPr/>
              </p:nvSpPr>
              <p:spPr>
                <a:xfrm>
                  <a:off x="4211638" y="1727200"/>
                  <a:ext cx="41275" cy="39688"/>
                </a:xfrm>
                <a:custGeom>
                  <a:avLst/>
                  <a:gdLst>
                    <a:gd name="T0" fmla="*/ 263 w 366"/>
                    <a:gd name="T1" fmla="*/ 0 h 351"/>
                    <a:gd name="T2" fmla="*/ 283 w 366"/>
                    <a:gd name="T3" fmla="*/ 3 h 351"/>
                    <a:gd name="T4" fmla="*/ 303 w 366"/>
                    <a:gd name="T5" fmla="*/ 11 h 351"/>
                    <a:gd name="T6" fmla="*/ 322 w 366"/>
                    <a:gd name="T7" fmla="*/ 22 h 351"/>
                    <a:gd name="T8" fmla="*/ 338 w 366"/>
                    <a:gd name="T9" fmla="*/ 37 h 351"/>
                    <a:gd name="T10" fmla="*/ 350 w 366"/>
                    <a:gd name="T11" fmla="*/ 54 h 351"/>
                    <a:gd name="T12" fmla="*/ 360 w 366"/>
                    <a:gd name="T13" fmla="*/ 75 h 351"/>
                    <a:gd name="T14" fmla="*/ 365 w 366"/>
                    <a:gd name="T15" fmla="*/ 95 h 351"/>
                    <a:gd name="T16" fmla="*/ 366 w 366"/>
                    <a:gd name="T17" fmla="*/ 115 h 351"/>
                    <a:gd name="T18" fmla="*/ 363 w 366"/>
                    <a:gd name="T19" fmla="*/ 136 h 351"/>
                    <a:gd name="T20" fmla="*/ 356 w 366"/>
                    <a:gd name="T21" fmla="*/ 156 h 351"/>
                    <a:gd name="T22" fmla="*/ 344 w 366"/>
                    <a:gd name="T23" fmla="*/ 175 h 351"/>
                    <a:gd name="T24" fmla="*/ 330 w 366"/>
                    <a:gd name="T25" fmla="*/ 191 h 351"/>
                    <a:gd name="T26" fmla="*/ 182 w 366"/>
                    <a:gd name="T27" fmla="*/ 323 h 351"/>
                    <a:gd name="T28" fmla="*/ 164 w 366"/>
                    <a:gd name="T29" fmla="*/ 336 h 351"/>
                    <a:gd name="T30" fmla="*/ 145 w 366"/>
                    <a:gd name="T31" fmla="*/ 346 h 351"/>
                    <a:gd name="T32" fmla="*/ 124 w 366"/>
                    <a:gd name="T33" fmla="*/ 351 h 351"/>
                    <a:gd name="T34" fmla="*/ 103 w 366"/>
                    <a:gd name="T35" fmla="*/ 351 h 351"/>
                    <a:gd name="T36" fmla="*/ 83 w 366"/>
                    <a:gd name="T37" fmla="*/ 348 h 351"/>
                    <a:gd name="T38" fmla="*/ 63 w 366"/>
                    <a:gd name="T39" fmla="*/ 340 h 351"/>
                    <a:gd name="T40" fmla="*/ 44 w 366"/>
                    <a:gd name="T41" fmla="*/ 330 h 351"/>
                    <a:gd name="T42" fmla="*/ 28 w 366"/>
                    <a:gd name="T43" fmla="*/ 315 h 351"/>
                    <a:gd name="T44" fmla="*/ 15 w 366"/>
                    <a:gd name="T45" fmla="*/ 297 h 351"/>
                    <a:gd name="T46" fmla="*/ 6 w 366"/>
                    <a:gd name="T47" fmla="*/ 277 h 351"/>
                    <a:gd name="T48" fmla="*/ 1 w 366"/>
                    <a:gd name="T49" fmla="*/ 257 h 351"/>
                    <a:gd name="T50" fmla="*/ 0 w 366"/>
                    <a:gd name="T51" fmla="*/ 236 h 351"/>
                    <a:gd name="T52" fmla="*/ 3 w 366"/>
                    <a:gd name="T53" fmla="*/ 215 h 351"/>
                    <a:gd name="T54" fmla="*/ 10 w 366"/>
                    <a:gd name="T55" fmla="*/ 196 h 351"/>
                    <a:gd name="T56" fmla="*/ 22 w 366"/>
                    <a:gd name="T57" fmla="*/ 178 h 351"/>
                    <a:gd name="T58" fmla="*/ 37 w 366"/>
                    <a:gd name="T59" fmla="*/ 161 h 351"/>
                    <a:gd name="T60" fmla="*/ 183 w 366"/>
                    <a:gd name="T61" fmla="*/ 29 h 351"/>
                    <a:gd name="T62" fmla="*/ 202 w 366"/>
                    <a:gd name="T63" fmla="*/ 16 h 351"/>
                    <a:gd name="T64" fmla="*/ 221 w 366"/>
                    <a:gd name="T65" fmla="*/ 7 h 351"/>
                    <a:gd name="T66" fmla="*/ 241 w 366"/>
                    <a:gd name="T67" fmla="*/ 1 h 351"/>
                    <a:gd name="T68" fmla="*/ 263 w 366"/>
                    <a:gd name="T69" fmla="*/ 0 h 351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66" h="351">
                      <a:moveTo>
                        <a:pt x="263" y="0"/>
                      </a:moveTo>
                      <a:lnTo>
                        <a:pt x="283" y="3"/>
                      </a:lnTo>
                      <a:lnTo>
                        <a:pt x="303" y="11"/>
                      </a:lnTo>
                      <a:lnTo>
                        <a:pt x="322" y="22"/>
                      </a:lnTo>
                      <a:lnTo>
                        <a:pt x="338" y="37"/>
                      </a:lnTo>
                      <a:lnTo>
                        <a:pt x="350" y="54"/>
                      </a:lnTo>
                      <a:lnTo>
                        <a:pt x="360" y="75"/>
                      </a:lnTo>
                      <a:lnTo>
                        <a:pt x="365" y="95"/>
                      </a:lnTo>
                      <a:lnTo>
                        <a:pt x="366" y="115"/>
                      </a:lnTo>
                      <a:lnTo>
                        <a:pt x="363" y="136"/>
                      </a:lnTo>
                      <a:lnTo>
                        <a:pt x="356" y="156"/>
                      </a:lnTo>
                      <a:lnTo>
                        <a:pt x="344" y="175"/>
                      </a:lnTo>
                      <a:lnTo>
                        <a:pt x="330" y="191"/>
                      </a:lnTo>
                      <a:lnTo>
                        <a:pt x="182" y="323"/>
                      </a:lnTo>
                      <a:lnTo>
                        <a:pt x="164" y="336"/>
                      </a:lnTo>
                      <a:lnTo>
                        <a:pt x="145" y="346"/>
                      </a:lnTo>
                      <a:lnTo>
                        <a:pt x="124" y="351"/>
                      </a:lnTo>
                      <a:lnTo>
                        <a:pt x="103" y="351"/>
                      </a:lnTo>
                      <a:lnTo>
                        <a:pt x="83" y="348"/>
                      </a:lnTo>
                      <a:lnTo>
                        <a:pt x="63" y="340"/>
                      </a:lnTo>
                      <a:lnTo>
                        <a:pt x="44" y="330"/>
                      </a:lnTo>
                      <a:lnTo>
                        <a:pt x="28" y="315"/>
                      </a:lnTo>
                      <a:lnTo>
                        <a:pt x="15" y="297"/>
                      </a:lnTo>
                      <a:lnTo>
                        <a:pt x="6" y="277"/>
                      </a:lnTo>
                      <a:lnTo>
                        <a:pt x="1" y="257"/>
                      </a:lnTo>
                      <a:lnTo>
                        <a:pt x="0" y="236"/>
                      </a:lnTo>
                      <a:lnTo>
                        <a:pt x="3" y="215"/>
                      </a:lnTo>
                      <a:lnTo>
                        <a:pt x="10" y="196"/>
                      </a:lnTo>
                      <a:lnTo>
                        <a:pt x="22" y="178"/>
                      </a:lnTo>
                      <a:lnTo>
                        <a:pt x="37" y="161"/>
                      </a:lnTo>
                      <a:lnTo>
                        <a:pt x="183" y="29"/>
                      </a:lnTo>
                      <a:lnTo>
                        <a:pt x="202" y="16"/>
                      </a:lnTo>
                      <a:lnTo>
                        <a:pt x="221" y="7"/>
                      </a:lnTo>
                      <a:lnTo>
                        <a:pt x="241" y="1"/>
                      </a:lnTo>
                      <a:lnTo>
                        <a:pt x="263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</p:grpSp>
        </p:grpSp>
        <p:sp>
          <p:nvSpPr>
            <p:cNvPr id="107" name=""/>
            <p:cNvSpPr txBox="1"/>
            <p:nvPr/>
          </p:nvSpPr>
          <p:spPr>
            <a:xfrm>
              <a:off x="1333500" y="1927353"/>
              <a:ext cx="9136224" cy="3662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몇 번을 틀려도 진행되는 게임</a:t>
              </a:r>
              <a:endParaRPr lang="ko-KR" altLang="en-US"/>
            </a:p>
          </p:txBody>
        </p:sp>
      </p:grpSp>
      <p:grpSp>
        <p:nvGrpSpPr>
          <p:cNvPr id="108" name=""/>
          <p:cNvGrpSpPr/>
          <p:nvPr/>
        </p:nvGrpSpPr>
        <p:grpSpPr>
          <a:xfrm rot="0">
            <a:off x="1166815" y="4667210"/>
            <a:ext cx="9760108" cy="487870"/>
            <a:chOff x="709615" y="1866860"/>
            <a:chExt cx="9760108" cy="487870"/>
          </a:xfrm>
        </p:grpSpPr>
        <p:grpSp>
          <p:nvGrpSpPr>
            <p:cNvPr id="109" name="그룹 28"/>
            <p:cNvGrpSpPr/>
            <p:nvPr/>
          </p:nvGrpSpPr>
          <p:grpSpPr>
            <a:xfrm rot="0">
              <a:off x="709615" y="1866860"/>
              <a:ext cx="487869" cy="487869"/>
              <a:chOff x="1009942" y="812888"/>
              <a:chExt cx="865635" cy="865635"/>
            </a:xfrm>
          </p:grpSpPr>
          <p:sp>
            <p:nvSpPr>
              <p:cNvPr id="110" name="타원 29"/>
              <p:cNvSpPr/>
              <p:nvPr/>
            </p:nvSpPr>
            <p:spPr>
              <a:xfrm>
                <a:off x="1009942" y="812888"/>
                <a:ext cx="865635" cy="865635"/>
              </a:xfrm>
              <a:prstGeom prst="ellipse">
                <a:avLst/>
              </a:prstGeom>
              <a:solidFill>
                <a:srgbClr val="ff6834">
                  <a:alpha val="100000"/>
                </a:srgbClr>
              </a:solidFill>
              <a:ln w="12700" cap="flat" cmpd="sng" algn="ctr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algn="ctr" defTabSz="914400" rtl="0" eaLnBrk="1" latinLnBrk="1" hangingPunct="1"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grpSp>
            <p:nvGrpSpPr>
              <p:cNvPr id="111" name="그룹 30"/>
              <p:cNvGrpSpPr/>
              <p:nvPr/>
            </p:nvGrpSpPr>
            <p:grpSpPr>
              <a:xfrm rot="0">
                <a:off x="1222821" y="1001931"/>
                <a:ext cx="439877" cy="487550"/>
                <a:chOff x="4006850" y="1601787"/>
                <a:chExt cx="322263" cy="357188"/>
              </a:xfrm>
              <a:solidFill>
                <a:srgbClr val="ffffff">
                  <a:alpha val="100000"/>
                </a:srgbClr>
              </a:solidFill>
            </p:grpSpPr>
            <p:sp>
              <p:nvSpPr>
                <p:cNvPr id="112" name="Freeform 17"/>
                <p:cNvSpPr/>
                <p:nvPr/>
              </p:nvSpPr>
              <p:spPr>
                <a:xfrm>
                  <a:off x="4125913" y="1674813"/>
                  <a:ext cx="141288" cy="109538"/>
                </a:xfrm>
                <a:custGeom>
                  <a:avLst/>
                  <a:gdLst>
                    <a:gd name="T0" fmla="*/ 680 w 1255"/>
                    <a:gd name="T1" fmla="*/ 0 h 963"/>
                    <a:gd name="T2" fmla="*/ 736 w 1255"/>
                    <a:gd name="T3" fmla="*/ 1 h 963"/>
                    <a:gd name="T4" fmla="*/ 793 w 1255"/>
                    <a:gd name="T5" fmla="*/ 6 h 963"/>
                    <a:gd name="T6" fmla="*/ 849 w 1255"/>
                    <a:gd name="T7" fmla="*/ 17 h 963"/>
                    <a:gd name="T8" fmla="*/ 904 w 1255"/>
                    <a:gd name="T9" fmla="*/ 32 h 963"/>
                    <a:gd name="T10" fmla="*/ 958 w 1255"/>
                    <a:gd name="T11" fmla="*/ 52 h 963"/>
                    <a:gd name="T12" fmla="*/ 1010 w 1255"/>
                    <a:gd name="T13" fmla="*/ 77 h 963"/>
                    <a:gd name="T14" fmla="*/ 1060 w 1255"/>
                    <a:gd name="T15" fmla="*/ 105 h 963"/>
                    <a:gd name="T16" fmla="*/ 1107 w 1255"/>
                    <a:gd name="T17" fmla="*/ 140 h 963"/>
                    <a:gd name="T18" fmla="*/ 1153 w 1255"/>
                    <a:gd name="T19" fmla="*/ 178 h 963"/>
                    <a:gd name="T20" fmla="*/ 1195 w 1255"/>
                    <a:gd name="T21" fmla="*/ 221 h 963"/>
                    <a:gd name="T22" fmla="*/ 1255 w 1255"/>
                    <a:gd name="T23" fmla="*/ 287 h 963"/>
                    <a:gd name="T24" fmla="*/ 1116 w 1255"/>
                    <a:gd name="T25" fmla="*/ 413 h 963"/>
                    <a:gd name="T26" fmla="*/ 1093 w 1255"/>
                    <a:gd name="T27" fmla="*/ 391 h 963"/>
                    <a:gd name="T28" fmla="*/ 1070 w 1255"/>
                    <a:gd name="T29" fmla="*/ 375 h 963"/>
                    <a:gd name="T30" fmla="*/ 1045 w 1255"/>
                    <a:gd name="T31" fmla="*/ 364 h 963"/>
                    <a:gd name="T32" fmla="*/ 1021 w 1255"/>
                    <a:gd name="T33" fmla="*/ 357 h 963"/>
                    <a:gd name="T34" fmla="*/ 997 w 1255"/>
                    <a:gd name="T35" fmla="*/ 354 h 963"/>
                    <a:gd name="T36" fmla="*/ 974 w 1255"/>
                    <a:gd name="T37" fmla="*/ 354 h 963"/>
                    <a:gd name="T38" fmla="*/ 952 w 1255"/>
                    <a:gd name="T39" fmla="*/ 356 h 963"/>
                    <a:gd name="T40" fmla="*/ 930 w 1255"/>
                    <a:gd name="T41" fmla="*/ 361 h 963"/>
                    <a:gd name="T42" fmla="*/ 911 w 1255"/>
                    <a:gd name="T43" fmla="*/ 367 h 963"/>
                    <a:gd name="T44" fmla="*/ 894 w 1255"/>
                    <a:gd name="T45" fmla="*/ 373 h 963"/>
                    <a:gd name="T46" fmla="*/ 878 w 1255"/>
                    <a:gd name="T47" fmla="*/ 380 h 963"/>
                    <a:gd name="T48" fmla="*/ 866 w 1255"/>
                    <a:gd name="T49" fmla="*/ 386 h 963"/>
                    <a:gd name="T50" fmla="*/ 857 w 1255"/>
                    <a:gd name="T51" fmla="*/ 391 h 963"/>
                    <a:gd name="T52" fmla="*/ 851 w 1255"/>
                    <a:gd name="T53" fmla="*/ 395 h 963"/>
                    <a:gd name="T54" fmla="*/ 849 w 1255"/>
                    <a:gd name="T55" fmla="*/ 396 h 963"/>
                    <a:gd name="T56" fmla="*/ 699 w 1255"/>
                    <a:gd name="T57" fmla="*/ 532 h 963"/>
                    <a:gd name="T58" fmla="*/ 676 w 1255"/>
                    <a:gd name="T59" fmla="*/ 556 h 963"/>
                    <a:gd name="T60" fmla="*/ 657 w 1255"/>
                    <a:gd name="T61" fmla="*/ 581 h 963"/>
                    <a:gd name="T62" fmla="*/ 645 w 1255"/>
                    <a:gd name="T63" fmla="*/ 605 h 963"/>
                    <a:gd name="T64" fmla="*/ 638 w 1255"/>
                    <a:gd name="T65" fmla="*/ 631 h 963"/>
                    <a:gd name="T66" fmla="*/ 635 w 1255"/>
                    <a:gd name="T67" fmla="*/ 654 h 963"/>
                    <a:gd name="T68" fmla="*/ 635 w 1255"/>
                    <a:gd name="T69" fmla="*/ 677 h 963"/>
                    <a:gd name="T70" fmla="*/ 638 w 1255"/>
                    <a:gd name="T71" fmla="*/ 700 h 963"/>
                    <a:gd name="T72" fmla="*/ 643 w 1255"/>
                    <a:gd name="T73" fmla="*/ 720 h 963"/>
                    <a:gd name="T74" fmla="*/ 650 w 1255"/>
                    <a:gd name="T75" fmla="*/ 739 h 963"/>
                    <a:gd name="T76" fmla="*/ 657 w 1255"/>
                    <a:gd name="T77" fmla="*/ 757 h 963"/>
                    <a:gd name="T78" fmla="*/ 666 w 1255"/>
                    <a:gd name="T79" fmla="*/ 771 h 963"/>
                    <a:gd name="T80" fmla="*/ 673 w 1255"/>
                    <a:gd name="T81" fmla="*/ 783 h 963"/>
                    <a:gd name="T82" fmla="*/ 679 w 1255"/>
                    <a:gd name="T83" fmla="*/ 792 h 963"/>
                    <a:gd name="T84" fmla="*/ 684 w 1255"/>
                    <a:gd name="T85" fmla="*/ 799 h 963"/>
                    <a:gd name="T86" fmla="*/ 686 w 1255"/>
                    <a:gd name="T87" fmla="*/ 802 h 963"/>
                    <a:gd name="T88" fmla="*/ 505 w 1255"/>
                    <a:gd name="T89" fmla="*/ 963 h 963"/>
                    <a:gd name="T90" fmla="*/ 0 w 1255"/>
                    <a:gd name="T91" fmla="*/ 400 h 963"/>
                    <a:gd name="T92" fmla="*/ 255 w 1255"/>
                    <a:gd name="T93" fmla="*/ 170 h 963"/>
                    <a:gd name="T94" fmla="*/ 302 w 1255"/>
                    <a:gd name="T95" fmla="*/ 133 h 963"/>
                    <a:gd name="T96" fmla="*/ 352 w 1255"/>
                    <a:gd name="T97" fmla="*/ 99 h 963"/>
                    <a:gd name="T98" fmla="*/ 403 w 1255"/>
                    <a:gd name="T99" fmla="*/ 71 h 963"/>
                    <a:gd name="T100" fmla="*/ 457 w 1255"/>
                    <a:gd name="T101" fmla="*/ 46 h 963"/>
                    <a:gd name="T102" fmla="*/ 511 w 1255"/>
                    <a:gd name="T103" fmla="*/ 28 h 963"/>
                    <a:gd name="T104" fmla="*/ 567 w 1255"/>
                    <a:gd name="T105" fmla="*/ 13 h 963"/>
                    <a:gd name="T106" fmla="*/ 623 w 1255"/>
                    <a:gd name="T107" fmla="*/ 4 h 963"/>
                    <a:gd name="T108" fmla="*/ 680 w 1255"/>
                    <a:gd name="T109" fmla="*/ 0 h 963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255" h="963">
                      <a:moveTo>
                        <a:pt x="680" y="0"/>
                      </a:moveTo>
                      <a:lnTo>
                        <a:pt x="736" y="1"/>
                      </a:lnTo>
                      <a:lnTo>
                        <a:pt x="793" y="6"/>
                      </a:lnTo>
                      <a:lnTo>
                        <a:pt x="849" y="17"/>
                      </a:lnTo>
                      <a:lnTo>
                        <a:pt x="904" y="32"/>
                      </a:lnTo>
                      <a:lnTo>
                        <a:pt x="958" y="52"/>
                      </a:lnTo>
                      <a:lnTo>
                        <a:pt x="1010" y="77"/>
                      </a:lnTo>
                      <a:lnTo>
                        <a:pt x="1060" y="105"/>
                      </a:lnTo>
                      <a:lnTo>
                        <a:pt x="1107" y="140"/>
                      </a:lnTo>
                      <a:lnTo>
                        <a:pt x="1153" y="178"/>
                      </a:lnTo>
                      <a:lnTo>
                        <a:pt x="1195" y="221"/>
                      </a:lnTo>
                      <a:lnTo>
                        <a:pt x="1255" y="287"/>
                      </a:lnTo>
                      <a:lnTo>
                        <a:pt x="1116" y="413"/>
                      </a:lnTo>
                      <a:lnTo>
                        <a:pt x="1093" y="391"/>
                      </a:lnTo>
                      <a:lnTo>
                        <a:pt x="1070" y="375"/>
                      </a:lnTo>
                      <a:lnTo>
                        <a:pt x="1045" y="364"/>
                      </a:lnTo>
                      <a:lnTo>
                        <a:pt x="1021" y="357"/>
                      </a:lnTo>
                      <a:lnTo>
                        <a:pt x="997" y="354"/>
                      </a:lnTo>
                      <a:lnTo>
                        <a:pt x="974" y="354"/>
                      </a:lnTo>
                      <a:lnTo>
                        <a:pt x="952" y="356"/>
                      </a:lnTo>
                      <a:lnTo>
                        <a:pt x="930" y="361"/>
                      </a:lnTo>
                      <a:lnTo>
                        <a:pt x="911" y="367"/>
                      </a:lnTo>
                      <a:lnTo>
                        <a:pt x="894" y="373"/>
                      </a:lnTo>
                      <a:lnTo>
                        <a:pt x="878" y="380"/>
                      </a:lnTo>
                      <a:lnTo>
                        <a:pt x="866" y="386"/>
                      </a:lnTo>
                      <a:lnTo>
                        <a:pt x="857" y="391"/>
                      </a:lnTo>
                      <a:lnTo>
                        <a:pt x="851" y="395"/>
                      </a:lnTo>
                      <a:lnTo>
                        <a:pt x="849" y="396"/>
                      </a:lnTo>
                      <a:lnTo>
                        <a:pt x="699" y="532"/>
                      </a:lnTo>
                      <a:lnTo>
                        <a:pt x="676" y="556"/>
                      </a:lnTo>
                      <a:lnTo>
                        <a:pt x="657" y="581"/>
                      </a:lnTo>
                      <a:lnTo>
                        <a:pt x="645" y="605"/>
                      </a:lnTo>
                      <a:lnTo>
                        <a:pt x="638" y="631"/>
                      </a:lnTo>
                      <a:lnTo>
                        <a:pt x="635" y="654"/>
                      </a:lnTo>
                      <a:lnTo>
                        <a:pt x="635" y="677"/>
                      </a:lnTo>
                      <a:lnTo>
                        <a:pt x="638" y="700"/>
                      </a:lnTo>
                      <a:lnTo>
                        <a:pt x="643" y="720"/>
                      </a:lnTo>
                      <a:lnTo>
                        <a:pt x="650" y="739"/>
                      </a:lnTo>
                      <a:lnTo>
                        <a:pt x="657" y="757"/>
                      </a:lnTo>
                      <a:lnTo>
                        <a:pt x="666" y="771"/>
                      </a:lnTo>
                      <a:lnTo>
                        <a:pt x="673" y="783"/>
                      </a:lnTo>
                      <a:lnTo>
                        <a:pt x="679" y="792"/>
                      </a:lnTo>
                      <a:lnTo>
                        <a:pt x="684" y="799"/>
                      </a:lnTo>
                      <a:lnTo>
                        <a:pt x="686" y="802"/>
                      </a:lnTo>
                      <a:lnTo>
                        <a:pt x="505" y="963"/>
                      </a:lnTo>
                      <a:lnTo>
                        <a:pt x="0" y="400"/>
                      </a:lnTo>
                      <a:lnTo>
                        <a:pt x="255" y="170"/>
                      </a:lnTo>
                      <a:lnTo>
                        <a:pt x="302" y="133"/>
                      </a:lnTo>
                      <a:lnTo>
                        <a:pt x="352" y="99"/>
                      </a:lnTo>
                      <a:lnTo>
                        <a:pt x="403" y="71"/>
                      </a:lnTo>
                      <a:lnTo>
                        <a:pt x="457" y="46"/>
                      </a:lnTo>
                      <a:lnTo>
                        <a:pt x="511" y="28"/>
                      </a:lnTo>
                      <a:lnTo>
                        <a:pt x="567" y="13"/>
                      </a:lnTo>
                      <a:lnTo>
                        <a:pt x="623" y="4"/>
                      </a:lnTo>
                      <a:lnTo>
                        <a:pt x="680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113" name="Freeform 18"/>
                <p:cNvSpPr/>
                <p:nvPr/>
              </p:nvSpPr>
              <p:spPr>
                <a:xfrm>
                  <a:off x="4006850" y="1725613"/>
                  <a:ext cx="234950" cy="233363"/>
                </a:xfrm>
                <a:custGeom>
                  <a:avLst/>
                  <a:gdLst>
                    <a:gd name="T0" fmla="*/ 992 w 2072"/>
                    <a:gd name="T1" fmla="*/ 0 h 2058"/>
                    <a:gd name="T2" fmla="*/ 2072 w 2072"/>
                    <a:gd name="T3" fmla="*/ 1204 h 2058"/>
                    <a:gd name="T4" fmla="*/ 1350 w 2072"/>
                    <a:gd name="T5" fmla="*/ 1852 h 2058"/>
                    <a:gd name="T6" fmla="*/ 1309 w 2072"/>
                    <a:gd name="T7" fmla="*/ 1886 h 2058"/>
                    <a:gd name="T8" fmla="*/ 1266 w 2072"/>
                    <a:gd name="T9" fmla="*/ 1916 h 2058"/>
                    <a:gd name="T10" fmla="*/ 1220 w 2072"/>
                    <a:gd name="T11" fmla="*/ 1945 h 2058"/>
                    <a:gd name="T12" fmla="*/ 1172 w 2072"/>
                    <a:gd name="T13" fmla="*/ 1970 h 2058"/>
                    <a:gd name="T14" fmla="*/ 1122 w 2072"/>
                    <a:gd name="T15" fmla="*/ 1993 h 2058"/>
                    <a:gd name="T16" fmla="*/ 1070 w 2072"/>
                    <a:gd name="T17" fmla="*/ 2011 h 2058"/>
                    <a:gd name="T18" fmla="*/ 1018 w 2072"/>
                    <a:gd name="T19" fmla="*/ 2027 h 2058"/>
                    <a:gd name="T20" fmla="*/ 964 w 2072"/>
                    <a:gd name="T21" fmla="*/ 2040 h 2058"/>
                    <a:gd name="T22" fmla="*/ 910 w 2072"/>
                    <a:gd name="T23" fmla="*/ 2050 h 2058"/>
                    <a:gd name="T24" fmla="*/ 856 w 2072"/>
                    <a:gd name="T25" fmla="*/ 2056 h 2058"/>
                    <a:gd name="T26" fmla="*/ 801 w 2072"/>
                    <a:gd name="T27" fmla="*/ 2058 h 2058"/>
                    <a:gd name="T28" fmla="*/ 747 w 2072"/>
                    <a:gd name="T29" fmla="*/ 2057 h 2058"/>
                    <a:gd name="T30" fmla="*/ 694 w 2072"/>
                    <a:gd name="T31" fmla="*/ 2052 h 2058"/>
                    <a:gd name="T32" fmla="*/ 642 w 2072"/>
                    <a:gd name="T33" fmla="*/ 2044 h 2058"/>
                    <a:gd name="T34" fmla="*/ 592 w 2072"/>
                    <a:gd name="T35" fmla="*/ 2032 h 2058"/>
                    <a:gd name="T36" fmla="*/ 542 w 2072"/>
                    <a:gd name="T37" fmla="*/ 2015 h 2058"/>
                    <a:gd name="T38" fmla="*/ 494 w 2072"/>
                    <a:gd name="T39" fmla="*/ 1995 h 2058"/>
                    <a:gd name="T40" fmla="*/ 449 w 2072"/>
                    <a:gd name="T41" fmla="*/ 1971 h 2058"/>
                    <a:gd name="T42" fmla="*/ 406 w 2072"/>
                    <a:gd name="T43" fmla="*/ 1943 h 2058"/>
                    <a:gd name="T44" fmla="*/ 367 w 2072"/>
                    <a:gd name="T45" fmla="*/ 1910 h 2058"/>
                    <a:gd name="T46" fmla="*/ 330 w 2072"/>
                    <a:gd name="T47" fmla="*/ 1874 h 2058"/>
                    <a:gd name="T48" fmla="*/ 138 w 2072"/>
                    <a:gd name="T49" fmla="*/ 1661 h 2058"/>
                    <a:gd name="T50" fmla="*/ 106 w 2072"/>
                    <a:gd name="T51" fmla="*/ 1620 h 2058"/>
                    <a:gd name="T52" fmla="*/ 77 w 2072"/>
                    <a:gd name="T53" fmla="*/ 1577 h 2058"/>
                    <a:gd name="T54" fmla="*/ 54 w 2072"/>
                    <a:gd name="T55" fmla="*/ 1532 h 2058"/>
                    <a:gd name="T56" fmla="*/ 35 w 2072"/>
                    <a:gd name="T57" fmla="*/ 1484 h 2058"/>
                    <a:gd name="T58" fmla="*/ 20 w 2072"/>
                    <a:gd name="T59" fmla="*/ 1435 h 2058"/>
                    <a:gd name="T60" fmla="*/ 9 w 2072"/>
                    <a:gd name="T61" fmla="*/ 1384 h 2058"/>
                    <a:gd name="T62" fmla="*/ 3 w 2072"/>
                    <a:gd name="T63" fmla="*/ 1331 h 2058"/>
                    <a:gd name="T64" fmla="*/ 0 w 2072"/>
                    <a:gd name="T65" fmla="*/ 1278 h 2058"/>
                    <a:gd name="T66" fmla="*/ 1 w 2072"/>
                    <a:gd name="T67" fmla="*/ 1225 h 2058"/>
                    <a:gd name="T68" fmla="*/ 6 w 2072"/>
                    <a:gd name="T69" fmla="*/ 1171 h 2058"/>
                    <a:gd name="T70" fmla="*/ 14 w 2072"/>
                    <a:gd name="T71" fmla="*/ 1117 h 2058"/>
                    <a:gd name="T72" fmla="*/ 26 w 2072"/>
                    <a:gd name="T73" fmla="*/ 1064 h 2058"/>
                    <a:gd name="T74" fmla="*/ 41 w 2072"/>
                    <a:gd name="T75" fmla="*/ 1011 h 2058"/>
                    <a:gd name="T76" fmla="*/ 60 w 2072"/>
                    <a:gd name="T77" fmla="*/ 959 h 2058"/>
                    <a:gd name="T78" fmla="*/ 81 w 2072"/>
                    <a:gd name="T79" fmla="*/ 908 h 2058"/>
                    <a:gd name="T80" fmla="*/ 106 w 2072"/>
                    <a:gd name="T81" fmla="*/ 860 h 2058"/>
                    <a:gd name="T82" fmla="*/ 133 w 2072"/>
                    <a:gd name="T83" fmla="*/ 813 h 2058"/>
                    <a:gd name="T84" fmla="*/ 164 w 2072"/>
                    <a:gd name="T85" fmla="*/ 768 h 2058"/>
                    <a:gd name="T86" fmla="*/ 197 w 2072"/>
                    <a:gd name="T87" fmla="*/ 725 h 2058"/>
                    <a:gd name="T88" fmla="*/ 232 w 2072"/>
                    <a:gd name="T89" fmla="*/ 685 h 2058"/>
                    <a:gd name="T90" fmla="*/ 270 w 2072"/>
                    <a:gd name="T91" fmla="*/ 649 h 2058"/>
                    <a:gd name="T92" fmla="*/ 992 w 2072"/>
                    <a:gd name="T93" fmla="*/ 0 h 2058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72" h="2058">
                      <a:moveTo>
                        <a:pt x="992" y="0"/>
                      </a:moveTo>
                      <a:lnTo>
                        <a:pt x="2072" y="1204"/>
                      </a:lnTo>
                      <a:lnTo>
                        <a:pt x="1350" y="1852"/>
                      </a:lnTo>
                      <a:lnTo>
                        <a:pt x="1309" y="1886"/>
                      </a:lnTo>
                      <a:lnTo>
                        <a:pt x="1266" y="1916"/>
                      </a:lnTo>
                      <a:lnTo>
                        <a:pt x="1220" y="1945"/>
                      </a:lnTo>
                      <a:lnTo>
                        <a:pt x="1172" y="1970"/>
                      </a:lnTo>
                      <a:lnTo>
                        <a:pt x="1122" y="1993"/>
                      </a:lnTo>
                      <a:lnTo>
                        <a:pt x="1070" y="2011"/>
                      </a:lnTo>
                      <a:lnTo>
                        <a:pt x="1018" y="2027"/>
                      </a:lnTo>
                      <a:lnTo>
                        <a:pt x="964" y="2040"/>
                      </a:lnTo>
                      <a:lnTo>
                        <a:pt x="910" y="2050"/>
                      </a:lnTo>
                      <a:lnTo>
                        <a:pt x="856" y="2056"/>
                      </a:lnTo>
                      <a:lnTo>
                        <a:pt x="801" y="2058"/>
                      </a:lnTo>
                      <a:lnTo>
                        <a:pt x="747" y="2057"/>
                      </a:lnTo>
                      <a:lnTo>
                        <a:pt x="694" y="2052"/>
                      </a:lnTo>
                      <a:lnTo>
                        <a:pt x="642" y="2044"/>
                      </a:lnTo>
                      <a:lnTo>
                        <a:pt x="592" y="2032"/>
                      </a:lnTo>
                      <a:lnTo>
                        <a:pt x="542" y="2015"/>
                      </a:lnTo>
                      <a:lnTo>
                        <a:pt x="494" y="1995"/>
                      </a:lnTo>
                      <a:lnTo>
                        <a:pt x="449" y="1971"/>
                      </a:lnTo>
                      <a:lnTo>
                        <a:pt x="406" y="1943"/>
                      </a:lnTo>
                      <a:lnTo>
                        <a:pt x="367" y="1910"/>
                      </a:lnTo>
                      <a:lnTo>
                        <a:pt x="330" y="1874"/>
                      </a:lnTo>
                      <a:lnTo>
                        <a:pt x="138" y="1661"/>
                      </a:lnTo>
                      <a:lnTo>
                        <a:pt x="106" y="1620"/>
                      </a:lnTo>
                      <a:lnTo>
                        <a:pt x="77" y="1577"/>
                      </a:lnTo>
                      <a:lnTo>
                        <a:pt x="54" y="1532"/>
                      </a:lnTo>
                      <a:lnTo>
                        <a:pt x="35" y="1484"/>
                      </a:lnTo>
                      <a:lnTo>
                        <a:pt x="20" y="1435"/>
                      </a:lnTo>
                      <a:lnTo>
                        <a:pt x="9" y="1384"/>
                      </a:lnTo>
                      <a:lnTo>
                        <a:pt x="3" y="1331"/>
                      </a:lnTo>
                      <a:lnTo>
                        <a:pt x="0" y="1278"/>
                      </a:lnTo>
                      <a:lnTo>
                        <a:pt x="1" y="1225"/>
                      </a:lnTo>
                      <a:lnTo>
                        <a:pt x="6" y="1171"/>
                      </a:lnTo>
                      <a:lnTo>
                        <a:pt x="14" y="1117"/>
                      </a:lnTo>
                      <a:lnTo>
                        <a:pt x="26" y="1064"/>
                      </a:lnTo>
                      <a:lnTo>
                        <a:pt x="41" y="1011"/>
                      </a:lnTo>
                      <a:lnTo>
                        <a:pt x="60" y="959"/>
                      </a:lnTo>
                      <a:lnTo>
                        <a:pt x="81" y="908"/>
                      </a:lnTo>
                      <a:lnTo>
                        <a:pt x="106" y="860"/>
                      </a:lnTo>
                      <a:lnTo>
                        <a:pt x="133" y="813"/>
                      </a:lnTo>
                      <a:lnTo>
                        <a:pt x="164" y="768"/>
                      </a:lnTo>
                      <a:lnTo>
                        <a:pt x="197" y="725"/>
                      </a:lnTo>
                      <a:lnTo>
                        <a:pt x="232" y="685"/>
                      </a:lnTo>
                      <a:lnTo>
                        <a:pt x="270" y="649"/>
                      </a:lnTo>
                      <a:lnTo>
                        <a:pt x="992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114" name="Freeform 19"/>
                <p:cNvSpPr/>
                <p:nvPr/>
              </p:nvSpPr>
              <p:spPr>
                <a:xfrm>
                  <a:off x="4191000" y="1716088"/>
                  <a:ext cx="111125" cy="141288"/>
                </a:xfrm>
                <a:custGeom>
                  <a:avLst/>
                  <a:gdLst>
                    <a:gd name="T0" fmla="*/ 754 w 984"/>
                    <a:gd name="T1" fmla="*/ 0 h 1236"/>
                    <a:gd name="T2" fmla="*/ 814 w 984"/>
                    <a:gd name="T3" fmla="*/ 66 h 1236"/>
                    <a:gd name="T4" fmla="*/ 853 w 984"/>
                    <a:gd name="T5" fmla="*/ 113 h 1236"/>
                    <a:gd name="T6" fmla="*/ 887 w 984"/>
                    <a:gd name="T7" fmla="*/ 162 h 1236"/>
                    <a:gd name="T8" fmla="*/ 915 w 984"/>
                    <a:gd name="T9" fmla="*/ 214 h 1236"/>
                    <a:gd name="T10" fmla="*/ 939 w 984"/>
                    <a:gd name="T11" fmla="*/ 267 h 1236"/>
                    <a:gd name="T12" fmla="*/ 957 w 984"/>
                    <a:gd name="T13" fmla="*/ 321 h 1236"/>
                    <a:gd name="T14" fmla="*/ 971 w 984"/>
                    <a:gd name="T15" fmla="*/ 377 h 1236"/>
                    <a:gd name="T16" fmla="*/ 980 w 984"/>
                    <a:gd name="T17" fmla="*/ 433 h 1236"/>
                    <a:gd name="T18" fmla="*/ 984 w 984"/>
                    <a:gd name="T19" fmla="*/ 490 h 1236"/>
                    <a:gd name="T20" fmla="*/ 983 w 984"/>
                    <a:gd name="T21" fmla="*/ 547 h 1236"/>
                    <a:gd name="T22" fmla="*/ 978 w 984"/>
                    <a:gd name="T23" fmla="*/ 603 h 1236"/>
                    <a:gd name="T24" fmla="*/ 968 w 984"/>
                    <a:gd name="T25" fmla="*/ 659 h 1236"/>
                    <a:gd name="T26" fmla="*/ 953 w 984"/>
                    <a:gd name="T27" fmla="*/ 714 h 1236"/>
                    <a:gd name="T28" fmla="*/ 933 w 984"/>
                    <a:gd name="T29" fmla="*/ 768 h 1236"/>
                    <a:gd name="T30" fmla="*/ 908 w 984"/>
                    <a:gd name="T31" fmla="*/ 819 h 1236"/>
                    <a:gd name="T32" fmla="*/ 880 w 984"/>
                    <a:gd name="T33" fmla="*/ 870 h 1236"/>
                    <a:gd name="T34" fmla="*/ 845 w 984"/>
                    <a:gd name="T35" fmla="*/ 918 h 1236"/>
                    <a:gd name="T36" fmla="*/ 806 w 984"/>
                    <a:gd name="T37" fmla="*/ 963 h 1236"/>
                    <a:gd name="T38" fmla="*/ 764 w 984"/>
                    <a:gd name="T39" fmla="*/ 1006 h 1236"/>
                    <a:gd name="T40" fmla="*/ 507 w 984"/>
                    <a:gd name="T41" fmla="*/ 1236 h 1236"/>
                    <a:gd name="T42" fmla="*/ 0 w 984"/>
                    <a:gd name="T43" fmla="*/ 671 h 1236"/>
                    <a:gd name="T44" fmla="*/ 180 w 984"/>
                    <a:gd name="T45" fmla="*/ 509 h 1236"/>
                    <a:gd name="T46" fmla="*/ 180 w 984"/>
                    <a:gd name="T47" fmla="*/ 507 h 1236"/>
                    <a:gd name="T48" fmla="*/ 205 w 984"/>
                    <a:gd name="T49" fmla="*/ 530 h 1236"/>
                    <a:gd name="T50" fmla="*/ 229 w 984"/>
                    <a:gd name="T51" fmla="*/ 548 h 1236"/>
                    <a:gd name="T52" fmla="*/ 254 w 984"/>
                    <a:gd name="T53" fmla="*/ 559 h 1236"/>
                    <a:gd name="T54" fmla="*/ 279 w 984"/>
                    <a:gd name="T55" fmla="*/ 566 h 1236"/>
                    <a:gd name="T56" fmla="*/ 303 w 984"/>
                    <a:gd name="T57" fmla="*/ 569 h 1236"/>
                    <a:gd name="T58" fmla="*/ 328 w 984"/>
                    <a:gd name="T59" fmla="*/ 568 h 1236"/>
                    <a:gd name="T60" fmla="*/ 350 w 984"/>
                    <a:gd name="T61" fmla="*/ 565 h 1236"/>
                    <a:gd name="T62" fmla="*/ 372 w 984"/>
                    <a:gd name="T63" fmla="*/ 559 h 1236"/>
                    <a:gd name="T64" fmla="*/ 391 w 984"/>
                    <a:gd name="T65" fmla="*/ 552 h 1236"/>
                    <a:gd name="T66" fmla="*/ 409 w 984"/>
                    <a:gd name="T67" fmla="*/ 545 h 1236"/>
                    <a:gd name="T68" fmla="*/ 423 w 984"/>
                    <a:gd name="T69" fmla="*/ 536 h 1236"/>
                    <a:gd name="T70" fmla="*/ 436 w 984"/>
                    <a:gd name="T71" fmla="*/ 529 h 1236"/>
                    <a:gd name="T72" fmla="*/ 445 w 984"/>
                    <a:gd name="T73" fmla="*/ 523 h 1236"/>
                    <a:gd name="T74" fmla="*/ 451 w 984"/>
                    <a:gd name="T75" fmla="*/ 519 h 1236"/>
                    <a:gd name="T76" fmla="*/ 453 w 984"/>
                    <a:gd name="T77" fmla="*/ 518 h 1236"/>
                    <a:gd name="T78" fmla="*/ 595 w 984"/>
                    <a:gd name="T79" fmla="*/ 391 h 1236"/>
                    <a:gd name="T80" fmla="*/ 618 w 984"/>
                    <a:gd name="T81" fmla="*/ 366 h 1236"/>
                    <a:gd name="T82" fmla="*/ 635 w 984"/>
                    <a:gd name="T83" fmla="*/ 342 h 1236"/>
                    <a:gd name="T84" fmla="*/ 647 w 984"/>
                    <a:gd name="T85" fmla="*/ 317 h 1236"/>
                    <a:gd name="T86" fmla="*/ 655 w 984"/>
                    <a:gd name="T87" fmla="*/ 293 h 1236"/>
                    <a:gd name="T88" fmla="*/ 659 w 984"/>
                    <a:gd name="T89" fmla="*/ 269 h 1236"/>
                    <a:gd name="T90" fmla="*/ 659 w 984"/>
                    <a:gd name="T91" fmla="*/ 246 h 1236"/>
                    <a:gd name="T92" fmla="*/ 656 w 984"/>
                    <a:gd name="T93" fmla="*/ 224 h 1236"/>
                    <a:gd name="T94" fmla="*/ 651 w 984"/>
                    <a:gd name="T95" fmla="*/ 203 h 1236"/>
                    <a:gd name="T96" fmla="*/ 644 w 984"/>
                    <a:gd name="T97" fmla="*/ 185 h 1236"/>
                    <a:gd name="T98" fmla="*/ 637 w 984"/>
                    <a:gd name="T99" fmla="*/ 169 h 1236"/>
                    <a:gd name="T100" fmla="*/ 630 w 984"/>
                    <a:gd name="T101" fmla="*/ 154 h 1236"/>
                    <a:gd name="T102" fmla="*/ 624 w 984"/>
                    <a:gd name="T103" fmla="*/ 142 h 1236"/>
                    <a:gd name="T104" fmla="*/ 618 w 984"/>
                    <a:gd name="T105" fmla="*/ 134 h 1236"/>
                    <a:gd name="T106" fmla="*/ 614 w 984"/>
                    <a:gd name="T107" fmla="*/ 128 h 1236"/>
                    <a:gd name="T108" fmla="*/ 613 w 984"/>
                    <a:gd name="T109" fmla="*/ 127 h 1236"/>
                    <a:gd name="T110" fmla="*/ 754 w 984"/>
                    <a:gd name="T111" fmla="*/ 0 h 123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984" h="1236">
                      <a:moveTo>
                        <a:pt x="754" y="0"/>
                      </a:moveTo>
                      <a:lnTo>
                        <a:pt x="814" y="66"/>
                      </a:lnTo>
                      <a:lnTo>
                        <a:pt x="853" y="113"/>
                      </a:lnTo>
                      <a:lnTo>
                        <a:pt x="887" y="162"/>
                      </a:lnTo>
                      <a:lnTo>
                        <a:pt x="915" y="214"/>
                      </a:lnTo>
                      <a:lnTo>
                        <a:pt x="939" y="267"/>
                      </a:lnTo>
                      <a:lnTo>
                        <a:pt x="957" y="321"/>
                      </a:lnTo>
                      <a:lnTo>
                        <a:pt x="971" y="377"/>
                      </a:lnTo>
                      <a:lnTo>
                        <a:pt x="980" y="433"/>
                      </a:lnTo>
                      <a:lnTo>
                        <a:pt x="984" y="490"/>
                      </a:lnTo>
                      <a:lnTo>
                        <a:pt x="983" y="547"/>
                      </a:lnTo>
                      <a:lnTo>
                        <a:pt x="978" y="603"/>
                      </a:lnTo>
                      <a:lnTo>
                        <a:pt x="968" y="659"/>
                      </a:lnTo>
                      <a:lnTo>
                        <a:pt x="953" y="714"/>
                      </a:lnTo>
                      <a:lnTo>
                        <a:pt x="933" y="768"/>
                      </a:lnTo>
                      <a:lnTo>
                        <a:pt x="908" y="819"/>
                      </a:lnTo>
                      <a:lnTo>
                        <a:pt x="880" y="870"/>
                      </a:lnTo>
                      <a:lnTo>
                        <a:pt x="845" y="918"/>
                      </a:lnTo>
                      <a:lnTo>
                        <a:pt x="806" y="963"/>
                      </a:lnTo>
                      <a:lnTo>
                        <a:pt x="764" y="1006"/>
                      </a:lnTo>
                      <a:lnTo>
                        <a:pt x="507" y="1236"/>
                      </a:lnTo>
                      <a:lnTo>
                        <a:pt x="0" y="671"/>
                      </a:lnTo>
                      <a:lnTo>
                        <a:pt x="180" y="509"/>
                      </a:lnTo>
                      <a:lnTo>
                        <a:pt x="180" y="507"/>
                      </a:lnTo>
                      <a:lnTo>
                        <a:pt x="205" y="530"/>
                      </a:lnTo>
                      <a:lnTo>
                        <a:pt x="229" y="548"/>
                      </a:lnTo>
                      <a:lnTo>
                        <a:pt x="254" y="559"/>
                      </a:lnTo>
                      <a:lnTo>
                        <a:pt x="279" y="566"/>
                      </a:lnTo>
                      <a:lnTo>
                        <a:pt x="303" y="569"/>
                      </a:lnTo>
                      <a:lnTo>
                        <a:pt x="328" y="568"/>
                      </a:lnTo>
                      <a:lnTo>
                        <a:pt x="350" y="565"/>
                      </a:lnTo>
                      <a:lnTo>
                        <a:pt x="372" y="559"/>
                      </a:lnTo>
                      <a:lnTo>
                        <a:pt x="391" y="552"/>
                      </a:lnTo>
                      <a:lnTo>
                        <a:pt x="409" y="545"/>
                      </a:lnTo>
                      <a:lnTo>
                        <a:pt x="423" y="536"/>
                      </a:lnTo>
                      <a:lnTo>
                        <a:pt x="436" y="529"/>
                      </a:lnTo>
                      <a:lnTo>
                        <a:pt x="445" y="523"/>
                      </a:lnTo>
                      <a:lnTo>
                        <a:pt x="451" y="519"/>
                      </a:lnTo>
                      <a:lnTo>
                        <a:pt x="453" y="518"/>
                      </a:lnTo>
                      <a:lnTo>
                        <a:pt x="595" y="391"/>
                      </a:lnTo>
                      <a:lnTo>
                        <a:pt x="618" y="366"/>
                      </a:lnTo>
                      <a:lnTo>
                        <a:pt x="635" y="342"/>
                      </a:lnTo>
                      <a:lnTo>
                        <a:pt x="647" y="317"/>
                      </a:lnTo>
                      <a:lnTo>
                        <a:pt x="655" y="293"/>
                      </a:lnTo>
                      <a:lnTo>
                        <a:pt x="659" y="269"/>
                      </a:lnTo>
                      <a:lnTo>
                        <a:pt x="659" y="246"/>
                      </a:lnTo>
                      <a:lnTo>
                        <a:pt x="656" y="224"/>
                      </a:lnTo>
                      <a:lnTo>
                        <a:pt x="651" y="203"/>
                      </a:lnTo>
                      <a:lnTo>
                        <a:pt x="644" y="185"/>
                      </a:lnTo>
                      <a:lnTo>
                        <a:pt x="637" y="169"/>
                      </a:lnTo>
                      <a:lnTo>
                        <a:pt x="630" y="154"/>
                      </a:lnTo>
                      <a:lnTo>
                        <a:pt x="624" y="142"/>
                      </a:lnTo>
                      <a:lnTo>
                        <a:pt x="618" y="134"/>
                      </a:lnTo>
                      <a:lnTo>
                        <a:pt x="614" y="128"/>
                      </a:lnTo>
                      <a:lnTo>
                        <a:pt x="613" y="127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115" name="Freeform 20"/>
                <p:cNvSpPr/>
                <p:nvPr/>
              </p:nvSpPr>
              <p:spPr>
                <a:xfrm>
                  <a:off x="4267200" y="1601787"/>
                  <a:ext cx="61913" cy="114300"/>
                </a:xfrm>
                <a:custGeom>
                  <a:avLst/>
                  <a:gdLst>
                    <a:gd name="T0" fmla="*/ 351 w 546"/>
                    <a:gd name="T1" fmla="*/ 3 h 1016"/>
                    <a:gd name="T2" fmla="*/ 442 w 546"/>
                    <a:gd name="T3" fmla="*/ 23 h 1016"/>
                    <a:gd name="T4" fmla="*/ 538 w 546"/>
                    <a:gd name="T5" fmla="*/ 60 h 1016"/>
                    <a:gd name="T6" fmla="*/ 546 w 546"/>
                    <a:gd name="T7" fmla="*/ 72 h 1016"/>
                    <a:gd name="T8" fmla="*/ 540 w 546"/>
                    <a:gd name="T9" fmla="*/ 91 h 1016"/>
                    <a:gd name="T10" fmla="*/ 521 w 546"/>
                    <a:gd name="T11" fmla="*/ 113 h 1016"/>
                    <a:gd name="T12" fmla="*/ 499 w 546"/>
                    <a:gd name="T13" fmla="*/ 125 h 1016"/>
                    <a:gd name="T14" fmla="*/ 480 w 546"/>
                    <a:gd name="T15" fmla="*/ 125 h 1016"/>
                    <a:gd name="T16" fmla="*/ 386 w 546"/>
                    <a:gd name="T17" fmla="*/ 89 h 1016"/>
                    <a:gd name="T18" fmla="*/ 305 w 546"/>
                    <a:gd name="T19" fmla="*/ 72 h 1016"/>
                    <a:gd name="T20" fmla="*/ 235 w 546"/>
                    <a:gd name="T21" fmla="*/ 68 h 1016"/>
                    <a:gd name="T22" fmla="*/ 178 w 546"/>
                    <a:gd name="T23" fmla="*/ 75 h 1016"/>
                    <a:gd name="T24" fmla="*/ 136 w 546"/>
                    <a:gd name="T25" fmla="*/ 90 h 1016"/>
                    <a:gd name="T26" fmla="*/ 107 w 546"/>
                    <a:gd name="T27" fmla="*/ 111 h 1016"/>
                    <a:gd name="T28" fmla="*/ 88 w 546"/>
                    <a:gd name="T29" fmla="*/ 145 h 1016"/>
                    <a:gd name="T30" fmla="*/ 82 w 546"/>
                    <a:gd name="T31" fmla="*/ 191 h 1016"/>
                    <a:gd name="T32" fmla="*/ 93 w 546"/>
                    <a:gd name="T33" fmla="*/ 247 h 1016"/>
                    <a:gd name="T34" fmla="*/ 124 w 546"/>
                    <a:gd name="T35" fmla="*/ 310 h 1016"/>
                    <a:gd name="T36" fmla="*/ 180 w 546"/>
                    <a:gd name="T37" fmla="*/ 377 h 1016"/>
                    <a:gd name="T38" fmla="*/ 262 w 546"/>
                    <a:gd name="T39" fmla="*/ 449 h 1016"/>
                    <a:gd name="T40" fmla="*/ 330 w 546"/>
                    <a:gd name="T41" fmla="*/ 523 h 1016"/>
                    <a:gd name="T42" fmla="*/ 372 w 546"/>
                    <a:gd name="T43" fmla="*/ 594 h 1016"/>
                    <a:gd name="T44" fmla="*/ 389 w 546"/>
                    <a:gd name="T45" fmla="*/ 665 h 1016"/>
                    <a:gd name="T46" fmla="*/ 381 w 546"/>
                    <a:gd name="T47" fmla="*/ 733 h 1016"/>
                    <a:gd name="T48" fmla="*/ 347 w 546"/>
                    <a:gd name="T49" fmla="*/ 799 h 1016"/>
                    <a:gd name="T50" fmla="*/ 302 w 546"/>
                    <a:gd name="T51" fmla="*/ 856 h 1016"/>
                    <a:gd name="T52" fmla="*/ 253 w 546"/>
                    <a:gd name="T53" fmla="*/ 904 h 1016"/>
                    <a:gd name="T54" fmla="*/ 202 w 546"/>
                    <a:gd name="T55" fmla="*/ 944 h 1016"/>
                    <a:gd name="T56" fmla="*/ 154 w 546"/>
                    <a:gd name="T57" fmla="*/ 974 h 1016"/>
                    <a:gd name="T58" fmla="*/ 114 w 546"/>
                    <a:gd name="T59" fmla="*/ 996 h 1016"/>
                    <a:gd name="T60" fmla="*/ 85 w 546"/>
                    <a:gd name="T61" fmla="*/ 1011 h 1016"/>
                    <a:gd name="T62" fmla="*/ 71 w 546"/>
                    <a:gd name="T63" fmla="*/ 1016 h 1016"/>
                    <a:gd name="T64" fmla="*/ 5 w 546"/>
                    <a:gd name="T65" fmla="*/ 932 h 1016"/>
                    <a:gd name="T66" fmla="*/ 28 w 546"/>
                    <a:gd name="T67" fmla="*/ 923 h 1016"/>
                    <a:gd name="T68" fmla="*/ 57 w 546"/>
                    <a:gd name="T69" fmla="*/ 916 h 1016"/>
                    <a:gd name="T70" fmla="*/ 85 w 546"/>
                    <a:gd name="T71" fmla="*/ 911 h 1016"/>
                    <a:gd name="T72" fmla="*/ 134 w 546"/>
                    <a:gd name="T73" fmla="*/ 895 h 1016"/>
                    <a:gd name="T74" fmla="*/ 199 w 546"/>
                    <a:gd name="T75" fmla="*/ 862 h 1016"/>
                    <a:gd name="T76" fmla="*/ 242 w 546"/>
                    <a:gd name="T77" fmla="*/ 829 h 1016"/>
                    <a:gd name="T78" fmla="*/ 269 w 546"/>
                    <a:gd name="T79" fmla="*/ 802 h 1016"/>
                    <a:gd name="T80" fmla="*/ 281 w 546"/>
                    <a:gd name="T81" fmla="*/ 786 h 1016"/>
                    <a:gd name="T82" fmla="*/ 289 w 546"/>
                    <a:gd name="T83" fmla="*/ 773 h 1016"/>
                    <a:gd name="T84" fmla="*/ 301 w 546"/>
                    <a:gd name="T85" fmla="*/ 748 h 1016"/>
                    <a:gd name="T86" fmla="*/ 309 w 546"/>
                    <a:gd name="T87" fmla="*/ 717 h 1016"/>
                    <a:gd name="T88" fmla="*/ 308 w 546"/>
                    <a:gd name="T89" fmla="*/ 681 h 1016"/>
                    <a:gd name="T90" fmla="*/ 295 w 546"/>
                    <a:gd name="T91" fmla="*/ 639 h 1016"/>
                    <a:gd name="T92" fmla="*/ 268 w 546"/>
                    <a:gd name="T93" fmla="*/ 590 h 1016"/>
                    <a:gd name="T94" fmla="*/ 222 w 546"/>
                    <a:gd name="T95" fmla="*/ 535 h 1016"/>
                    <a:gd name="T96" fmla="*/ 155 w 546"/>
                    <a:gd name="T97" fmla="*/ 473 h 1016"/>
                    <a:gd name="T98" fmla="*/ 87 w 546"/>
                    <a:gd name="T99" fmla="*/ 407 h 1016"/>
                    <a:gd name="T100" fmla="*/ 39 w 546"/>
                    <a:gd name="T101" fmla="*/ 340 h 1016"/>
                    <a:gd name="T102" fmla="*/ 12 w 546"/>
                    <a:gd name="T103" fmla="*/ 272 h 1016"/>
                    <a:gd name="T104" fmla="*/ 8 w 546"/>
                    <a:gd name="T105" fmla="*/ 206 h 1016"/>
                    <a:gd name="T106" fmla="*/ 27 w 546"/>
                    <a:gd name="T107" fmla="*/ 144 h 1016"/>
                    <a:gd name="T108" fmla="*/ 67 w 546"/>
                    <a:gd name="T109" fmla="*/ 86 h 1016"/>
                    <a:gd name="T110" fmla="*/ 123 w 546"/>
                    <a:gd name="T111" fmla="*/ 41 h 1016"/>
                    <a:gd name="T112" fmla="*/ 190 w 546"/>
                    <a:gd name="T113" fmla="*/ 13 h 1016"/>
                    <a:gd name="T114" fmla="*/ 267 w 546"/>
                    <a:gd name="T115" fmla="*/ 0 h 101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46" h="1016">
                      <a:moveTo>
                        <a:pt x="309" y="0"/>
                      </a:moveTo>
                      <a:lnTo>
                        <a:pt x="351" y="3"/>
                      </a:lnTo>
                      <a:lnTo>
                        <a:pt x="396" y="11"/>
                      </a:lnTo>
                      <a:lnTo>
                        <a:pt x="442" y="23"/>
                      </a:lnTo>
                      <a:lnTo>
                        <a:pt x="490" y="39"/>
                      </a:lnTo>
                      <a:lnTo>
                        <a:pt x="538" y="60"/>
                      </a:lnTo>
                      <a:lnTo>
                        <a:pt x="544" y="64"/>
                      </a:lnTo>
                      <a:lnTo>
                        <a:pt x="546" y="72"/>
                      </a:lnTo>
                      <a:lnTo>
                        <a:pt x="545" y="81"/>
                      </a:lnTo>
                      <a:lnTo>
                        <a:pt x="540" y="91"/>
                      </a:lnTo>
                      <a:lnTo>
                        <a:pt x="532" y="102"/>
                      </a:lnTo>
                      <a:lnTo>
                        <a:pt x="521" y="113"/>
                      </a:lnTo>
                      <a:lnTo>
                        <a:pt x="510" y="120"/>
                      </a:lnTo>
                      <a:lnTo>
                        <a:pt x="499" y="125"/>
                      </a:lnTo>
                      <a:lnTo>
                        <a:pt x="489" y="127"/>
                      </a:lnTo>
                      <a:lnTo>
                        <a:pt x="480" y="125"/>
                      </a:lnTo>
                      <a:lnTo>
                        <a:pt x="432" y="105"/>
                      </a:lnTo>
                      <a:lnTo>
                        <a:pt x="386" y="89"/>
                      </a:lnTo>
                      <a:lnTo>
                        <a:pt x="344" y="79"/>
                      </a:lnTo>
                      <a:lnTo>
                        <a:pt x="305" y="72"/>
                      </a:lnTo>
                      <a:lnTo>
                        <a:pt x="268" y="68"/>
                      </a:lnTo>
                      <a:lnTo>
                        <a:pt x="235" y="68"/>
                      </a:lnTo>
                      <a:lnTo>
                        <a:pt x="205" y="70"/>
                      </a:lnTo>
                      <a:lnTo>
                        <a:pt x="178" y="75"/>
                      </a:lnTo>
                      <a:lnTo>
                        <a:pt x="155" y="82"/>
                      </a:lnTo>
                      <a:lnTo>
                        <a:pt x="136" y="90"/>
                      </a:lnTo>
                      <a:lnTo>
                        <a:pt x="119" y="100"/>
                      </a:lnTo>
                      <a:lnTo>
                        <a:pt x="107" y="111"/>
                      </a:lnTo>
                      <a:lnTo>
                        <a:pt x="96" y="126"/>
                      </a:lnTo>
                      <a:lnTo>
                        <a:pt x="88" y="145"/>
                      </a:lnTo>
                      <a:lnTo>
                        <a:pt x="83" y="167"/>
                      </a:lnTo>
                      <a:lnTo>
                        <a:pt x="82" y="191"/>
                      </a:lnTo>
                      <a:lnTo>
                        <a:pt x="85" y="218"/>
                      </a:lnTo>
                      <a:lnTo>
                        <a:pt x="93" y="247"/>
                      </a:lnTo>
                      <a:lnTo>
                        <a:pt x="105" y="278"/>
                      </a:lnTo>
                      <a:lnTo>
                        <a:pt x="124" y="310"/>
                      </a:lnTo>
                      <a:lnTo>
                        <a:pt x="149" y="343"/>
                      </a:lnTo>
                      <a:lnTo>
                        <a:pt x="180" y="377"/>
                      </a:lnTo>
                      <a:lnTo>
                        <a:pt x="219" y="411"/>
                      </a:lnTo>
                      <a:lnTo>
                        <a:pt x="262" y="449"/>
                      </a:lnTo>
                      <a:lnTo>
                        <a:pt x="298" y="486"/>
                      </a:lnTo>
                      <a:lnTo>
                        <a:pt x="330" y="523"/>
                      </a:lnTo>
                      <a:lnTo>
                        <a:pt x="353" y="559"/>
                      </a:lnTo>
                      <a:lnTo>
                        <a:pt x="372" y="594"/>
                      </a:lnTo>
                      <a:lnTo>
                        <a:pt x="383" y="630"/>
                      </a:lnTo>
                      <a:lnTo>
                        <a:pt x="389" y="665"/>
                      </a:lnTo>
                      <a:lnTo>
                        <a:pt x="388" y="699"/>
                      </a:lnTo>
                      <a:lnTo>
                        <a:pt x="381" y="733"/>
                      </a:lnTo>
                      <a:lnTo>
                        <a:pt x="368" y="766"/>
                      </a:lnTo>
                      <a:lnTo>
                        <a:pt x="347" y="799"/>
                      </a:lnTo>
                      <a:lnTo>
                        <a:pt x="326" y="828"/>
                      </a:lnTo>
                      <a:lnTo>
                        <a:pt x="302" y="856"/>
                      </a:lnTo>
                      <a:lnTo>
                        <a:pt x="278" y="880"/>
                      </a:lnTo>
                      <a:lnTo>
                        <a:pt x="253" y="904"/>
                      </a:lnTo>
                      <a:lnTo>
                        <a:pt x="227" y="924"/>
                      </a:lnTo>
                      <a:lnTo>
                        <a:pt x="202" y="944"/>
                      </a:lnTo>
                      <a:lnTo>
                        <a:pt x="177" y="960"/>
                      </a:lnTo>
                      <a:lnTo>
                        <a:pt x="154" y="974"/>
                      </a:lnTo>
                      <a:lnTo>
                        <a:pt x="132" y="986"/>
                      </a:lnTo>
                      <a:lnTo>
                        <a:pt x="114" y="996"/>
                      </a:lnTo>
                      <a:lnTo>
                        <a:pt x="98" y="1005"/>
                      </a:lnTo>
                      <a:lnTo>
                        <a:pt x="85" y="1011"/>
                      </a:lnTo>
                      <a:lnTo>
                        <a:pt x="76" y="1015"/>
                      </a:lnTo>
                      <a:lnTo>
                        <a:pt x="71" y="1016"/>
                      </a:lnTo>
                      <a:lnTo>
                        <a:pt x="0" y="939"/>
                      </a:lnTo>
                      <a:lnTo>
                        <a:pt x="5" y="932"/>
                      </a:lnTo>
                      <a:lnTo>
                        <a:pt x="14" y="927"/>
                      </a:lnTo>
                      <a:lnTo>
                        <a:pt x="28" y="923"/>
                      </a:lnTo>
                      <a:lnTo>
                        <a:pt x="42" y="919"/>
                      </a:lnTo>
                      <a:lnTo>
                        <a:pt x="57" y="916"/>
                      </a:lnTo>
                      <a:lnTo>
                        <a:pt x="72" y="913"/>
                      </a:lnTo>
                      <a:lnTo>
                        <a:pt x="85" y="911"/>
                      </a:lnTo>
                      <a:lnTo>
                        <a:pt x="94" y="910"/>
                      </a:lnTo>
                      <a:lnTo>
                        <a:pt x="134" y="895"/>
                      </a:lnTo>
                      <a:lnTo>
                        <a:pt x="169" y="879"/>
                      </a:lnTo>
                      <a:lnTo>
                        <a:pt x="199" y="862"/>
                      </a:lnTo>
                      <a:lnTo>
                        <a:pt x="223" y="846"/>
                      </a:lnTo>
                      <a:lnTo>
                        <a:pt x="242" y="829"/>
                      </a:lnTo>
                      <a:lnTo>
                        <a:pt x="258" y="815"/>
                      </a:lnTo>
                      <a:lnTo>
                        <a:pt x="269" y="802"/>
                      </a:lnTo>
                      <a:lnTo>
                        <a:pt x="277" y="792"/>
                      </a:lnTo>
                      <a:lnTo>
                        <a:pt x="281" y="786"/>
                      </a:lnTo>
                      <a:lnTo>
                        <a:pt x="282" y="784"/>
                      </a:lnTo>
                      <a:lnTo>
                        <a:pt x="289" y="773"/>
                      </a:lnTo>
                      <a:lnTo>
                        <a:pt x="295" y="761"/>
                      </a:lnTo>
                      <a:lnTo>
                        <a:pt x="301" y="748"/>
                      </a:lnTo>
                      <a:lnTo>
                        <a:pt x="306" y="734"/>
                      </a:lnTo>
                      <a:lnTo>
                        <a:pt x="309" y="717"/>
                      </a:lnTo>
                      <a:lnTo>
                        <a:pt x="310" y="700"/>
                      </a:lnTo>
                      <a:lnTo>
                        <a:pt x="308" y="681"/>
                      </a:lnTo>
                      <a:lnTo>
                        <a:pt x="302" y="660"/>
                      </a:lnTo>
                      <a:lnTo>
                        <a:pt x="295" y="639"/>
                      </a:lnTo>
                      <a:lnTo>
                        <a:pt x="283" y="616"/>
                      </a:lnTo>
                      <a:lnTo>
                        <a:pt x="268" y="590"/>
                      </a:lnTo>
                      <a:lnTo>
                        <a:pt x="248" y="564"/>
                      </a:lnTo>
                      <a:lnTo>
                        <a:pt x="222" y="535"/>
                      </a:lnTo>
                      <a:lnTo>
                        <a:pt x="192" y="505"/>
                      </a:lnTo>
                      <a:lnTo>
                        <a:pt x="155" y="473"/>
                      </a:lnTo>
                      <a:lnTo>
                        <a:pt x="118" y="441"/>
                      </a:lnTo>
                      <a:lnTo>
                        <a:pt x="87" y="407"/>
                      </a:lnTo>
                      <a:lnTo>
                        <a:pt x="60" y="373"/>
                      </a:lnTo>
                      <a:lnTo>
                        <a:pt x="39" y="340"/>
                      </a:lnTo>
                      <a:lnTo>
                        <a:pt x="24" y="306"/>
                      </a:lnTo>
                      <a:lnTo>
                        <a:pt x="12" y="272"/>
                      </a:lnTo>
                      <a:lnTo>
                        <a:pt x="7" y="239"/>
                      </a:lnTo>
                      <a:lnTo>
                        <a:pt x="8" y="206"/>
                      </a:lnTo>
                      <a:lnTo>
                        <a:pt x="14" y="175"/>
                      </a:lnTo>
                      <a:lnTo>
                        <a:pt x="27" y="144"/>
                      </a:lnTo>
                      <a:lnTo>
                        <a:pt x="44" y="115"/>
                      </a:lnTo>
                      <a:lnTo>
                        <a:pt x="67" y="86"/>
                      </a:lnTo>
                      <a:lnTo>
                        <a:pt x="94" y="62"/>
                      </a:lnTo>
                      <a:lnTo>
                        <a:pt x="123" y="41"/>
                      </a:lnTo>
                      <a:lnTo>
                        <a:pt x="156" y="25"/>
                      </a:lnTo>
                      <a:lnTo>
                        <a:pt x="190" y="13"/>
                      </a:lnTo>
                      <a:lnTo>
                        <a:pt x="227" y="4"/>
                      </a:lnTo>
                      <a:lnTo>
                        <a:pt x="267" y="0"/>
                      </a:lnTo>
                      <a:lnTo>
                        <a:pt x="309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116" name="Freeform 21"/>
                <p:cNvSpPr/>
                <p:nvPr/>
              </p:nvSpPr>
              <p:spPr>
                <a:xfrm>
                  <a:off x="4211638" y="1727200"/>
                  <a:ext cx="41275" cy="39688"/>
                </a:xfrm>
                <a:custGeom>
                  <a:avLst/>
                  <a:gdLst>
                    <a:gd name="T0" fmla="*/ 263 w 366"/>
                    <a:gd name="T1" fmla="*/ 0 h 351"/>
                    <a:gd name="T2" fmla="*/ 283 w 366"/>
                    <a:gd name="T3" fmla="*/ 3 h 351"/>
                    <a:gd name="T4" fmla="*/ 303 w 366"/>
                    <a:gd name="T5" fmla="*/ 11 h 351"/>
                    <a:gd name="T6" fmla="*/ 322 w 366"/>
                    <a:gd name="T7" fmla="*/ 22 h 351"/>
                    <a:gd name="T8" fmla="*/ 338 w 366"/>
                    <a:gd name="T9" fmla="*/ 37 h 351"/>
                    <a:gd name="T10" fmla="*/ 350 w 366"/>
                    <a:gd name="T11" fmla="*/ 54 h 351"/>
                    <a:gd name="T12" fmla="*/ 360 w 366"/>
                    <a:gd name="T13" fmla="*/ 75 h 351"/>
                    <a:gd name="T14" fmla="*/ 365 w 366"/>
                    <a:gd name="T15" fmla="*/ 95 h 351"/>
                    <a:gd name="T16" fmla="*/ 366 w 366"/>
                    <a:gd name="T17" fmla="*/ 115 h 351"/>
                    <a:gd name="T18" fmla="*/ 363 w 366"/>
                    <a:gd name="T19" fmla="*/ 136 h 351"/>
                    <a:gd name="T20" fmla="*/ 356 w 366"/>
                    <a:gd name="T21" fmla="*/ 156 h 351"/>
                    <a:gd name="T22" fmla="*/ 344 w 366"/>
                    <a:gd name="T23" fmla="*/ 175 h 351"/>
                    <a:gd name="T24" fmla="*/ 330 w 366"/>
                    <a:gd name="T25" fmla="*/ 191 h 351"/>
                    <a:gd name="T26" fmla="*/ 182 w 366"/>
                    <a:gd name="T27" fmla="*/ 323 h 351"/>
                    <a:gd name="T28" fmla="*/ 164 w 366"/>
                    <a:gd name="T29" fmla="*/ 336 h 351"/>
                    <a:gd name="T30" fmla="*/ 145 w 366"/>
                    <a:gd name="T31" fmla="*/ 346 h 351"/>
                    <a:gd name="T32" fmla="*/ 124 w 366"/>
                    <a:gd name="T33" fmla="*/ 351 h 351"/>
                    <a:gd name="T34" fmla="*/ 103 w 366"/>
                    <a:gd name="T35" fmla="*/ 351 h 351"/>
                    <a:gd name="T36" fmla="*/ 83 w 366"/>
                    <a:gd name="T37" fmla="*/ 348 h 351"/>
                    <a:gd name="T38" fmla="*/ 63 w 366"/>
                    <a:gd name="T39" fmla="*/ 340 h 351"/>
                    <a:gd name="T40" fmla="*/ 44 w 366"/>
                    <a:gd name="T41" fmla="*/ 330 h 351"/>
                    <a:gd name="T42" fmla="*/ 28 w 366"/>
                    <a:gd name="T43" fmla="*/ 315 h 351"/>
                    <a:gd name="T44" fmla="*/ 15 w 366"/>
                    <a:gd name="T45" fmla="*/ 297 h 351"/>
                    <a:gd name="T46" fmla="*/ 6 w 366"/>
                    <a:gd name="T47" fmla="*/ 277 h 351"/>
                    <a:gd name="T48" fmla="*/ 1 w 366"/>
                    <a:gd name="T49" fmla="*/ 257 h 351"/>
                    <a:gd name="T50" fmla="*/ 0 w 366"/>
                    <a:gd name="T51" fmla="*/ 236 h 351"/>
                    <a:gd name="T52" fmla="*/ 3 w 366"/>
                    <a:gd name="T53" fmla="*/ 215 h 351"/>
                    <a:gd name="T54" fmla="*/ 10 w 366"/>
                    <a:gd name="T55" fmla="*/ 196 h 351"/>
                    <a:gd name="T56" fmla="*/ 22 w 366"/>
                    <a:gd name="T57" fmla="*/ 178 h 351"/>
                    <a:gd name="T58" fmla="*/ 37 w 366"/>
                    <a:gd name="T59" fmla="*/ 161 h 351"/>
                    <a:gd name="T60" fmla="*/ 183 w 366"/>
                    <a:gd name="T61" fmla="*/ 29 h 351"/>
                    <a:gd name="T62" fmla="*/ 202 w 366"/>
                    <a:gd name="T63" fmla="*/ 16 h 351"/>
                    <a:gd name="T64" fmla="*/ 221 w 366"/>
                    <a:gd name="T65" fmla="*/ 7 h 351"/>
                    <a:gd name="T66" fmla="*/ 241 w 366"/>
                    <a:gd name="T67" fmla="*/ 1 h 351"/>
                    <a:gd name="T68" fmla="*/ 263 w 366"/>
                    <a:gd name="T69" fmla="*/ 0 h 351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66" h="351">
                      <a:moveTo>
                        <a:pt x="263" y="0"/>
                      </a:moveTo>
                      <a:lnTo>
                        <a:pt x="283" y="3"/>
                      </a:lnTo>
                      <a:lnTo>
                        <a:pt x="303" y="11"/>
                      </a:lnTo>
                      <a:lnTo>
                        <a:pt x="322" y="22"/>
                      </a:lnTo>
                      <a:lnTo>
                        <a:pt x="338" y="37"/>
                      </a:lnTo>
                      <a:lnTo>
                        <a:pt x="350" y="54"/>
                      </a:lnTo>
                      <a:lnTo>
                        <a:pt x="360" y="75"/>
                      </a:lnTo>
                      <a:lnTo>
                        <a:pt x="365" y="95"/>
                      </a:lnTo>
                      <a:lnTo>
                        <a:pt x="366" y="115"/>
                      </a:lnTo>
                      <a:lnTo>
                        <a:pt x="363" y="136"/>
                      </a:lnTo>
                      <a:lnTo>
                        <a:pt x="356" y="156"/>
                      </a:lnTo>
                      <a:lnTo>
                        <a:pt x="344" y="175"/>
                      </a:lnTo>
                      <a:lnTo>
                        <a:pt x="330" y="191"/>
                      </a:lnTo>
                      <a:lnTo>
                        <a:pt x="182" y="323"/>
                      </a:lnTo>
                      <a:lnTo>
                        <a:pt x="164" y="336"/>
                      </a:lnTo>
                      <a:lnTo>
                        <a:pt x="145" y="346"/>
                      </a:lnTo>
                      <a:lnTo>
                        <a:pt x="124" y="351"/>
                      </a:lnTo>
                      <a:lnTo>
                        <a:pt x="103" y="351"/>
                      </a:lnTo>
                      <a:lnTo>
                        <a:pt x="83" y="348"/>
                      </a:lnTo>
                      <a:lnTo>
                        <a:pt x="63" y="340"/>
                      </a:lnTo>
                      <a:lnTo>
                        <a:pt x="44" y="330"/>
                      </a:lnTo>
                      <a:lnTo>
                        <a:pt x="28" y="315"/>
                      </a:lnTo>
                      <a:lnTo>
                        <a:pt x="15" y="297"/>
                      </a:lnTo>
                      <a:lnTo>
                        <a:pt x="6" y="277"/>
                      </a:lnTo>
                      <a:lnTo>
                        <a:pt x="1" y="257"/>
                      </a:lnTo>
                      <a:lnTo>
                        <a:pt x="0" y="236"/>
                      </a:lnTo>
                      <a:lnTo>
                        <a:pt x="3" y="215"/>
                      </a:lnTo>
                      <a:lnTo>
                        <a:pt x="10" y="196"/>
                      </a:lnTo>
                      <a:lnTo>
                        <a:pt x="22" y="178"/>
                      </a:lnTo>
                      <a:lnTo>
                        <a:pt x="37" y="161"/>
                      </a:lnTo>
                      <a:lnTo>
                        <a:pt x="183" y="29"/>
                      </a:lnTo>
                      <a:lnTo>
                        <a:pt x="202" y="16"/>
                      </a:lnTo>
                      <a:lnTo>
                        <a:pt x="221" y="7"/>
                      </a:lnTo>
                      <a:lnTo>
                        <a:pt x="241" y="1"/>
                      </a:lnTo>
                      <a:lnTo>
                        <a:pt x="263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</p:grpSp>
        </p:grpSp>
        <p:sp>
          <p:nvSpPr>
            <p:cNvPr id="117" name=""/>
            <p:cNvSpPr txBox="1"/>
            <p:nvPr/>
          </p:nvSpPr>
          <p:spPr>
            <a:xfrm>
              <a:off x="1333500" y="1927352"/>
              <a:ext cx="9136224" cy="3662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게임에 나오는 단어의 한정됨</a:t>
              </a:r>
              <a:endParaRPr lang="ko-KR" altLang="en-US"/>
            </a:p>
          </p:txBody>
        </p:sp>
      </p:grpSp>
      <p:grpSp>
        <p:nvGrpSpPr>
          <p:cNvPr id="118" name="그룹 36"/>
          <p:cNvGrpSpPr/>
          <p:nvPr/>
        </p:nvGrpSpPr>
        <p:grpSpPr>
          <a:xfrm rot="0">
            <a:off x="3964526" y="0"/>
            <a:ext cx="487869" cy="487869"/>
            <a:chOff x="3375430" y="832800"/>
            <a:chExt cx="865635" cy="865635"/>
          </a:xfrm>
        </p:grpSpPr>
        <p:sp>
          <p:nvSpPr>
            <p:cNvPr id="119" name="타원 37"/>
            <p:cNvSpPr/>
            <p:nvPr/>
          </p:nvSpPr>
          <p:spPr>
            <a:xfrm>
              <a:off x="3375430" y="832800"/>
              <a:ext cx="865635" cy="865635"/>
            </a:xfrm>
            <a:prstGeom prst="ellipse">
              <a:avLst/>
            </a:prstGeom>
            <a:solidFill>
              <a:srgbClr val="ff68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0" name="Freeform 6"/>
            <p:cNvSpPr/>
            <p:nvPr/>
          </p:nvSpPr>
          <p:spPr>
            <a:xfrm>
              <a:off x="3591747" y="1059173"/>
              <a:ext cx="433002" cy="38389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en-US" altLang="ko-KR" sz="400" kern="0">
                <a:solidFill>
                  <a:prstClr val="white"/>
                </a:solidFill>
              </a:rPr>
              <a:t>Enjoy your stylish business and campus life with BIZCAM</a:t>
            </a: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sz="2000" b="1" i="1" kern="0">
                <a:solidFill>
                  <a:prstClr val="white"/>
                </a:solidFill>
              </a:rPr>
              <a:t>게임 추가 부분 및 </a:t>
            </a:r>
            <a:r>
              <a:rPr lang="en-US" altLang="ko-KR" sz="2000" b="1" i="1" kern="0">
                <a:solidFill>
                  <a:prstClr val="white"/>
                </a:solidFill>
              </a:rPr>
              <a:t> </a:t>
            </a:r>
            <a:r>
              <a:rPr lang="ko-KR" altLang="en-US" sz="2000" b="1" i="1" kern="0">
                <a:solidFill>
                  <a:prstClr val="white"/>
                </a:solidFill>
              </a:rPr>
              <a:t>역할 분담</a:t>
            </a:r>
            <a:endParaRPr lang="ko-KR" altLang="en-US" sz="2000" b="1" i="1" kern="0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/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/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0" name=""/>
          <p:cNvGrpSpPr/>
          <p:nvPr/>
        </p:nvGrpSpPr>
        <p:grpSpPr>
          <a:xfrm rot="0">
            <a:off x="1166815" y="2162135"/>
            <a:ext cx="9760108" cy="487870"/>
            <a:chOff x="709615" y="1866860"/>
            <a:chExt cx="9760108" cy="487870"/>
          </a:xfrm>
        </p:grpSpPr>
        <p:grpSp>
          <p:nvGrpSpPr>
            <p:cNvPr id="70" name="그룹 28"/>
            <p:cNvGrpSpPr/>
            <p:nvPr/>
          </p:nvGrpSpPr>
          <p:grpSpPr>
            <a:xfrm rot="0">
              <a:off x="709615" y="1866860"/>
              <a:ext cx="487869" cy="487869"/>
              <a:chOff x="1009942" y="812888"/>
              <a:chExt cx="865635" cy="865635"/>
            </a:xfrm>
          </p:grpSpPr>
          <p:sp>
            <p:nvSpPr>
              <p:cNvPr id="71" name="타원 29"/>
              <p:cNvSpPr/>
              <p:nvPr/>
            </p:nvSpPr>
            <p:spPr>
              <a:xfrm>
                <a:off x="1009942" y="812888"/>
                <a:ext cx="865635" cy="865635"/>
              </a:xfrm>
              <a:prstGeom prst="ellipse">
                <a:avLst/>
              </a:prstGeom>
              <a:solidFill>
                <a:srgbClr val="ff6834">
                  <a:alpha val="100000"/>
                </a:srgbClr>
              </a:solidFill>
              <a:ln w="12700" cap="flat" cmpd="sng" algn="ctr">
                <a:noFill/>
                <a:prstDash val="solid"/>
                <a:miter/>
              </a:ln>
            </p:spPr>
            <p:txBody>
              <a:bodyPr anchor="ctr"/>
              <a:p>
                <a:pPr marL="0" algn="ctr" defTabSz="914400" rtl="0" eaLnBrk="1" latinLnBrk="1" hangingPunct="1"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grpSp>
            <p:nvGrpSpPr>
              <p:cNvPr id="72" name="그룹 30"/>
              <p:cNvGrpSpPr/>
              <p:nvPr/>
            </p:nvGrpSpPr>
            <p:grpSpPr>
              <a:xfrm rot="0">
                <a:off x="1222820" y="1001929"/>
                <a:ext cx="439877" cy="487550"/>
                <a:chOff x="4006850" y="1601787"/>
                <a:chExt cx="322263" cy="357188"/>
              </a:xfrm>
              <a:solidFill>
                <a:srgbClr val="ffffff">
                  <a:alpha val="100000"/>
                </a:srgbClr>
              </a:solidFill>
            </p:grpSpPr>
            <p:sp>
              <p:nvSpPr>
                <p:cNvPr id="73" name="Freeform 17"/>
                <p:cNvSpPr/>
                <p:nvPr/>
              </p:nvSpPr>
              <p:spPr>
                <a:xfrm>
                  <a:off x="4125913" y="1674813"/>
                  <a:ext cx="141288" cy="109538"/>
                </a:xfrm>
                <a:custGeom>
                  <a:avLst/>
                  <a:gdLst>
                    <a:gd name="T0" fmla="*/ 680 w 1255"/>
                    <a:gd name="T1" fmla="*/ 0 h 963"/>
                    <a:gd name="T2" fmla="*/ 736 w 1255"/>
                    <a:gd name="T3" fmla="*/ 1 h 963"/>
                    <a:gd name="T4" fmla="*/ 793 w 1255"/>
                    <a:gd name="T5" fmla="*/ 6 h 963"/>
                    <a:gd name="T6" fmla="*/ 849 w 1255"/>
                    <a:gd name="T7" fmla="*/ 17 h 963"/>
                    <a:gd name="T8" fmla="*/ 904 w 1255"/>
                    <a:gd name="T9" fmla="*/ 32 h 963"/>
                    <a:gd name="T10" fmla="*/ 958 w 1255"/>
                    <a:gd name="T11" fmla="*/ 52 h 963"/>
                    <a:gd name="T12" fmla="*/ 1010 w 1255"/>
                    <a:gd name="T13" fmla="*/ 77 h 963"/>
                    <a:gd name="T14" fmla="*/ 1060 w 1255"/>
                    <a:gd name="T15" fmla="*/ 105 h 963"/>
                    <a:gd name="T16" fmla="*/ 1107 w 1255"/>
                    <a:gd name="T17" fmla="*/ 140 h 963"/>
                    <a:gd name="T18" fmla="*/ 1153 w 1255"/>
                    <a:gd name="T19" fmla="*/ 178 h 963"/>
                    <a:gd name="T20" fmla="*/ 1195 w 1255"/>
                    <a:gd name="T21" fmla="*/ 221 h 963"/>
                    <a:gd name="T22" fmla="*/ 1255 w 1255"/>
                    <a:gd name="T23" fmla="*/ 287 h 963"/>
                    <a:gd name="T24" fmla="*/ 1116 w 1255"/>
                    <a:gd name="T25" fmla="*/ 413 h 963"/>
                    <a:gd name="T26" fmla="*/ 1093 w 1255"/>
                    <a:gd name="T27" fmla="*/ 391 h 963"/>
                    <a:gd name="T28" fmla="*/ 1070 w 1255"/>
                    <a:gd name="T29" fmla="*/ 375 h 963"/>
                    <a:gd name="T30" fmla="*/ 1045 w 1255"/>
                    <a:gd name="T31" fmla="*/ 364 h 963"/>
                    <a:gd name="T32" fmla="*/ 1021 w 1255"/>
                    <a:gd name="T33" fmla="*/ 357 h 963"/>
                    <a:gd name="T34" fmla="*/ 997 w 1255"/>
                    <a:gd name="T35" fmla="*/ 354 h 963"/>
                    <a:gd name="T36" fmla="*/ 974 w 1255"/>
                    <a:gd name="T37" fmla="*/ 354 h 963"/>
                    <a:gd name="T38" fmla="*/ 952 w 1255"/>
                    <a:gd name="T39" fmla="*/ 356 h 963"/>
                    <a:gd name="T40" fmla="*/ 930 w 1255"/>
                    <a:gd name="T41" fmla="*/ 361 h 963"/>
                    <a:gd name="T42" fmla="*/ 911 w 1255"/>
                    <a:gd name="T43" fmla="*/ 367 h 963"/>
                    <a:gd name="T44" fmla="*/ 894 w 1255"/>
                    <a:gd name="T45" fmla="*/ 373 h 963"/>
                    <a:gd name="T46" fmla="*/ 878 w 1255"/>
                    <a:gd name="T47" fmla="*/ 380 h 963"/>
                    <a:gd name="T48" fmla="*/ 866 w 1255"/>
                    <a:gd name="T49" fmla="*/ 386 h 963"/>
                    <a:gd name="T50" fmla="*/ 857 w 1255"/>
                    <a:gd name="T51" fmla="*/ 391 h 963"/>
                    <a:gd name="T52" fmla="*/ 851 w 1255"/>
                    <a:gd name="T53" fmla="*/ 395 h 963"/>
                    <a:gd name="T54" fmla="*/ 849 w 1255"/>
                    <a:gd name="T55" fmla="*/ 396 h 963"/>
                    <a:gd name="T56" fmla="*/ 699 w 1255"/>
                    <a:gd name="T57" fmla="*/ 532 h 963"/>
                    <a:gd name="T58" fmla="*/ 676 w 1255"/>
                    <a:gd name="T59" fmla="*/ 556 h 963"/>
                    <a:gd name="T60" fmla="*/ 657 w 1255"/>
                    <a:gd name="T61" fmla="*/ 581 h 963"/>
                    <a:gd name="T62" fmla="*/ 645 w 1255"/>
                    <a:gd name="T63" fmla="*/ 605 h 963"/>
                    <a:gd name="T64" fmla="*/ 638 w 1255"/>
                    <a:gd name="T65" fmla="*/ 631 h 963"/>
                    <a:gd name="T66" fmla="*/ 635 w 1255"/>
                    <a:gd name="T67" fmla="*/ 654 h 963"/>
                    <a:gd name="T68" fmla="*/ 635 w 1255"/>
                    <a:gd name="T69" fmla="*/ 677 h 963"/>
                    <a:gd name="T70" fmla="*/ 638 w 1255"/>
                    <a:gd name="T71" fmla="*/ 700 h 963"/>
                    <a:gd name="T72" fmla="*/ 643 w 1255"/>
                    <a:gd name="T73" fmla="*/ 720 h 963"/>
                    <a:gd name="T74" fmla="*/ 650 w 1255"/>
                    <a:gd name="T75" fmla="*/ 739 h 963"/>
                    <a:gd name="T76" fmla="*/ 657 w 1255"/>
                    <a:gd name="T77" fmla="*/ 757 h 963"/>
                    <a:gd name="T78" fmla="*/ 666 w 1255"/>
                    <a:gd name="T79" fmla="*/ 771 h 963"/>
                    <a:gd name="T80" fmla="*/ 673 w 1255"/>
                    <a:gd name="T81" fmla="*/ 783 h 963"/>
                    <a:gd name="T82" fmla="*/ 679 w 1255"/>
                    <a:gd name="T83" fmla="*/ 792 h 963"/>
                    <a:gd name="T84" fmla="*/ 684 w 1255"/>
                    <a:gd name="T85" fmla="*/ 799 h 963"/>
                    <a:gd name="T86" fmla="*/ 686 w 1255"/>
                    <a:gd name="T87" fmla="*/ 802 h 963"/>
                    <a:gd name="T88" fmla="*/ 505 w 1255"/>
                    <a:gd name="T89" fmla="*/ 963 h 963"/>
                    <a:gd name="T90" fmla="*/ 0 w 1255"/>
                    <a:gd name="T91" fmla="*/ 400 h 963"/>
                    <a:gd name="T92" fmla="*/ 255 w 1255"/>
                    <a:gd name="T93" fmla="*/ 170 h 963"/>
                    <a:gd name="T94" fmla="*/ 302 w 1255"/>
                    <a:gd name="T95" fmla="*/ 133 h 963"/>
                    <a:gd name="T96" fmla="*/ 352 w 1255"/>
                    <a:gd name="T97" fmla="*/ 99 h 963"/>
                    <a:gd name="T98" fmla="*/ 403 w 1255"/>
                    <a:gd name="T99" fmla="*/ 71 h 963"/>
                    <a:gd name="T100" fmla="*/ 457 w 1255"/>
                    <a:gd name="T101" fmla="*/ 46 h 963"/>
                    <a:gd name="T102" fmla="*/ 511 w 1255"/>
                    <a:gd name="T103" fmla="*/ 28 h 963"/>
                    <a:gd name="T104" fmla="*/ 567 w 1255"/>
                    <a:gd name="T105" fmla="*/ 13 h 963"/>
                    <a:gd name="T106" fmla="*/ 623 w 1255"/>
                    <a:gd name="T107" fmla="*/ 4 h 963"/>
                    <a:gd name="T108" fmla="*/ 680 w 1255"/>
                    <a:gd name="T109" fmla="*/ 0 h 963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255" h="963">
                      <a:moveTo>
                        <a:pt x="680" y="0"/>
                      </a:moveTo>
                      <a:lnTo>
                        <a:pt x="736" y="1"/>
                      </a:lnTo>
                      <a:lnTo>
                        <a:pt x="793" y="6"/>
                      </a:lnTo>
                      <a:lnTo>
                        <a:pt x="849" y="17"/>
                      </a:lnTo>
                      <a:lnTo>
                        <a:pt x="904" y="32"/>
                      </a:lnTo>
                      <a:lnTo>
                        <a:pt x="958" y="52"/>
                      </a:lnTo>
                      <a:lnTo>
                        <a:pt x="1010" y="77"/>
                      </a:lnTo>
                      <a:lnTo>
                        <a:pt x="1060" y="105"/>
                      </a:lnTo>
                      <a:lnTo>
                        <a:pt x="1107" y="140"/>
                      </a:lnTo>
                      <a:lnTo>
                        <a:pt x="1153" y="178"/>
                      </a:lnTo>
                      <a:lnTo>
                        <a:pt x="1195" y="221"/>
                      </a:lnTo>
                      <a:lnTo>
                        <a:pt x="1255" y="287"/>
                      </a:lnTo>
                      <a:lnTo>
                        <a:pt x="1116" y="413"/>
                      </a:lnTo>
                      <a:lnTo>
                        <a:pt x="1093" y="391"/>
                      </a:lnTo>
                      <a:lnTo>
                        <a:pt x="1070" y="375"/>
                      </a:lnTo>
                      <a:lnTo>
                        <a:pt x="1045" y="364"/>
                      </a:lnTo>
                      <a:lnTo>
                        <a:pt x="1021" y="357"/>
                      </a:lnTo>
                      <a:lnTo>
                        <a:pt x="997" y="354"/>
                      </a:lnTo>
                      <a:lnTo>
                        <a:pt x="974" y="354"/>
                      </a:lnTo>
                      <a:lnTo>
                        <a:pt x="952" y="356"/>
                      </a:lnTo>
                      <a:lnTo>
                        <a:pt x="930" y="361"/>
                      </a:lnTo>
                      <a:lnTo>
                        <a:pt x="911" y="367"/>
                      </a:lnTo>
                      <a:lnTo>
                        <a:pt x="894" y="373"/>
                      </a:lnTo>
                      <a:lnTo>
                        <a:pt x="878" y="380"/>
                      </a:lnTo>
                      <a:lnTo>
                        <a:pt x="866" y="386"/>
                      </a:lnTo>
                      <a:lnTo>
                        <a:pt x="857" y="391"/>
                      </a:lnTo>
                      <a:lnTo>
                        <a:pt x="851" y="395"/>
                      </a:lnTo>
                      <a:lnTo>
                        <a:pt x="849" y="396"/>
                      </a:lnTo>
                      <a:lnTo>
                        <a:pt x="699" y="532"/>
                      </a:lnTo>
                      <a:lnTo>
                        <a:pt x="676" y="556"/>
                      </a:lnTo>
                      <a:lnTo>
                        <a:pt x="657" y="581"/>
                      </a:lnTo>
                      <a:lnTo>
                        <a:pt x="645" y="605"/>
                      </a:lnTo>
                      <a:lnTo>
                        <a:pt x="638" y="631"/>
                      </a:lnTo>
                      <a:lnTo>
                        <a:pt x="635" y="654"/>
                      </a:lnTo>
                      <a:lnTo>
                        <a:pt x="635" y="677"/>
                      </a:lnTo>
                      <a:lnTo>
                        <a:pt x="638" y="700"/>
                      </a:lnTo>
                      <a:lnTo>
                        <a:pt x="643" y="720"/>
                      </a:lnTo>
                      <a:lnTo>
                        <a:pt x="650" y="739"/>
                      </a:lnTo>
                      <a:lnTo>
                        <a:pt x="657" y="757"/>
                      </a:lnTo>
                      <a:lnTo>
                        <a:pt x="666" y="771"/>
                      </a:lnTo>
                      <a:lnTo>
                        <a:pt x="673" y="783"/>
                      </a:lnTo>
                      <a:lnTo>
                        <a:pt x="679" y="792"/>
                      </a:lnTo>
                      <a:lnTo>
                        <a:pt x="684" y="799"/>
                      </a:lnTo>
                      <a:lnTo>
                        <a:pt x="686" y="802"/>
                      </a:lnTo>
                      <a:lnTo>
                        <a:pt x="505" y="963"/>
                      </a:lnTo>
                      <a:lnTo>
                        <a:pt x="0" y="400"/>
                      </a:lnTo>
                      <a:lnTo>
                        <a:pt x="255" y="170"/>
                      </a:lnTo>
                      <a:lnTo>
                        <a:pt x="302" y="133"/>
                      </a:lnTo>
                      <a:lnTo>
                        <a:pt x="352" y="99"/>
                      </a:lnTo>
                      <a:lnTo>
                        <a:pt x="403" y="71"/>
                      </a:lnTo>
                      <a:lnTo>
                        <a:pt x="457" y="46"/>
                      </a:lnTo>
                      <a:lnTo>
                        <a:pt x="511" y="28"/>
                      </a:lnTo>
                      <a:lnTo>
                        <a:pt x="567" y="13"/>
                      </a:lnTo>
                      <a:lnTo>
                        <a:pt x="623" y="4"/>
                      </a:lnTo>
                      <a:lnTo>
                        <a:pt x="680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74" name="Freeform 18"/>
                <p:cNvSpPr/>
                <p:nvPr/>
              </p:nvSpPr>
              <p:spPr>
                <a:xfrm>
                  <a:off x="4006850" y="1725613"/>
                  <a:ext cx="234950" cy="233363"/>
                </a:xfrm>
                <a:custGeom>
                  <a:avLst/>
                  <a:gdLst>
                    <a:gd name="T0" fmla="*/ 992 w 2072"/>
                    <a:gd name="T1" fmla="*/ 0 h 2058"/>
                    <a:gd name="T2" fmla="*/ 2072 w 2072"/>
                    <a:gd name="T3" fmla="*/ 1204 h 2058"/>
                    <a:gd name="T4" fmla="*/ 1350 w 2072"/>
                    <a:gd name="T5" fmla="*/ 1852 h 2058"/>
                    <a:gd name="T6" fmla="*/ 1309 w 2072"/>
                    <a:gd name="T7" fmla="*/ 1886 h 2058"/>
                    <a:gd name="T8" fmla="*/ 1266 w 2072"/>
                    <a:gd name="T9" fmla="*/ 1916 h 2058"/>
                    <a:gd name="T10" fmla="*/ 1220 w 2072"/>
                    <a:gd name="T11" fmla="*/ 1945 h 2058"/>
                    <a:gd name="T12" fmla="*/ 1172 w 2072"/>
                    <a:gd name="T13" fmla="*/ 1970 h 2058"/>
                    <a:gd name="T14" fmla="*/ 1122 w 2072"/>
                    <a:gd name="T15" fmla="*/ 1993 h 2058"/>
                    <a:gd name="T16" fmla="*/ 1070 w 2072"/>
                    <a:gd name="T17" fmla="*/ 2011 h 2058"/>
                    <a:gd name="T18" fmla="*/ 1018 w 2072"/>
                    <a:gd name="T19" fmla="*/ 2027 h 2058"/>
                    <a:gd name="T20" fmla="*/ 964 w 2072"/>
                    <a:gd name="T21" fmla="*/ 2040 h 2058"/>
                    <a:gd name="T22" fmla="*/ 910 w 2072"/>
                    <a:gd name="T23" fmla="*/ 2050 h 2058"/>
                    <a:gd name="T24" fmla="*/ 856 w 2072"/>
                    <a:gd name="T25" fmla="*/ 2056 h 2058"/>
                    <a:gd name="T26" fmla="*/ 801 w 2072"/>
                    <a:gd name="T27" fmla="*/ 2058 h 2058"/>
                    <a:gd name="T28" fmla="*/ 747 w 2072"/>
                    <a:gd name="T29" fmla="*/ 2057 h 2058"/>
                    <a:gd name="T30" fmla="*/ 694 w 2072"/>
                    <a:gd name="T31" fmla="*/ 2052 h 2058"/>
                    <a:gd name="T32" fmla="*/ 642 w 2072"/>
                    <a:gd name="T33" fmla="*/ 2044 h 2058"/>
                    <a:gd name="T34" fmla="*/ 592 w 2072"/>
                    <a:gd name="T35" fmla="*/ 2032 h 2058"/>
                    <a:gd name="T36" fmla="*/ 542 w 2072"/>
                    <a:gd name="T37" fmla="*/ 2015 h 2058"/>
                    <a:gd name="T38" fmla="*/ 494 w 2072"/>
                    <a:gd name="T39" fmla="*/ 1995 h 2058"/>
                    <a:gd name="T40" fmla="*/ 449 w 2072"/>
                    <a:gd name="T41" fmla="*/ 1971 h 2058"/>
                    <a:gd name="T42" fmla="*/ 406 w 2072"/>
                    <a:gd name="T43" fmla="*/ 1943 h 2058"/>
                    <a:gd name="T44" fmla="*/ 367 w 2072"/>
                    <a:gd name="T45" fmla="*/ 1910 h 2058"/>
                    <a:gd name="T46" fmla="*/ 330 w 2072"/>
                    <a:gd name="T47" fmla="*/ 1874 h 2058"/>
                    <a:gd name="T48" fmla="*/ 138 w 2072"/>
                    <a:gd name="T49" fmla="*/ 1661 h 2058"/>
                    <a:gd name="T50" fmla="*/ 106 w 2072"/>
                    <a:gd name="T51" fmla="*/ 1620 h 2058"/>
                    <a:gd name="T52" fmla="*/ 77 w 2072"/>
                    <a:gd name="T53" fmla="*/ 1577 h 2058"/>
                    <a:gd name="T54" fmla="*/ 54 w 2072"/>
                    <a:gd name="T55" fmla="*/ 1532 h 2058"/>
                    <a:gd name="T56" fmla="*/ 35 w 2072"/>
                    <a:gd name="T57" fmla="*/ 1484 h 2058"/>
                    <a:gd name="T58" fmla="*/ 20 w 2072"/>
                    <a:gd name="T59" fmla="*/ 1435 h 2058"/>
                    <a:gd name="T60" fmla="*/ 9 w 2072"/>
                    <a:gd name="T61" fmla="*/ 1384 h 2058"/>
                    <a:gd name="T62" fmla="*/ 3 w 2072"/>
                    <a:gd name="T63" fmla="*/ 1331 h 2058"/>
                    <a:gd name="T64" fmla="*/ 0 w 2072"/>
                    <a:gd name="T65" fmla="*/ 1278 h 2058"/>
                    <a:gd name="T66" fmla="*/ 1 w 2072"/>
                    <a:gd name="T67" fmla="*/ 1225 h 2058"/>
                    <a:gd name="T68" fmla="*/ 6 w 2072"/>
                    <a:gd name="T69" fmla="*/ 1171 h 2058"/>
                    <a:gd name="T70" fmla="*/ 14 w 2072"/>
                    <a:gd name="T71" fmla="*/ 1117 h 2058"/>
                    <a:gd name="T72" fmla="*/ 26 w 2072"/>
                    <a:gd name="T73" fmla="*/ 1064 h 2058"/>
                    <a:gd name="T74" fmla="*/ 41 w 2072"/>
                    <a:gd name="T75" fmla="*/ 1011 h 2058"/>
                    <a:gd name="T76" fmla="*/ 60 w 2072"/>
                    <a:gd name="T77" fmla="*/ 959 h 2058"/>
                    <a:gd name="T78" fmla="*/ 81 w 2072"/>
                    <a:gd name="T79" fmla="*/ 908 h 2058"/>
                    <a:gd name="T80" fmla="*/ 106 w 2072"/>
                    <a:gd name="T81" fmla="*/ 860 h 2058"/>
                    <a:gd name="T82" fmla="*/ 133 w 2072"/>
                    <a:gd name="T83" fmla="*/ 813 h 2058"/>
                    <a:gd name="T84" fmla="*/ 164 w 2072"/>
                    <a:gd name="T85" fmla="*/ 768 h 2058"/>
                    <a:gd name="T86" fmla="*/ 197 w 2072"/>
                    <a:gd name="T87" fmla="*/ 725 h 2058"/>
                    <a:gd name="T88" fmla="*/ 232 w 2072"/>
                    <a:gd name="T89" fmla="*/ 685 h 2058"/>
                    <a:gd name="T90" fmla="*/ 270 w 2072"/>
                    <a:gd name="T91" fmla="*/ 649 h 2058"/>
                    <a:gd name="T92" fmla="*/ 992 w 2072"/>
                    <a:gd name="T93" fmla="*/ 0 h 2058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72" h="2058">
                      <a:moveTo>
                        <a:pt x="992" y="0"/>
                      </a:moveTo>
                      <a:lnTo>
                        <a:pt x="2072" y="1204"/>
                      </a:lnTo>
                      <a:lnTo>
                        <a:pt x="1350" y="1852"/>
                      </a:lnTo>
                      <a:lnTo>
                        <a:pt x="1309" y="1886"/>
                      </a:lnTo>
                      <a:lnTo>
                        <a:pt x="1266" y="1916"/>
                      </a:lnTo>
                      <a:lnTo>
                        <a:pt x="1220" y="1945"/>
                      </a:lnTo>
                      <a:lnTo>
                        <a:pt x="1172" y="1970"/>
                      </a:lnTo>
                      <a:lnTo>
                        <a:pt x="1122" y="1993"/>
                      </a:lnTo>
                      <a:lnTo>
                        <a:pt x="1070" y="2011"/>
                      </a:lnTo>
                      <a:lnTo>
                        <a:pt x="1018" y="2027"/>
                      </a:lnTo>
                      <a:lnTo>
                        <a:pt x="964" y="2040"/>
                      </a:lnTo>
                      <a:lnTo>
                        <a:pt x="910" y="2050"/>
                      </a:lnTo>
                      <a:lnTo>
                        <a:pt x="856" y="2056"/>
                      </a:lnTo>
                      <a:lnTo>
                        <a:pt x="801" y="2058"/>
                      </a:lnTo>
                      <a:lnTo>
                        <a:pt x="747" y="2057"/>
                      </a:lnTo>
                      <a:lnTo>
                        <a:pt x="694" y="2052"/>
                      </a:lnTo>
                      <a:lnTo>
                        <a:pt x="642" y="2044"/>
                      </a:lnTo>
                      <a:lnTo>
                        <a:pt x="592" y="2032"/>
                      </a:lnTo>
                      <a:lnTo>
                        <a:pt x="542" y="2015"/>
                      </a:lnTo>
                      <a:lnTo>
                        <a:pt x="494" y="1995"/>
                      </a:lnTo>
                      <a:lnTo>
                        <a:pt x="449" y="1971"/>
                      </a:lnTo>
                      <a:lnTo>
                        <a:pt x="406" y="1943"/>
                      </a:lnTo>
                      <a:lnTo>
                        <a:pt x="367" y="1910"/>
                      </a:lnTo>
                      <a:lnTo>
                        <a:pt x="330" y="1874"/>
                      </a:lnTo>
                      <a:lnTo>
                        <a:pt x="138" y="1661"/>
                      </a:lnTo>
                      <a:lnTo>
                        <a:pt x="106" y="1620"/>
                      </a:lnTo>
                      <a:lnTo>
                        <a:pt x="77" y="1577"/>
                      </a:lnTo>
                      <a:lnTo>
                        <a:pt x="54" y="1532"/>
                      </a:lnTo>
                      <a:lnTo>
                        <a:pt x="35" y="1484"/>
                      </a:lnTo>
                      <a:lnTo>
                        <a:pt x="20" y="1435"/>
                      </a:lnTo>
                      <a:lnTo>
                        <a:pt x="9" y="1384"/>
                      </a:lnTo>
                      <a:lnTo>
                        <a:pt x="3" y="1331"/>
                      </a:lnTo>
                      <a:lnTo>
                        <a:pt x="0" y="1278"/>
                      </a:lnTo>
                      <a:lnTo>
                        <a:pt x="1" y="1225"/>
                      </a:lnTo>
                      <a:lnTo>
                        <a:pt x="6" y="1171"/>
                      </a:lnTo>
                      <a:lnTo>
                        <a:pt x="14" y="1117"/>
                      </a:lnTo>
                      <a:lnTo>
                        <a:pt x="26" y="1064"/>
                      </a:lnTo>
                      <a:lnTo>
                        <a:pt x="41" y="1011"/>
                      </a:lnTo>
                      <a:lnTo>
                        <a:pt x="60" y="959"/>
                      </a:lnTo>
                      <a:lnTo>
                        <a:pt x="81" y="908"/>
                      </a:lnTo>
                      <a:lnTo>
                        <a:pt x="106" y="860"/>
                      </a:lnTo>
                      <a:lnTo>
                        <a:pt x="133" y="813"/>
                      </a:lnTo>
                      <a:lnTo>
                        <a:pt x="164" y="768"/>
                      </a:lnTo>
                      <a:lnTo>
                        <a:pt x="197" y="725"/>
                      </a:lnTo>
                      <a:lnTo>
                        <a:pt x="232" y="685"/>
                      </a:lnTo>
                      <a:lnTo>
                        <a:pt x="270" y="649"/>
                      </a:lnTo>
                      <a:lnTo>
                        <a:pt x="992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75" name="Freeform 19"/>
                <p:cNvSpPr/>
                <p:nvPr/>
              </p:nvSpPr>
              <p:spPr>
                <a:xfrm>
                  <a:off x="4191000" y="1716088"/>
                  <a:ext cx="111125" cy="141288"/>
                </a:xfrm>
                <a:custGeom>
                  <a:avLst/>
                  <a:gdLst>
                    <a:gd name="T0" fmla="*/ 754 w 984"/>
                    <a:gd name="T1" fmla="*/ 0 h 1236"/>
                    <a:gd name="T2" fmla="*/ 814 w 984"/>
                    <a:gd name="T3" fmla="*/ 66 h 1236"/>
                    <a:gd name="T4" fmla="*/ 853 w 984"/>
                    <a:gd name="T5" fmla="*/ 113 h 1236"/>
                    <a:gd name="T6" fmla="*/ 887 w 984"/>
                    <a:gd name="T7" fmla="*/ 162 h 1236"/>
                    <a:gd name="T8" fmla="*/ 915 w 984"/>
                    <a:gd name="T9" fmla="*/ 214 h 1236"/>
                    <a:gd name="T10" fmla="*/ 939 w 984"/>
                    <a:gd name="T11" fmla="*/ 267 h 1236"/>
                    <a:gd name="T12" fmla="*/ 957 w 984"/>
                    <a:gd name="T13" fmla="*/ 321 h 1236"/>
                    <a:gd name="T14" fmla="*/ 971 w 984"/>
                    <a:gd name="T15" fmla="*/ 377 h 1236"/>
                    <a:gd name="T16" fmla="*/ 980 w 984"/>
                    <a:gd name="T17" fmla="*/ 433 h 1236"/>
                    <a:gd name="T18" fmla="*/ 984 w 984"/>
                    <a:gd name="T19" fmla="*/ 490 h 1236"/>
                    <a:gd name="T20" fmla="*/ 983 w 984"/>
                    <a:gd name="T21" fmla="*/ 547 h 1236"/>
                    <a:gd name="T22" fmla="*/ 978 w 984"/>
                    <a:gd name="T23" fmla="*/ 603 h 1236"/>
                    <a:gd name="T24" fmla="*/ 968 w 984"/>
                    <a:gd name="T25" fmla="*/ 659 h 1236"/>
                    <a:gd name="T26" fmla="*/ 953 w 984"/>
                    <a:gd name="T27" fmla="*/ 714 h 1236"/>
                    <a:gd name="T28" fmla="*/ 933 w 984"/>
                    <a:gd name="T29" fmla="*/ 768 h 1236"/>
                    <a:gd name="T30" fmla="*/ 908 w 984"/>
                    <a:gd name="T31" fmla="*/ 819 h 1236"/>
                    <a:gd name="T32" fmla="*/ 880 w 984"/>
                    <a:gd name="T33" fmla="*/ 870 h 1236"/>
                    <a:gd name="T34" fmla="*/ 845 w 984"/>
                    <a:gd name="T35" fmla="*/ 918 h 1236"/>
                    <a:gd name="T36" fmla="*/ 806 w 984"/>
                    <a:gd name="T37" fmla="*/ 963 h 1236"/>
                    <a:gd name="T38" fmla="*/ 764 w 984"/>
                    <a:gd name="T39" fmla="*/ 1006 h 1236"/>
                    <a:gd name="T40" fmla="*/ 507 w 984"/>
                    <a:gd name="T41" fmla="*/ 1236 h 1236"/>
                    <a:gd name="T42" fmla="*/ 0 w 984"/>
                    <a:gd name="T43" fmla="*/ 671 h 1236"/>
                    <a:gd name="T44" fmla="*/ 180 w 984"/>
                    <a:gd name="T45" fmla="*/ 509 h 1236"/>
                    <a:gd name="T46" fmla="*/ 180 w 984"/>
                    <a:gd name="T47" fmla="*/ 507 h 1236"/>
                    <a:gd name="T48" fmla="*/ 205 w 984"/>
                    <a:gd name="T49" fmla="*/ 530 h 1236"/>
                    <a:gd name="T50" fmla="*/ 229 w 984"/>
                    <a:gd name="T51" fmla="*/ 548 h 1236"/>
                    <a:gd name="T52" fmla="*/ 254 w 984"/>
                    <a:gd name="T53" fmla="*/ 559 h 1236"/>
                    <a:gd name="T54" fmla="*/ 279 w 984"/>
                    <a:gd name="T55" fmla="*/ 566 h 1236"/>
                    <a:gd name="T56" fmla="*/ 303 w 984"/>
                    <a:gd name="T57" fmla="*/ 569 h 1236"/>
                    <a:gd name="T58" fmla="*/ 328 w 984"/>
                    <a:gd name="T59" fmla="*/ 568 h 1236"/>
                    <a:gd name="T60" fmla="*/ 350 w 984"/>
                    <a:gd name="T61" fmla="*/ 565 h 1236"/>
                    <a:gd name="T62" fmla="*/ 372 w 984"/>
                    <a:gd name="T63" fmla="*/ 559 h 1236"/>
                    <a:gd name="T64" fmla="*/ 391 w 984"/>
                    <a:gd name="T65" fmla="*/ 552 h 1236"/>
                    <a:gd name="T66" fmla="*/ 409 w 984"/>
                    <a:gd name="T67" fmla="*/ 545 h 1236"/>
                    <a:gd name="T68" fmla="*/ 423 w 984"/>
                    <a:gd name="T69" fmla="*/ 536 h 1236"/>
                    <a:gd name="T70" fmla="*/ 436 w 984"/>
                    <a:gd name="T71" fmla="*/ 529 h 1236"/>
                    <a:gd name="T72" fmla="*/ 445 w 984"/>
                    <a:gd name="T73" fmla="*/ 523 h 1236"/>
                    <a:gd name="T74" fmla="*/ 451 w 984"/>
                    <a:gd name="T75" fmla="*/ 519 h 1236"/>
                    <a:gd name="T76" fmla="*/ 453 w 984"/>
                    <a:gd name="T77" fmla="*/ 518 h 1236"/>
                    <a:gd name="T78" fmla="*/ 595 w 984"/>
                    <a:gd name="T79" fmla="*/ 391 h 1236"/>
                    <a:gd name="T80" fmla="*/ 618 w 984"/>
                    <a:gd name="T81" fmla="*/ 366 h 1236"/>
                    <a:gd name="T82" fmla="*/ 635 w 984"/>
                    <a:gd name="T83" fmla="*/ 342 h 1236"/>
                    <a:gd name="T84" fmla="*/ 647 w 984"/>
                    <a:gd name="T85" fmla="*/ 317 h 1236"/>
                    <a:gd name="T86" fmla="*/ 655 w 984"/>
                    <a:gd name="T87" fmla="*/ 293 h 1236"/>
                    <a:gd name="T88" fmla="*/ 659 w 984"/>
                    <a:gd name="T89" fmla="*/ 269 h 1236"/>
                    <a:gd name="T90" fmla="*/ 659 w 984"/>
                    <a:gd name="T91" fmla="*/ 246 h 1236"/>
                    <a:gd name="T92" fmla="*/ 656 w 984"/>
                    <a:gd name="T93" fmla="*/ 224 h 1236"/>
                    <a:gd name="T94" fmla="*/ 651 w 984"/>
                    <a:gd name="T95" fmla="*/ 203 h 1236"/>
                    <a:gd name="T96" fmla="*/ 644 w 984"/>
                    <a:gd name="T97" fmla="*/ 185 h 1236"/>
                    <a:gd name="T98" fmla="*/ 637 w 984"/>
                    <a:gd name="T99" fmla="*/ 169 h 1236"/>
                    <a:gd name="T100" fmla="*/ 630 w 984"/>
                    <a:gd name="T101" fmla="*/ 154 h 1236"/>
                    <a:gd name="T102" fmla="*/ 624 w 984"/>
                    <a:gd name="T103" fmla="*/ 142 h 1236"/>
                    <a:gd name="T104" fmla="*/ 618 w 984"/>
                    <a:gd name="T105" fmla="*/ 134 h 1236"/>
                    <a:gd name="T106" fmla="*/ 614 w 984"/>
                    <a:gd name="T107" fmla="*/ 128 h 1236"/>
                    <a:gd name="T108" fmla="*/ 613 w 984"/>
                    <a:gd name="T109" fmla="*/ 127 h 1236"/>
                    <a:gd name="T110" fmla="*/ 754 w 984"/>
                    <a:gd name="T111" fmla="*/ 0 h 123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984" h="1236">
                      <a:moveTo>
                        <a:pt x="754" y="0"/>
                      </a:moveTo>
                      <a:lnTo>
                        <a:pt x="814" y="66"/>
                      </a:lnTo>
                      <a:lnTo>
                        <a:pt x="853" y="113"/>
                      </a:lnTo>
                      <a:lnTo>
                        <a:pt x="887" y="162"/>
                      </a:lnTo>
                      <a:lnTo>
                        <a:pt x="915" y="214"/>
                      </a:lnTo>
                      <a:lnTo>
                        <a:pt x="939" y="267"/>
                      </a:lnTo>
                      <a:lnTo>
                        <a:pt x="957" y="321"/>
                      </a:lnTo>
                      <a:lnTo>
                        <a:pt x="971" y="377"/>
                      </a:lnTo>
                      <a:lnTo>
                        <a:pt x="980" y="433"/>
                      </a:lnTo>
                      <a:lnTo>
                        <a:pt x="984" y="490"/>
                      </a:lnTo>
                      <a:lnTo>
                        <a:pt x="983" y="547"/>
                      </a:lnTo>
                      <a:lnTo>
                        <a:pt x="978" y="603"/>
                      </a:lnTo>
                      <a:lnTo>
                        <a:pt x="968" y="659"/>
                      </a:lnTo>
                      <a:lnTo>
                        <a:pt x="953" y="714"/>
                      </a:lnTo>
                      <a:lnTo>
                        <a:pt x="933" y="768"/>
                      </a:lnTo>
                      <a:lnTo>
                        <a:pt x="908" y="819"/>
                      </a:lnTo>
                      <a:lnTo>
                        <a:pt x="880" y="870"/>
                      </a:lnTo>
                      <a:lnTo>
                        <a:pt x="845" y="918"/>
                      </a:lnTo>
                      <a:lnTo>
                        <a:pt x="806" y="963"/>
                      </a:lnTo>
                      <a:lnTo>
                        <a:pt x="764" y="1006"/>
                      </a:lnTo>
                      <a:lnTo>
                        <a:pt x="507" y="1236"/>
                      </a:lnTo>
                      <a:lnTo>
                        <a:pt x="0" y="671"/>
                      </a:lnTo>
                      <a:lnTo>
                        <a:pt x="180" y="509"/>
                      </a:lnTo>
                      <a:lnTo>
                        <a:pt x="180" y="507"/>
                      </a:lnTo>
                      <a:lnTo>
                        <a:pt x="205" y="530"/>
                      </a:lnTo>
                      <a:lnTo>
                        <a:pt x="229" y="548"/>
                      </a:lnTo>
                      <a:lnTo>
                        <a:pt x="254" y="559"/>
                      </a:lnTo>
                      <a:lnTo>
                        <a:pt x="279" y="566"/>
                      </a:lnTo>
                      <a:lnTo>
                        <a:pt x="303" y="569"/>
                      </a:lnTo>
                      <a:lnTo>
                        <a:pt x="328" y="568"/>
                      </a:lnTo>
                      <a:lnTo>
                        <a:pt x="350" y="565"/>
                      </a:lnTo>
                      <a:lnTo>
                        <a:pt x="372" y="559"/>
                      </a:lnTo>
                      <a:lnTo>
                        <a:pt x="391" y="552"/>
                      </a:lnTo>
                      <a:lnTo>
                        <a:pt x="409" y="545"/>
                      </a:lnTo>
                      <a:lnTo>
                        <a:pt x="423" y="536"/>
                      </a:lnTo>
                      <a:lnTo>
                        <a:pt x="436" y="529"/>
                      </a:lnTo>
                      <a:lnTo>
                        <a:pt x="445" y="523"/>
                      </a:lnTo>
                      <a:lnTo>
                        <a:pt x="451" y="519"/>
                      </a:lnTo>
                      <a:lnTo>
                        <a:pt x="453" y="518"/>
                      </a:lnTo>
                      <a:lnTo>
                        <a:pt x="595" y="391"/>
                      </a:lnTo>
                      <a:lnTo>
                        <a:pt x="618" y="366"/>
                      </a:lnTo>
                      <a:lnTo>
                        <a:pt x="635" y="342"/>
                      </a:lnTo>
                      <a:lnTo>
                        <a:pt x="647" y="317"/>
                      </a:lnTo>
                      <a:lnTo>
                        <a:pt x="655" y="293"/>
                      </a:lnTo>
                      <a:lnTo>
                        <a:pt x="659" y="269"/>
                      </a:lnTo>
                      <a:lnTo>
                        <a:pt x="659" y="246"/>
                      </a:lnTo>
                      <a:lnTo>
                        <a:pt x="656" y="224"/>
                      </a:lnTo>
                      <a:lnTo>
                        <a:pt x="651" y="203"/>
                      </a:lnTo>
                      <a:lnTo>
                        <a:pt x="644" y="185"/>
                      </a:lnTo>
                      <a:lnTo>
                        <a:pt x="637" y="169"/>
                      </a:lnTo>
                      <a:lnTo>
                        <a:pt x="630" y="154"/>
                      </a:lnTo>
                      <a:lnTo>
                        <a:pt x="624" y="142"/>
                      </a:lnTo>
                      <a:lnTo>
                        <a:pt x="618" y="134"/>
                      </a:lnTo>
                      <a:lnTo>
                        <a:pt x="614" y="128"/>
                      </a:lnTo>
                      <a:lnTo>
                        <a:pt x="613" y="127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76" name="Freeform 20"/>
                <p:cNvSpPr/>
                <p:nvPr/>
              </p:nvSpPr>
              <p:spPr>
                <a:xfrm>
                  <a:off x="4267200" y="1601787"/>
                  <a:ext cx="61913" cy="114300"/>
                </a:xfrm>
                <a:custGeom>
                  <a:avLst/>
                  <a:gdLst>
                    <a:gd name="T0" fmla="*/ 351 w 546"/>
                    <a:gd name="T1" fmla="*/ 3 h 1016"/>
                    <a:gd name="T2" fmla="*/ 442 w 546"/>
                    <a:gd name="T3" fmla="*/ 23 h 1016"/>
                    <a:gd name="T4" fmla="*/ 538 w 546"/>
                    <a:gd name="T5" fmla="*/ 60 h 1016"/>
                    <a:gd name="T6" fmla="*/ 546 w 546"/>
                    <a:gd name="T7" fmla="*/ 72 h 1016"/>
                    <a:gd name="T8" fmla="*/ 540 w 546"/>
                    <a:gd name="T9" fmla="*/ 91 h 1016"/>
                    <a:gd name="T10" fmla="*/ 521 w 546"/>
                    <a:gd name="T11" fmla="*/ 113 h 1016"/>
                    <a:gd name="T12" fmla="*/ 499 w 546"/>
                    <a:gd name="T13" fmla="*/ 125 h 1016"/>
                    <a:gd name="T14" fmla="*/ 480 w 546"/>
                    <a:gd name="T15" fmla="*/ 125 h 1016"/>
                    <a:gd name="T16" fmla="*/ 386 w 546"/>
                    <a:gd name="T17" fmla="*/ 89 h 1016"/>
                    <a:gd name="T18" fmla="*/ 305 w 546"/>
                    <a:gd name="T19" fmla="*/ 72 h 1016"/>
                    <a:gd name="T20" fmla="*/ 235 w 546"/>
                    <a:gd name="T21" fmla="*/ 68 h 1016"/>
                    <a:gd name="T22" fmla="*/ 178 w 546"/>
                    <a:gd name="T23" fmla="*/ 75 h 1016"/>
                    <a:gd name="T24" fmla="*/ 136 w 546"/>
                    <a:gd name="T25" fmla="*/ 90 h 1016"/>
                    <a:gd name="T26" fmla="*/ 107 w 546"/>
                    <a:gd name="T27" fmla="*/ 111 h 1016"/>
                    <a:gd name="T28" fmla="*/ 88 w 546"/>
                    <a:gd name="T29" fmla="*/ 145 h 1016"/>
                    <a:gd name="T30" fmla="*/ 82 w 546"/>
                    <a:gd name="T31" fmla="*/ 191 h 1016"/>
                    <a:gd name="T32" fmla="*/ 93 w 546"/>
                    <a:gd name="T33" fmla="*/ 247 h 1016"/>
                    <a:gd name="T34" fmla="*/ 124 w 546"/>
                    <a:gd name="T35" fmla="*/ 310 h 1016"/>
                    <a:gd name="T36" fmla="*/ 180 w 546"/>
                    <a:gd name="T37" fmla="*/ 377 h 1016"/>
                    <a:gd name="T38" fmla="*/ 262 w 546"/>
                    <a:gd name="T39" fmla="*/ 449 h 1016"/>
                    <a:gd name="T40" fmla="*/ 330 w 546"/>
                    <a:gd name="T41" fmla="*/ 523 h 1016"/>
                    <a:gd name="T42" fmla="*/ 372 w 546"/>
                    <a:gd name="T43" fmla="*/ 594 h 1016"/>
                    <a:gd name="T44" fmla="*/ 389 w 546"/>
                    <a:gd name="T45" fmla="*/ 665 h 1016"/>
                    <a:gd name="T46" fmla="*/ 381 w 546"/>
                    <a:gd name="T47" fmla="*/ 733 h 1016"/>
                    <a:gd name="T48" fmla="*/ 347 w 546"/>
                    <a:gd name="T49" fmla="*/ 799 h 1016"/>
                    <a:gd name="T50" fmla="*/ 302 w 546"/>
                    <a:gd name="T51" fmla="*/ 856 h 1016"/>
                    <a:gd name="T52" fmla="*/ 253 w 546"/>
                    <a:gd name="T53" fmla="*/ 904 h 1016"/>
                    <a:gd name="T54" fmla="*/ 202 w 546"/>
                    <a:gd name="T55" fmla="*/ 944 h 1016"/>
                    <a:gd name="T56" fmla="*/ 154 w 546"/>
                    <a:gd name="T57" fmla="*/ 974 h 1016"/>
                    <a:gd name="T58" fmla="*/ 114 w 546"/>
                    <a:gd name="T59" fmla="*/ 996 h 1016"/>
                    <a:gd name="T60" fmla="*/ 85 w 546"/>
                    <a:gd name="T61" fmla="*/ 1011 h 1016"/>
                    <a:gd name="T62" fmla="*/ 71 w 546"/>
                    <a:gd name="T63" fmla="*/ 1016 h 1016"/>
                    <a:gd name="T64" fmla="*/ 5 w 546"/>
                    <a:gd name="T65" fmla="*/ 932 h 1016"/>
                    <a:gd name="T66" fmla="*/ 28 w 546"/>
                    <a:gd name="T67" fmla="*/ 923 h 1016"/>
                    <a:gd name="T68" fmla="*/ 57 w 546"/>
                    <a:gd name="T69" fmla="*/ 916 h 1016"/>
                    <a:gd name="T70" fmla="*/ 85 w 546"/>
                    <a:gd name="T71" fmla="*/ 911 h 1016"/>
                    <a:gd name="T72" fmla="*/ 134 w 546"/>
                    <a:gd name="T73" fmla="*/ 895 h 1016"/>
                    <a:gd name="T74" fmla="*/ 199 w 546"/>
                    <a:gd name="T75" fmla="*/ 862 h 1016"/>
                    <a:gd name="T76" fmla="*/ 242 w 546"/>
                    <a:gd name="T77" fmla="*/ 829 h 1016"/>
                    <a:gd name="T78" fmla="*/ 269 w 546"/>
                    <a:gd name="T79" fmla="*/ 802 h 1016"/>
                    <a:gd name="T80" fmla="*/ 281 w 546"/>
                    <a:gd name="T81" fmla="*/ 786 h 1016"/>
                    <a:gd name="T82" fmla="*/ 289 w 546"/>
                    <a:gd name="T83" fmla="*/ 773 h 1016"/>
                    <a:gd name="T84" fmla="*/ 301 w 546"/>
                    <a:gd name="T85" fmla="*/ 748 h 1016"/>
                    <a:gd name="T86" fmla="*/ 309 w 546"/>
                    <a:gd name="T87" fmla="*/ 717 h 1016"/>
                    <a:gd name="T88" fmla="*/ 308 w 546"/>
                    <a:gd name="T89" fmla="*/ 681 h 1016"/>
                    <a:gd name="T90" fmla="*/ 295 w 546"/>
                    <a:gd name="T91" fmla="*/ 639 h 1016"/>
                    <a:gd name="T92" fmla="*/ 268 w 546"/>
                    <a:gd name="T93" fmla="*/ 590 h 1016"/>
                    <a:gd name="T94" fmla="*/ 222 w 546"/>
                    <a:gd name="T95" fmla="*/ 535 h 1016"/>
                    <a:gd name="T96" fmla="*/ 155 w 546"/>
                    <a:gd name="T97" fmla="*/ 473 h 1016"/>
                    <a:gd name="T98" fmla="*/ 87 w 546"/>
                    <a:gd name="T99" fmla="*/ 407 h 1016"/>
                    <a:gd name="T100" fmla="*/ 39 w 546"/>
                    <a:gd name="T101" fmla="*/ 340 h 1016"/>
                    <a:gd name="T102" fmla="*/ 12 w 546"/>
                    <a:gd name="T103" fmla="*/ 272 h 1016"/>
                    <a:gd name="T104" fmla="*/ 8 w 546"/>
                    <a:gd name="T105" fmla="*/ 206 h 1016"/>
                    <a:gd name="T106" fmla="*/ 27 w 546"/>
                    <a:gd name="T107" fmla="*/ 144 h 1016"/>
                    <a:gd name="T108" fmla="*/ 67 w 546"/>
                    <a:gd name="T109" fmla="*/ 86 h 1016"/>
                    <a:gd name="T110" fmla="*/ 123 w 546"/>
                    <a:gd name="T111" fmla="*/ 41 h 1016"/>
                    <a:gd name="T112" fmla="*/ 190 w 546"/>
                    <a:gd name="T113" fmla="*/ 13 h 1016"/>
                    <a:gd name="T114" fmla="*/ 267 w 546"/>
                    <a:gd name="T115" fmla="*/ 0 h 101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46" h="1016">
                      <a:moveTo>
                        <a:pt x="309" y="0"/>
                      </a:moveTo>
                      <a:lnTo>
                        <a:pt x="351" y="3"/>
                      </a:lnTo>
                      <a:lnTo>
                        <a:pt x="396" y="11"/>
                      </a:lnTo>
                      <a:lnTo>
                        <a:pt x="442" y="23"/>
                      </a:lnTo>
                      <a:lnTo>
                        <a:pt x="490" y="39"/>
                      </a:lnTo>
                      <a:lnTo>
                        <a:pt x="538" y="60"/>
                      </a:lnTo>
                      <a:lnTo>
                        <a:pt x="544" y="64"/>
                      </a:lnTo>
                      <a:lnTo>
                        <a:pt x="546" y="72"/>
                      </a:lnTo>
                      <a:lnTo>
                        <a:pt x="545" y="81"/>
                      </a:lnTo>
                      <a:lnTo>
                        <a:pt x="540" y="91"/>
                      </a:lnTo>
                      <a:lnTo>
                        <a:pt x="532" y="102"/>
                      </a:lnTo>
                      <a:lnTo>
                        <a:pt x="521" y="113"/>
                      </a:lnTo>
                      <a:lnTo>
                        <a:pt x="510" y="120"/>
                      </a:lnTo>
                      <a:lnTo>
                        <a:pt x="499" y="125"/>
                      </a:lnTo>
                      <a:lnTo>
                        <a:pt x="489" y="127"/>
                      </a:lnTo>
                      <a:lnTo>
                        <a:pt x="480" y="125"/>
                      </a:lnTo>
                      <a:lnTo>
                        <a:pt x="432" y="105"/>
                      </a:lnTo>
                      <a:lnTo>
                        <a:pt x="386" y="89"/>
                      </a:lnTo>
                      <a:lnTo>
                        <a:pt x="344" y="79"/>
                      </a:lnTo>
                      <a:lnTo>
                        <a:pt x="305" y="72"/>
                      </a:lnTo>
                      <a:lnTo>
                        <a:pt x="268" y="68"/>
                      </a:lnTo>
                      <a:lnTo>
                        <a:pt x="235" y="68"/>
                      </a:lnTo>
                      <a:lnTo>
                        <a:pt x="205" y="70"/>
                      </a:lnTo>
                      <a:lnTo>
                        <a:pt x="178" y="75"/>
                      </a:lnTo>
                      <a:lnTo>
                        <a:pt x="155" y="82"/>
                      </a:lnTo>
                      <a:lnTo>
                        <a:pt x="136" y="90"/>
                      </a:lnTo>
                      <a:lnTo>
                        <a:pt x="119" y="100"/>
                      </a:lnTo>
                      <a:lnTo>
                        <a:pt x="107" y="111"/>
                      </a:lnTo>
                      <a:lnTo>
                        <a:pt x="96" y="126"/>
                      </a:lnTo>
                      <a:lnTo>
                        <a:pt x="88" y="145"/>
                      </a:lnTo>
                      <a:lnTo>
                        <a:pt x="83" y="167"/>
                      </a:lnTo>
                      <a:lnTo>
                        <a:pt x="82" y="191"/>
                      </a:lnTo>
                      <a:lnTo>
                        <a:pt x="85" y="218"/>
                      </a:lnTo>
                      <a:lnTo>
                        <a:pt x="93" y="247"/>
                      </a:lnTo>
                      <a:lnTo>
                        <a:pt x="105" y="278"/>
                      </a:lnTo>
                      <a:lnTo>
                        <a:pt x="124" y="310"/>
                      </a:lnTo>
                      <a:lnTo>
                        <a:pt x="149" y="343"/>
                      </a:lnTo>
                      <a:lnTo>
                        <a:pt x="180" y="377"/>
                      </a:lnTo>
                      <a:lnTo>
                        <a:pt x="219" y="411"/>
                      </a:lnTo>
                      <a:lnTo>
                        <a:pt x="262" y="449"/>
                      </a:lnTo>
                      <a:lnTo>
                        <a:pt x="298" y="486"/>
                      </a:lnTo>
                      <a:lnTo>
                        <a:pt x="330" y="523"/>
                      </a:lnTo>
                      <a:lnTo>
                        <a:pt x="353" y="559"/>
                      </a:lnTo>
                      <a:lnTo>
                        <a:pt x="372" y="594"/>
                      </a:lnTo>
                      <a:lnTo>
                        <a:pt x="383" y="630"/>
                      </a:lnTo>
                      <a:lnTo>
                        <a:pt x="389" y="665"/>
                      </a:lnTo>
                      <a:lnTo>
                        <a:pt x="388" y="699"/>
                      </a:lnTo>
                      <a:lnTo>
                        <a:pt x="381" y="733"/>
                      </a:lnTo>
                      <a:lnTo>
                        <a:pt x="368" y="766"/>
                      </a:lnTo>
                      <a:lnTo>
                        <a:pt x="347" y="799"/>
                      </a:lnTo>
                      <a:lnTo>
                        <a:pt x="326" y="828"/>
                      </a:lnTo>
                      <a:lnTo>
                        <a:pt x="302" y="856"/>
                      </a:lnTo>
                      <a:lnTo>
                        <a:pt x="278" y="880"/>
                      </a:lnTo>
                      <a:lnTo>
                        <a:pt x="253" y="904"/>
                      </a:lnTo>
                      <a:lnTo>
                        <a:pt x="227" y="924"/>
                      </a:lnTo>
                      <a:lnTo>
                        <a:pt x="202" y="944"/>
                      </a:lnTo>
                      <a:lnTo>
                        <a:pt x="177" y="960"/>
                      </a:lnTo>
                      <a:lnTo>
                        <a:pt x="154" y="974"/>
                      </a:lnTo>
                      <a:lnTo>
                        <a:pt x="132" y="986"/>
                      </a:lnTo>
                      <a:lnTo>
                        <a:pt x="114" y="996"/>
                      </a:lnTo>
                      <a:lnTo>
                        <a:pt x="98" y="1005"/>
                      </a:lnTo>
                      <a:lnTo>
                        <a:pt x="85" y="1011"/>
                      </a:lnTo>
                      <a:lnTo>
                        <a:pt x="76" y="1015"/>
                      </a:lnTo>
                      <a:lnTo>
                        <a:pt x="71" y="1016"/>
                      </a:lnTo>
                      <a:lnTo>
                        <a:pt x="0" y="939"/>
                      </a:lnTo>
                      <a:lnTo>
                        <a:pt x="5" y="932"/>
                      </a:lnTo>
                      <a:lnTo>
                        <a:pt x="14" y="927"/>
                      </a:lnTo>
                      <a:lnTo>
                        <a:pt x="28" y="923"/>
                      </a:lnTo>
                      <a:lnTo>
                        <a:pt x="42" y="919"/>
                      </a:lnTo>
                      <a:lnTo>
                        <a:pt x="57" y="916"/>
                      </a:lnTo>
                      <a:lnTo>
                        <a:pt x="72" y="913"/>
                      </a:lnTo>
                      <a:lnTo>
                        <a:pt x="85" y="911"/>
                      </a:lnTo>
                      <a:lnTo>
                        <a:pt x="94" y="910"/>
                      </a:lnTo>
                      <a:lnTo>
                        <a:pt x="134" y="895"/>
                      </a:lnTo>
                      <a:lnTo>
                        <a:pt x="169" y="879"/>
                      </a:lnTo>
                      <a:lnTo>
                        <a:pt x="199" y="862"/>
                      </a:lnTo>
                      <a:lnTo>
                        <a:pt x="223" y="846"/>
                      </a:lnTo>
                      <a:lnTo>
                        <a:pt x="242" y="829"/>
                      </a:lnTo>
                      <a:lnTo>
                        <a:pt x="258" y="815"/>
                      </a:lnTo>
                      <a:lnTo>
                        <a:pt x="269" y="802"/>
                      </a:lnTo>
                      <a:lnTo>
                        <a:pt x="277" y="792"/>
                      </a:lnTo>
                      <a:lnTo>
                        <a:pt x="281" y="786"/>
                      </a:lnTo>
                      <a:lnTo>
                        <a:pt x="282" y="784"/>
                      </a:lnTo>
                      <a:lnTo>
                        <a:pt x="289" y="773"/>
                      </a:lnTo>
                      <a:lnTo>
                        <a:pt x="295" y="761"/>
                      </a:lnTo>
                      <a:lnTo>
                        <a:pt x="301" y="748"/>
                      </a:lnTo>
                      <a:lnTo>
                        <a:pt x="306" y="734"/>
                      </a:lnTo>
                      <a:lnTo>
                        <a:pt x="309" y="717"/>
                      </a:lnTo>
                      <a:lnTo>
                        <a:pt x="310" y="700"/>
                      </a:lnTo>
                      <a:lnTo>
                        <a:pt x="308" y="681"/>
                      </a:lnTo>
                      <a:lnTo>
                        <a:pt x="302" y="660"/>
                      </a:lnTo>
                      <a:lnTo>
                        <a:pt x="295" y="639"/>
                      </a:lnTo>
                      <a:lnTo>
                        <a:pt x="283" y="616"/>
                      </a:lnTo>
                      <a:lnTo>
                        <a:pt x="268" y="590"/>
                      </a:lnTo>
                      <a:lnTo>
                        <a:pt x="248" y="564"/>
                      </a:lnTo>
                      <a:lnTo>
                        <a:pt x="222" y="535"/>
                      </a:lnTo>
                      <a:lnTo>
                        <a:pt x="192" y="505"/>
                      </a:lnTo>
                      <a:lnTo>
                        <a:pt x="155" y="473"/>
                      </a:lnTo>
                      <a:lnTo>
                        <a:pt x="118" y="441"/>
                      </a:lnTo>
                      <a:lnTo>
                        <a:pt x="87" y="407"/>
                      </a:lnTo>
                      <a:lnTo>
                        <a:pt x="60" y="373"/>
                      </a:lnTo>
                      <a:lnTo>
                        <a:pt x="39" y="340"/>
                      </a:lnTo>
                      <a:lnTo>
                        <a:pt x="24" y="306"/>
                      </a:lnTo>
                      <a:lnTo>
                        <a:pt x="12" y="272"/>
                      </a:lnTo>
                      <a:lnTo>
                        <a:pt x="7" y="239"/>
                      </a:lnTo>
                      <a:lnTo>
                        <a:pt x="8" y="206"/>
                      </a:lnTo>
                      <a:lnTo>
                        <a:pt x="14" y="175"/>
                      </a:lnTo>
                      <a:lnTo>
                        <a:pt x="27" y="144"/>
                      </a:lnTo>
                      <a:lnTo>
                        <a:pt x="44" y="115"/>
                      </a:lnTo>
                      <a:lnTo>
                        <a:pt x="67" y="86"/>
                      </a:lnTo>
                      <a:lnTo>
                        <a:pt x="94" y="62"/>
                      </a:lnTo>
                      <a:lnTo>
                        <a:pt x="123" y="41"/>
                      </a:lnTo>
                      <a:lnTo>
                        <a:pt x="156" y="25"/>
                      </a:lnTo>
                      <a:lnTo>
                        <a:pt x="190" y="13"/>
                      </a:lnTo>
                      <a:lnTo>
                        <a:pt x="227" y="4"/>
                      </a:lnTo>
                      <a:lnTo>
                        <a:pt x="267" y="0"/>
                      </a:lnTo>
                      <a:lnTo>
                        <a:pt x="309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77" name="Freeform 21"/>
                <p:cNvSpPr/>
                <p:nvPr/>
              </p:nvSpPr>
              <p:spPr>
                <a:xfrm>
                  <a:off x="4211638" y="1727200"/>
                  <a:ext cx="41275" cy="39688"/>
                </a:xfrm>
                <a:custGeom>
                  <a:avLst/>
                  <a:gdLst>
                    <a:gd name="T0" fmla="*/ 263 w 366"/>
                    <a:gd name="T1" fmla="*/ 0 h 351"/>
                    <a:gd name="T2" fmla="*/ 283 w 366"/>
                    <a:gd name="T3" fmla="*/ 3 h 351"/>
                    <a:gd name="T4" fmla="*/ 303 w 366"/>
                    <a:gd name="T5" fmla="*/ 11 h 351"/>
                    <a:gd name="T6" fmla="*/ 322 w 366"/>
                    <a:gd name="T7" fmla="*/ 22 h 351"/>
                    <a:gd name="T8" fmla="*/ 338 w 366"/>
                    <a:gd name="T9" fmla="*/ 37 h 351"/>
                    <a:gd name="T10" fmla="*/ 350 w 366"/>
                    <a:gd name="T11" fmla="*/ 54 h 351"/>
                    <a:gd name="T12" fmla="*/ 360 w 366"/>
                    <a:gd name="T13" fmla="*/ 75 h 351"/>
                    <a:gd name="T14" fmla="*/ 365 w 366"/>
                    <a:gd name="T15" fmla="*/ 95 h 351"/>
                    <a:gd name="T16" fmla="*/ 366 w 366"/>
                    <a:gd name="T17" fmla="*/ 115 h 351"/>
                    <a:gd name="T18" fmla="*/ 363 w 366"/>
                    <a:gd name="T19" fmla="*/ 136 h 351"/>
                    <a:gd name="T20" fmla="*/ 356 w 366"/>
                    <a:gd name="T21" fmla="*/ 156 h 351"/>
                    <a:gd name="T22" fmla="*/ 344 w 366"/>
                    <a:gd name="T23" fmla="*/ 175 h 351"/>
                    <a:gd name="T24" fmla="*/ 330 w 366"/>
                    <a:gd name="T25" fmla="*/ 191 h 351"/>
                    <a:gd name="T26" fmla="*/ 182 w 366"/>
                    <a:gd name="T27" fmla="*/ 323 h 351"/>
                    <a:gd name="T28" fmla="*/ 164 w 366"/>
                    <a:gd name="T29" fmla="*/ 336 h 351"/>
                    <a:gd name="T30" fmla="*/ 145 w 366"/>
                    <a:gd name="T31" fmla="*/ 346 h 351"/>
                    <a:gd name="T32" fmla="*/ 124 w 366"/>
                    <a:gd name="T33" fmla="*/ 351 h 351"/>
                    <a:gd name="T34" fmla="*/ 103 w 366"/>
                    <a:gd name="T35" fmla="*/ 351 h 351"/>
                    <a:gd name="T36" fmla="*/ 83 w 366"/>
                    <a:gd name="T37" fmla="*/ 348 h 351"/>
                    <a:gd name="T38" fmla="*/ 63 w 366"/>
                    <a:gd name="T39" fmla="*/ 340 h 351"/>
                    <a:gd name="T40" fmla="*/ 44 w 366"/>
                    <a:gd name="T41" fmla="*/ 330 h 351"/>
                    <a:gd name="T42" fmla="*/ 28 w 366"/>
                    <a:gd name="T43" fmla="*/ 315 h 351"/>
                    <a:gd name="T44" fmla="*/ 15 w 366"/>
                    <a:gd name="T45" fmla="*/ 297 h 351"/>
                    <a:gd name="T46" fmla="*/ 6 w 366"/>
                    <a:gd name="T47" fmla="*/ 277 h 351"/>
                    <a:gd name="T48" fmla="*/ 1 w 366"/>
                    <a:gd name="T49" fmla="*/ 257 h 351"/>
                    <a:gd name="T50" fmla="*/ 0 w 366"/>
                    <a:gd name="T51" fmla="*/ 236 h 351"/>
                    <a:gd name="T52" fmla="*/ 3 w 366"/>
                    <a:gd name="T53" fmla="*/ 215 h 351"/>
                    <a:gd name="T54" fmla="*/ 10 w 366"/>
                    <a:gd name="T55" fmla="*/ 196 h 351"/>
                    <a:gd name="T56" fmla="*/ 22 w 366"/>
                    <a:gd name="T57" fmla="*/ 178 h 351"/>
                    <a:gd name="T58" fmla="*/ 37 w 366"/>
                    <a:gd name="T59" fmla="*/ 161 h 351"/>
                    <a:gd name="T60" fmla="*/ 183 w 366"/>
                    <a:gd name="T61" fmla="*/ 29 h 351"/>
                    <a:gd name="T62" fmla="*/ 202 w 366"/>
                    <a:gd name="T63" fmla="*/ 16 h 351"/>
                    <a:gd name="T64" fmla="*/ 221 w 366"/>
                    <a:gd name="T65" fmla="*/ 7 h 351"/>
                    <a:gd name="T66" fmla="*/ 241 w 366"/>
                    <a:gd name="T67" fmla="*/ 1 h 351"/>
                    <a:gd name="T68" fmla="*/ 263 w 366"/>
                    <a:gd name="T69" fmla="*/ 0 h 351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66" h="351">
                      <a:moveTo>
                        <a:pt x="263" y="0"/>
                      </a:moveTo>
                      <a:lnTo>
                        <a:pt x="283" y="3"/>
                      </a:lnTo>
                      <a:lnTo>
                        <a:pt x="303" y="11"/>
                      </a:lnTo>
                      <a:lnTo>
                        <a:pt x="322" y="22"/>
                      </a:lnTo>
                      <a:lnTo>
                        <a:pt x="338" y="37"/>
                      </a:lnTo>
                      <a:lnTo>
                        <a:pt x="350" y="54"/>
                      </a:lnTo>
                      <a:lnTo>
                        <a:pt x="360" y="75"/>
                      </a:lnTo>
                      <a:lnTo>
                        <a:pt x="365" y="95"/>
                      </a:lnTo>
                      <a:lnTo>
                        <a:pt x="366" y="115"/>
                      </a:lnTo>
                      <a:lnTo>
                        <a:pt x="363" y="136"/>
                      </a:lnTo>
                      <a:lnTo>
                        <a:pt x="356" y="156"/>
                      </a:lnTo>
                      <a:lnTo>
                        <a:pt x="344" y="175"/>
                      </a:lnTo>
                      <a:lnTo>
                        <a:pt x="330" y="191"/>
                      </a:lnTo>
                      <a:lnTo>
                        <a:pt x="182" y="323"/>
                      </a:lnTo>
                      <a:lnTo>
                        <a:pt x="164" y="336"/>
                      </a:lnTo>
                      <a:lnTo>
                        <a:pt x="145" y="346"/>
                      </a:lnTo>
                      <a:lnTo>
                        <a:pt x="124" y="351"/>
                      </a:lnTo>
                      <a:lnTo>
                        <a:pt x="103" y="351"/>
                      </a:lnTo>
                      <a:lnTo>
                        <a:pt x="83" y="348"/>
                      </a:lnTo>
                      <a:lnTo>
                        <a:pt x="63" y="340"/>
                      </a:lnTo>
                      <a:lnTo>
                        <a:pt x="44" y="330"/>
                      </a:lnTo>
                      <a:lnTo>
                        <a:pt x="28" y="315"/>
                      </a:lnTo>
                      <a:lnTo>
                        <a:pt x="15" y="297"/>
                      </a:lnTo>
                      <a:lnTo>
                        <a:pt x="6" y="277"/>
                      </a:lnTo>
                      <a:lnTo>
                        <a:pt x="1" y="257"/>
                      </a:lnTo>
                      <a:lnTo>
                        <a:pt x="0" y="236"/>
                      </a:lnTo>
                      <a:lnTo>
                        <a:pt x="3" y="215"/>
                      </a:lnTo>
                      <a:lnTo>
                        <a:pt x="10" y="196"/>
                      </a:lnTo>
                      <a:lnTo>
                        <a:pt x="22" y="178"/>
                      </a:lnTo>
                      <a:lnTo>
                        <a:pt x="37" y="161"/>
                      </a:lnTo>
                      <a:lnTo>
                        <a:pt x="183" y="29"/>
                      </a:lnTo>
                      <a:lnTo>
                        <a:pt x="202" y="16"/>
                      </a:lnTo>
                      <a:lnTo>
                        <a:pt x="221" y="7"/>
                      </a:lnTo>
                      <a:lnTo>
                        <a:pt x="241" y="1"/>
                      </a:lnTo>
                      <a:lnTo>
                        <a:pt x="263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</p:grpSp>
        </p:grpSp>
        <p:sp>
          <p:nvSpPr>
            <p:cNvPr id="78" name=""/>
            <p:cNvSpPr txBox="1"/>
            <p:nvPr/>
          </p:nvSpPr>
          <p:spPr>
            <a:xfrm>
              <a:off x="1333500" y="1927353"/>
              <a:ext cx="9136224" cy="3662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/>
                <a:t>게임 진행 중 난이도의 증가   </a:t>
              </a:r>
              <a:r>
                <a:rPr lang="en-US" altLang="ko-KR"/>
                <a:t>-</a:t>
              </a:r>
              <a:r>
                <a:rPr lang="ko-KR" altLang="en-US"/>
                <a:t>김예영 학우님</a:t>
              </a:r>
              <a:endParaRPr lang="ko-KR" altLang="en-US"/>
            </a:p>
          </p:txBody>
        </p:sp>
      </p:grpSp>
      <p:grpSp>
        <p:nvGrpSpPr>
          <p:cNvPr id="88" name=""/>
          <p:cNvGrpSpPr/>
          <p:nvPr/>
        </p:nvGrpSpPr>
        <p:grpSpPr>
          <a:xfrm rot="0">
            <a:off x="1174395" y="2987894"/>
            <a:ext cx="9760108" cy="487870"/>
            <a:chOff x="709615" y="1866860"/>
            <a:chExt cx="9760108" cy="487870"/>
          </a:xfrm>
        </p:grpSpPr>
        <p:grpSp>
          <p:nvGrpSpPr>
            <p:cNvPr id="89" name="그룹 28"/>
            <p:cNvGrpSpPr/>
            <p:nvPr/>
          </p:nvGrpSpPr>
          <p:grpSpPr>
            <a:xfrm rot="0">
              <a:off x="709615" y="1866860"/>
              <a:ext cx="487869" cy="487869"/>
              <a:chOff x="1009942" y="812888"/>
              <a:chExt cx="865635" cy="865635"/>
            </a:xfrm>
          </p:grpSpPr>
          <p:sp>
            <p:nvSpPr>
              <p:cNvPr id="90" name="타원 29"/>
              <p:cNvSpPr/>
              <p:nvPr/>
            </p:nvSpPr>
            <p:spPr>
              <a:xfrm>
                <a:off x="1009942" y="812888"/>
                <a:ext cx="865635" cy="865635"/>
              </a:xfrm>
              <a:prstGeom prst="ellipse">
                <a:avLst/>
              </a:prstGeom>
              <a:solidFill>
                <a:srgbClr val="ff6834">
                  <a:alpha val="100000"/>
                </a:srgbClr>
              </a:solidFill>
              <a:ln w="12700" cap="flat" cmpd="sng" algn="ctr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algn="ctr" defTabSz="914400" rtl="0" eaLnBrk="1" latinLnBrk="1" hangingPunct="1"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grpSp>
            <p:nvGrpSpPr>
              <p:cNvPr id="91" name="그룹 30"/>
              <p:cNvGrpSpPr/>
              <p:nvPr/>
            </p:nvGrpSpPr>
            <p:grpSpPr>
              <a:xfrm rot="0">
                <a:off x="1222818" y="1001930"/>
                <a:ext cx="439877" cy="487550"/>
                <a:chOff x="4006850" y="1601787"/>
                <a:chExt cx="322263" cy="357188"/>
              </a:xfrm>
              <a:solidFill>
                <a:srgbClr val="ffffff">
                  <a:alpha val="100000"/>
                </a:srgbClr>
              </a:solidFill>
            </p:grpSpPr>
            <p:sp>
              <p:nvSpPr>
                <p:cNvPr id="92" name="Freeform 17"/>
                <p:cNvSpPr/>
                <p:nvPr/>
              </p:nvSpPr>
              <p:spPr>
                <a:xfrm>
                  <a:off x="4125913" y="1674813"/>
                  <a:ext cx="141288" cy="109538"/>
                </a:xfrm>
                <a:custGeom>
                  <a:avLst/>
                  <a:gdLst>
                    <a:gd name="T0" fmla="*/ 680 w 1255"/>
                    <a:gd name="T1" fmla="*/ 0 h 963"/>
                    <a:gd name="T2" fmla="*/ 736 w 1255"/>
                    <a:gd name="T3" fmla="*/ 1 h 963"/>
                    <a:gd name="T4" fmla="*/ 793 w 1255"/>
                    <a:gd name="T5" fmla="*/ 6 h 963"/>
                    <a:gd name="T6" fmla="*/ 849 w 1255"/>
                    <a:gd name="T7" fmla="*/ 17 h 963"/>
                    <a:gd name="T8" fmla="*/ 904 w 1255"/>
                    <a:gd name="T9" fmla="*/ 32 h 963"/>
                    <a:gd name="T10" fmla="*/ 958 w 1255"/>
                    <a:gd name="T11" fmla="*/ 52 h 963"/>
                    <a:gd name="T12" fmla="*/ 1010 w 1255"/>
                    <a:gd name="T13" fmla="*/ 77 h 963"/>
                    <a:gd name="T14" fmla="*/ 1060 w 1255"/>
                    <a:gd name="T15" fmla="*/ 105 h 963"/>
                    <a:gd name="T16" fmla="*/ 1107 w 1255"/>
                    <a:gd name="T17" fmla="*/ 140 h 963"/>
                    <a:gd name="T18" fmla="*/ 1153 w 1255"/>
                    <a:gd name="T19" fmla="*/ 178 h 963"/>
                    <a:gd name="T20" fmla="*/ 1195 w 1255"/>
                    <a:gd name="T21" fmla="*/ 221 h 963"/>
                    <a:gd name="T22" fmla="*/ 1255 w 1255"/>
                    <a:gd name="T23" fmla="*/ 287 h 963"/>
                    <a:gd name="T24" fmla="*/ 1116 w 1255"/>
                    <a:gd name="T25" fmla="*/ 413 h 963"/>
                    <a:gd name="T26" fmla="*/ 1093 w 1255"/>
                    <a:gd name="T27" fmla="*/ 391 h 963"/>
                    <a:gd name="T28" fmla="*/ 1070 w 1255"/>
                    <a:gd name="T29" fmla="*/ 375 h 963"/>
                    <a:gd name="T30" fmla="*/ 1045 w 1255"/>
                    <a:gd name="T31" fmla="*/ 364 h 963"/>
                    <a:gd name="T32" fmla="*/ 1021 w 1255"/>
                    <a:gd name="T33" fmla="*/ 357 h 963"/>
                    <a:gd name="T34" fmla="*/ 997 w 1255"/>
                    <a:gd name="T35" fmla="*/ 354 h 963"/>
                    <a:gd name="T36" fmla="*/ 974 w 1255"/>
                    <a:gd name="T37" fmla="*/ 354 h 963"/>
                    <a:gd name="T38" fmla="*/ 952 w 1255"/>
                    <a:gd name="T39" fmla="*/ 356 h 963"/>
                    <a:gd name="T40" fmla="*/ 930 w 1255"/>
                    <a:gd name="T41" fmla="*/ 361 h 963"/>
                    <a:gd name="T42" fmla="*/ 911 w 1255"/>
                    <a:gd name="T43" fmla="*/ 367 h 963"/>
                    <a:gd name="T44" fmla="*/ 894 w 1255"/>
                    <a:gd name="T45" fmla="*/ 373 h 963"/>
                    <a:gd name="T46" fmla="*/ 878 w 1255"/>
                    <a:gd name="T47" fmla="*/ 380 h 963"/>
                    <a:gd name="T48" fmla="*/ 866 w 1255"/>
                    <a:gd name="T49" fmla="*/ 386 h 963"/>
                    <a:gd name="T50" fmla="*/ 857 w 1255"/>
                    <a:gd name="T51" fmla="*/ 391 h 963"/>
                    <a:gd name="T52" fmla="*/ 851 w 1255"/>
                    <a:gd name="T53" fmla="*/ 395 h 963"/>
                    <a:gd name="T54" fmla="*/ 849 w 1255"/>
                    <a:gd name="T55" fmla="*/ 396 h 963"/>
                    <a:gd name="T56" fmla="*/ 699 w 1255"/>
                    <a:gd name="T57" fmla="*/ 532 h 963"/>
                    <a:gd name="T58" fmla="*/ 676 w 1255"/>
                    <a:gd name="T59" fmla="*/ 556 h 963"/>
                    <a:gd name="T60" fmla="*/ 657 w 1255"/>
                    <a:gd name="T61" fmla="*/ 581 h 963"/>
                    <a:gd name="T62" fmla="*/ 645 w 1255"/>
                    <a:gd name="T63" fmla="*/ 605 h 963"/>
                    <a:gd name="T64" fmla="*/ 638 w 1255"/>
                    <a:gd name="T65" fmla="*/ 631 h 963"/>
                    <a:gd name="T66" fmla="*/ 635 w 1255"/>
                    <a:gd name="T67" fmla="*/ 654 h 963"/>
                    <a:gd name="T68" fmla="*/ 635 w 1255"/>
                    <a:gd name="T69" fmla="*/ 677 h 963"/>
                    <a:gd name="T70" fmla="*/ 638 w 1255"/>
                    <a:gd name="T71" fmla="*/ 700 h 963"/>
                    <a:gd name="T72" fmla="*/ 643 w 1255"/>
                    <a:gd name="T73" fmla="*/ 720 h 963"/>
                    <a:gd name="T74" fmla="*/ 650 w 1255"/>
                    <a:gd name="T75" fmla="*/ 739 h 963"/>
                    <a:gd name="T76" fmla="*/ 657 w 1255"/>
                    <a:gd name="T77" fmla="*/ 757 h 963"/>
                    <a:gd name="T78" fmla="*/ 666 w 1255"/>
                    <a:gd name="T79" fmla="*/ 771 h 963"/>
                    <a:gd name="T80" fmla="*/ 673 w 1255"/>
                    <a:gd name="T81" fmla="*/ 783 h 963"/>
                    <a:gd name="T82" fmla="*/ 679 w 1255"/>
                    <a:gd name="T83" fmla="*/ 792 h 963"/>
                    <a:gd name="T84" fmla="*/ 684 w 1255"/>
                    <a:gd name="T85" fmla="*/ 799 h 963"/>
                    <a:gd name="T86" fmla="*/ 686 w 1255"/>
                    <a:gd name="T87" fmla="*/ 802 h 963"/>
                    <a:gd name="T88" fmla="*/ 505 w 1255"/>
                    <a:gd name="T89" fmla="*/ 963 h 963"/>
                    <a:gd name="T90" fmla="*/ 0 w 1255"/>
                    <a:gd name="T91" fmla="*/ 400 h 963"/>
                    <a:gd name="T92" fmla="*/ 255 w 1255"/>
                    <a:gd name="T93" fmla="*/ 170 h 963"/>
                    <a:gd name="T94" fmla="*/ 302 w 1255"/>
                    <a:gd name="T95" fmla="*/ 133 h 963"/>
                    <a:gd name="T96" fmla="*/ 352 w 1255"/>
                    <a:gd name="T97" fmla="*/ 99 h 963"/>
                    <a:gd name="T98" fmla="*/ 403 w 1255"/>
                    <a:gd name="T99" fmla="*/ 71 h 963"/>
                    <a:gd name="T100" fmla="*/ 457 w 1255"/>
                    <a:gd name="T101" fmla="*/ 46 h 963"/>
                    <a:gd name="T102" fmla="*/ 511 w 1255"/>
                    <a:gd name="T103" fmla="*/ 28 h 963"/>
                    <a:gd name="T104" fmla="*/ 567 w 1255"/>
                    <a:gd name="T105" fmla="*/ 13 h 963"/>
                    <a:gd name="T106" fmla="*/ 623 w 1255"/>
                    <a:gd name="T107" fmla="*/ 4 h 963"/>
                    <a:gd name="T108" fmla="*/ 680 w 1255"/>
                    <a:gd name="T109" fmla="*/ 0 h 963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255" h="963">
                      <a:moveTo>
                        <a:pt x="680" y="0"/>
                      </a:moveTo>
                      <a:lnTo>
                        <a:pt x="736" y="1"/>
                      </a:lnTo>
                      <a:lnTo>
                        <a:pt x="793" y="6"/>
                      </a:lnTo>
                      <a:lnTo>
                        <a:pt x="849" y="17"/>
                      </a:lnTo>
                      <a:lnTo>
                        <a:pt x="904" y="32"/>
                      </a:lnTo>
                      <a:lnTo>
                        <a:pt x="958" y="52"/>
                      </a:lnTo>
                      <a:lnTo>
                        <a:pt x="1010" y="77"/>
                      </a:lnTo>
                      <a:lnTo>
                        <a:pt x="1060" y="105"/>
                      </a:lnTo>
                      <a:lnTo>
                        <a:pt x="1107" y="140"/>
                      </a:lnTo>
                      <a:lnTo>
                        <a:pt x="1153" y="178"/>
                      </a:lnTo>
                      <a:lnTo>
                        <a:pt x="1195" y="221"/>
                      </a:lnTo>
                      <a:lnTo>
                        <a:pt x="1255" y="287"/>
                      </a:lnTo>
                      <a:lnTo>
                        <a:pt x="1116" y="413"/>
                      </a:lnTo>
                      <a:lnTo>
                        <a:pt x="1093" y="391"/>
                      </a:lnTo>
                      <a:lnTo>
                        <a:pt x="1070" y="375"/>
                      </a:lnTo>
                      <a:lnTo>
                        <a:pt x="1045" y="364"/>
                      </a:lnTo>
                      <a:lnTo>
                        <a:pt x="1021" y="357"/>
                      </a:lnTo>
                      <a:lnTo>
                        <a:pt x="997" y="354"/>
                      </a:lnTo>
                      <a:lnTo>
                        <a:pt x="974" y="354"/>
                      </a:lnTo>
                      <a:lnTo>
                        <a:pt x="952" y="356"/>
                      </a:lnTo>
                      <a:lnTo>
                        <a:pt x="930" y="361"/>
                      </a:lnTo>
                      <a:lnTo>
                        <a:pt x="911" y="367"/>
                      </a:lnTo>
                      <a:lnTo>
                        <a:pt x="894" y="373"/>
                      </a:lnTo>
                      <a:lnTo>
                        <a:pt x="878" y="380"/>
                      </a:lnTo>
                      <a:lnTo>
                        <a:pt x="866" y="386"/>
                      </a:lnTo>
                      <a:lnTo>
                        <a:pt x="857" y="391"/>
                      </a:lnTo>
                      <a:lnTo>
                        <a:pt x="851" y="395"/>
                      </a:lnTo>
                      <a:lnTo>
                        <a:pt x="849" y="396"/>
                      </a:lnTo>
                      <a:lnTo>
                        <a:pt x="699" y="532"/>
                      </a:lnTo>
                      <a:lnTo>
                        <a:pt x="676" y="556"/>
                      </a:lnTo>
                      <a:lnTo>
                        <a:pt x="657" y="581"/>
                      </a:lnTo>
                      <a:lnTo>
                        <a:pt x="645" y="605"/>
                      </a:lnTo>
                      <a:lnTo>
                        <a:pt x="638" y="631"/>
                      </a:lnTo>
                      <a:lnTo>
                        <a:pt x="635" y="654"/>
                      </a:lnTo>
                      <a:lnTo>
                        <a:pt x="635" y="677"/>
                      </a:lnTo>
                      <a:lnTo>
                        <a:pt x="638" y="700"/>
                      </a:lnTo>
                      <a:lnTo>
                        <a:pt x="643" y="720"/>
                      </a:lnTo>
                      <a:lnTo>
                        <a:pt x="650" y="739"/>
                      </a:lnTo>
                      <a:lnTo>
                        <a:pt x="657" y="757"/>
                      </a:lnTo>
                      <a:lnTo>
                        <a:pt x="666" y="771"/>
                      </a:lnTo>
                      <a:lnTo>
                        <a:pt x="673" y="783"/>
                      </a:lnTo>
                      <a:lnTo>
                        <a:pt x="679" y="792"/>
                      </a:lnTo>
                      <a:lnTo>
                        <a:pt x="684" y="799"/>
                      </a:lnTo>
                      <a:lnTo>
                        <a:pt x="686" y="802"/>
                      </a:lnTo>
                      <a:lnTo>
                        <a:pt x="505" y="963"/>
                      </a:lnTo>
                      <a:lnTo>
                        <a:pt x="0" y="400"/>
                      </a:lnTo>
                      <a:lnTo>
                        <a:pt x="255" y="170"/>
                      </a:lnTo>
                      <a:lnTo>
                        <a:pt x="302" y="133"/>
                      </a:lnTo>
                      <a:lnTo>
                        <a:pt x="352" y="99"/>
                      </a:lnTo>
                      <a:lnTo>
                        <a:pt x="403" y="71"/>
                      </a:lnTo>
                      <a:lnTo>
                        <a:pt x="457" y="46"/>
                      </a:lnTo>
                      <a:lnTo>
                        <a:pt x="511" y="28"/>
                      </a:lnTo>
                      <a:lnTo>
                        <a:pt x="567" y="13"/>
                      </a:lnTo>
                      <a:lnTo>
                        <a:pt x="623" y="4"/>
                      </a:lnTo>
                      <a:lnTo>
                        <a:pt x="680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93" name="Freeform 18"/>
                <p:cNvSpPr/>
                <p:nvPr/>
              </p:nvSpPr>
              <p:spPr>
                <a:xfrm>
                  <a:off x="4006850" y="1725613"/>
                  <a:ext cx="234950" cy="233363"/>
                </a:xfrm>
                <a:custGeom>
                  <a:avLst/>
                  <a:gdLst>
                    <a:gd name="T0" fmla="*/ 992 w 2072"/>
                    <a:gd name="T1" fmla="*/ 0 h 2058"/>
                    <a:gd name="T2" fmla="*/ 2072 w 2072"/>
                    <a:gd name="T3" fmla="*/ 1204 h 2058"/>
                    <a:gd name="T4" fmla="*/ 1350 w 2072"/>
                    <a:gd name="T5" fmla="*/ 1852 h 2058"/>
                    <a:gd name="T6" fmla="*/ 1309 w 2072"/>
                    <a:gd name="T7" fmla="*/ 1886 h 2058"/>
                    <a:gd name="T8" fmla="*/ 1266 w 2072"/>
                    <a:gd name="T9" fmla="*/ 1916 h 2058"/>
                    <a:gd name="T10" fmla="*/ 1220 w 2072"/>
                    <a:gd name="T11" fmla="*/ 1945 h 2058"/>
                    <a:gd name="T12" fmla="*/ 1172 w 2072"/>
                    <a:gd name="T13" fmla="*/ 1970 h 2058"/>
                    <a:gd name="T14" fmla="*/ 1122 w 2072"/>
                    <a:gd name="T15" fmla="*/ 1993 h 2058"/>
                    <a:gd name="T16" fmla="*/ 1070 w 2072"/>
                    <a:gd name="T17" fmla="*/ 2011 h 2058"/>
                    <a:gd name="T18" fmla="*/ 1018 w 2072"/>
                    <a:gd name="T19" fmla="*/ 2027 h 2058"/>
                    <a:gd name="T20" fmla="*/ 964 w 2072"/>
                    <a:gd name="T21" fmla="*/ 2040 h 2058"/>
                    <a:gd name="T22" fmla="*/ 910 w 2072"/>
                    <a:gd name="T23" fmla="*/ 2050 h 2058"/>
                    <a:gd name="T24" fmla="*/ 856 w 2072"/>
                    <a:gd name="T25" fmla="*/ 2056 h 2058"/>
                    <a:gd name="T26" fmla="*/ 801 w 2072"/>
                    <a:gd name="T27" fmla="*/ 2058 h 2058"/>
                    <a:gd name="T28" fmla="*/ 747 w 2072"/>
                    <a:gd name="T29" fmla="*/ 2057 h 2058"/>
                    <a:gd name="T30" fmla="*/ 694 w 2072"/>
                    <a:gd name="T31" fmla="*/ 2052 h 2058"/>
                    <a:gd name="T32" fmla="*/ 642 w 2072"/>
                    <a:gd name="T33" fmla="*/ 2044 h 2058"/>
                    <a:gd name="T34" fmla="*/ 592 w 2072"/>
                    <a:gd name="T35" fmla="*/ 2032 h 2058"/>
                    <a:gd name="T36" fmla="*/ 542 w 2072"/>
                    <a:gd name="T37" fmla="*/ 2015 h 2058"/>
                    <a:gd name="T38" fmla="*/ 494 w 2072"/>
                    <a:gd name="T39" fmla="*/ 1995 h 2058"/>
                    <a:gd name="T40" fmla="*/ 449 w 2072"/>
                    <a:gd name="T41" fmla="*/ 1971 h 2058"/>
                    <a:gd name="T42" fmla="*/ 406 w 2072"/>
                    <a:gd name="T43" fmla="*/ 1943 h 2058"/>
                    <a:gd name="T44" fmla="*/ 367 w 2072"/>
                    <a:gd name="T45" fmla="*/ 1910 h 2058"/>
                    <a:gd name="T46" fmla="*/ 330 w 2072"/>
                    <a:gd name="T47" fmla="*/ 1874 h 2058"/>
                    <a:gd name="T48" fmla="*/ 138 w 2072"/>
                    <a:gd name="T49" fmla="*/ 1661 h 2058"/>
                    <a:gd name="T50" fmla="*/ 106 w 2072"/>
                    <a:gd name="T51" fmla="*/ 1620 h 2058"/>
                    <a:gd name="T52" fmla="*/ 77 w 2072"/>
                    <a:gd name="T53" fmla="*/ 1577 h 2058"/>
                    <a:gd name="T54" fmla="*/ 54 w 2072"/>
                    <a:gd name="T55" fmla="*/ 1532 h 2058"/>
                    <a:gd name="T56" fmla="*/ 35 w 2072"/>
                    <a:gd name="T57" fmla="*/ 1484 h 2058"/>
                    <a:gd name="T58" fmla="*/ 20 w 2072"/>
                    <a:gd name="T59" fmla="*/ 1435 h 2058"/>
                    <a:gd name="T60" fmla="*/ 9 w 2072"/>
                    <a:gd name="T61" fmla="*/ 1384 h 2058"/>
                    <a:gd name="T62" fmla="*/ 3 w 2072"/>
                    <a:gd name="T63" fmla="*/ 1331 h 2058"/>
                    <a:gd name="T64" fmla="*/ 0 w 2072"/>
                    <a:gd name="T65" fmla="*/ 1278 h 2058"/>
                    <a:gd name="T66" fmla="*/ 1 w 2072"/>
                    <a:gd name="T67" fmla="*/ 1225 h 2058"/>
                    <a:gd name="T68" fmla="*/ 6 w 2072"/>
                    <a:gd name="T69" fmla="*/ 1171 h 2058"/>
                    <a:gd name="T70" fmla="*/ 14 w 2072"/>
                    <a:gd name="T71" fmla="*/ 1117 h 2058"/>
                    <a:gd name="T72" fmla="*/ 26 w 2072"/>
                    <a:gd name="T73" fmla="*/ 1064 h 2058"/>
                    <a:gd name="T74" fmla="*/ 41 w 2072"/>
                    <a:gd name="T75" fmla="*/ 1011 h 2058"/>
                    <a:gd name="T76" fmla="*/ 60 w 2072"/>
                    <a:gd name="T77" fmla="*/ 959 h 2058"/>
                    <a:gd name="T78" fmla="*/ 81 w 2072"/>
                    <a:gd name="T79" fmla="*/ 908 h 2058"/>
                    <a:gd name="T80" fmla="*/ 106 w 2072"/>
                    <a:gd name="T81" fmla="*/ 860 h 2058"/>
                    <a:gd name="T82" fmla="*/ 133 w 2072"/>
                    <a:gd name="T83" fmla="*/ 813 h 2058"/>
                    <a:gd name="T84" fmla="*/ 164 w 2072"/>
                    <a:gd name="T85" fmla="*/ 768 h 2058"/>
                    <a:gd name="T86" fmla="*/ 197 w 2072"/>
                    <a:gd name="T87" fmla="*/ 725 h 2058"/>
                    <a:gd name="T88" fmla="*/ 232 w 2072"/>
                    <a:gd name="T89" fmla="*/ 685 h 2058"/>
                    <a:gd name="T90" fmla="*/ 270 w 2072"/>
                    <a:gd name="T91" fmla="*/ 649 h 2058"/>
                    <a:gd name="T92" fmla="*/ 992 w 2072"/>
                    <a:gd name="T93" fmla="*/ 0 h 2058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72" h="2058">
                      <a:moveTo>
                        <a:pt x="992" y="0"/>
                      </a:moveTo>
                      <a:lnTo>
                        <a:pt x="2072" y="1204"/>
                      </a:lnTo>
                      <a:lnTo>
                        <a:pt x="1350" y="1852"/>
                      </a:lnTo>
                      <a:lnTo>
                        <a:pt x="1309" y="1886"/>
                      </a:lnTo>
                      <a:lnTo>
                        <a:pt x="1266" y="1916"/>
                      </a:lnTo>
                      <a:lnTo>
                        <a:pt x="1220" y="1945"/>
                      </a:lnTo>
                      <a:lnTo>
                        <a:pt x="1172" y="1970"/>
                      </a:lnTo>
                      <a:lnTo>
                        <a:pt x="1122" y="1993"/>
                      </a:lnTo>
                      <a:lnTo>
                        <a:pt x="1070" y="2011"/>
                      </a:lnTo>
                      <a:lnTo>
                        <a:pt x="1018" y="2027"/>
                      </a:lnTo>
                      <a:lnTo>
                        <a:pt x="964" y="2040"/>
                      </a:lnTo>
                      <a:lnTo>
                        <a:pt x="910" y="2050"/>
                      </a:lnTo>
                      <a:lnTo>
                        <a:pt x="856" y="2056"/>
                      </a:lnTo>
                      <a:lnTo>
                        <a:pt x="801" y="2058"/>
                      </a:lnTo>
                      <a:lnTo>
                        <a:pt x="747" y="2057"/>
                      </a:lnTo>
                      <a:lnTo>
                        <a:pt x="694" y="2052"/>
                      </a:lnTo>
                      <a:lnTo>
                        <a:pt x="642" y="2044"/>
                      </a:lnTo>
                      <a:lnTo>
                        <a:pt x="592" y="2032"/>
                      </a:lnTo>
                      <a:lnTo>
                        <a:pt x="542" y="2015"/>
                      </a:lnTo>
                      <a:lnTo>
                        <a:pt x="494" y="1995"/>
                      </a:lnTo>
                      <a:lnTo>
                        <a:pt x="449" y="1971"/>
                      </a:lnTo>
                      <a:lnTo>
                        <a:pt x="406" y="1943"/>
                      </a:lnTo>
                      <a:lnTo>
                        <a:pt x="367" y="1910"/>
                      </a:lnTo>
                      <a:lnTo>
                        <a:pt x="330" y="1874"/>
                      </a:lnTo>
                      <a:lnTo>
                        <a:pt x="138" y="1661"/>
                      </a:lnTo>
                      <a:lnTo>
                        <a:pt x="106" y="1620"/>
                      </a:lnTo>
                      <a:lnTo>
                        <a:pt x="77" y="1577"/>
                      </a:lnTo>
                      <a:lnTo>
                        <a:pt x="54" y="1532"/>
                      </a:lnTo>
                      <a:lnTo>
                        <a:pt x="35" y="1484"/>
                      </a:lnTo>
                      <a:lnTo>
                        <a:pt x="20" y="1435"/>
                      </a:lnTo>
                      <a:lnTo>
                        <a:pt x="9" y="1384"/>
                      </a:lnTo>
                      <a:lnTo>
                        <a:pt x="3" y="1331"/>
                      </a:lnTo>
                      <a:lnTo>
                        <a:pt x="0" y="1278"/>
                      </a:lnTo>
                      <a:lnTo>
                        <a:pt x="1" y="1225"/>
                      </a:lnTo>
                      <a:lnTo>
                        <a:pt x="6" y="1171"/>
                      </a:lnTo>
                      <a:lnTo>
                        <a:pt x="14" y="1117"/>
                      </a:lnTo>
                      <a:lnTo>
                        <a:pt x="26" y="1064"/>
                      </a:lnTo>
                      <a:lnTo>
                        <a:pt x="41" y="1011"/>
                      </a:lnTo>
                      <a:lnTo>
                        <a:pt x="60" y="959"/>
                      </a:lnTo>
                      <a:lnTo>
                        <a:pt x="81" y="908"/>
                      </a:lnTo>
                      <a:lnTo>
                        <a:pt x="106" y="860"/>
                      </a:lnTo>
                      <a:lnTo>
                        <a:pt x="133" y="813"/>
                      </a:lnTo>
                      <a:lnTo>
                        <a:pt x="164" y="768"/>
                      </a:lnTo>
                      <a:lnTo>
                        <a:pt x="197" y="725"/>
                      </a:lnTo>
                      <a:lnTo>
                        <a:pt x="232" y="685"/>
                      </a:lnTo>
                      <a:lnTo>
                        <a:pt x="270" y="649"/>
                      </a:lnTo>
                      <a:lnTo>
                        <a:pt x="992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94" name="Freeform 19"/>
                <p:cNvSpPr/>
                <p:nvPr/>
              </p:nvSpPr>
              <p:spPr>
                <a:xfrm>
                  <a:off x="4191000" y="1716088"/>
                  <a:ext cx="111125" cy="141288"/>
                </a:xfrm>
                <a:custGeom>
                  <a:avLst/>
                  <a:gdLst>
                    <a:gd name="T0" fmla="*/ 754 w 984"/>
                    <a:gd name="T1" fmla="*/ 0 h 1236"/>
                    <a:gd name="T2" fmla="*/ 814 w 984"/>
                    <a:gd name="T3" fmla="*/ 66 h 1236"/>
                    <a:gd name="T4" fmla="*/ 853 w 984"/>
                    <a:gd name="T5" fmla="*/ 113 h 1236"/>
                    <a:gd name="T6" fmla="*/ 887 w 984"/>
                    <a:gd name="T7" fmla="*/ 162 h 1236"/>
                    <a:gd name="T8" fmla="*/ 915 w 984"/>
                    <a:gd name="T9" fmla="*/ 214 h 1236"/>
                    <a:gd name="T10" fmla="*/ 939 w 984"/>
                    <a:gd name="T11" fmla="*/ 267 h 1236"/>
                    <a:gd name="T12" fmla="*/ 957 w 984"/>
                    <a:gd name="T13" fmla="*/ 321 h 1236"/>
                    <a:gd name="T14" fmla="*/ 971 w 984"/>
                    <a:gd name="T15" fmla="*/ 377 h 1236"/>
                    <a:gd name="T16" fmla="*/ 980 w 984"/>
                    <a:gd name="T17" fmla="*/ 433 h 1236"/>
                    <a:gd name="T18" fmla="*/ 984 w 984"/>
                    <a:gd name="T19" fmla="*/ 490 h 1236"/>
                    <a:gd name="T20" fmla="*/ 983 w 984"/>
                    <a:gd name="T21" fmla="*/ 547 h 1236"/>
                    <a:gd name="T22" fmla="*/ 978 w 984"/>
                    <a:gd name="T23" fmla="*/ 603 h 1236"/>
                    <a:gd name="T24" fmla="*/ 968 w 984"/>
                    <a:gd name="T25" fmla="*/ 659 h 1236"/>
                    <a:gd name="T26" fmla="*/ 953 w 984"/>
                    <a:gd name="T27" fmla="*/ 714 h 1236"/>
                    <a:gd name="T28" fmla="*/ 933 w 984"/>
                    <a:gd name="T29" fmla="*/ 768 h 1236"/>
                    <a:gd name="T30" fmla="*/ 908 w 984"/>
                    <a:gd name="T31" fmla="*/ 819 h 1236"/>
                    <a:gd name="T32" fmla="*/ 880 w 984"/>
                    <a:gd name="T33" fmla="*/ 870 h 1236"/>
                    <a:gd name="T34" fmla="*/ 845 w 984"/>
                    <a:gd name="T35" fmla="*/ 918 h 1236"/>
                    <a:gd name="T36" fmla="*/ 806 w 984"/>
                    <a:gd name="T37" fmla="*/ 963 h 1236"/>
                    <a:gd name="T38" fmla="*/ 764 w 984"/>
                    <a:gd name="T39" fmla="*/ 1006 h 1236"/>
                    <a:gd name="T40" fmla="*/ 507 w 984"/>
                    <a:gd name="T41" fmla="*/ 1236 h 1236"/>
                    <a:gd name="T42" fmla="*/ 0 w 984"/>
                    <a:gd name="T43" fmla="*/ 671 h 1236"/>
                    <a:gd name="T44" fmla="*/ 180 w 984"/>
                    <a:gd name="T45" fmla="*/ 509 h 1236"/>
                    <a:gd name="T46" fmla="*/ 180 w 984"/>
                    <a:gd name="T47" fmla="*/ 507 h 1236"/>
                    <a:gd name="T48" fmla="*/ 205 w 984"/>
                    <a:gd name="T49" fmla="*/ 530 h 1236"/>
                    <a:gd name="T50" fmla="*/ 229 w 984"/>
                    <a:gd name="T51" fmla="*/ 548 h 1236"/>
                    <a:gd name="T52" fmla="*/ 254 w 984"/>
                    <a:gd name="T53" fmla="*/ 559 h 1236"/>
                    <a:gd name="T54" fmla="*/ 279 w 984"/>
                    <a:gd name="T55" fmla="*/ 566 h 1236"/>
                    <a:gd name="T56" fmla="*/ 303 w 984"/>
                    <a:gd name="T57" fmla="*/ 569 h 1236"/>
                    <a:gd name="T58" fmla="*/ 328 w 984"/>
                    <a:gd name="T59" fmla="*/ 568 h 1236"/>
                    <a:gd name="T60" fmla="*/ 350 w 984"/>
                    <a:gd name="T61" fmla="*/ 565 h 1236"/>
                    <a:gd name="T62" fmla="*/ 372 w 984"/>
                    <a:gd name="T63" fmla="*/ 559 h 1236"/>
                    <a:gd name="T64" fmla="*/ 391 w 984"/>
                    <a:gd name="T65" fmla="*/ 552 h 1236"/>
                    <a:gd name="T66" fmla="*/ 409 w 984"/>
                    <a:gd name="T67" fmla="*/ 545 h 1236"/>
                    <a:gd name="T68" fmla="*/ 423 w 984"/>
                    <a:gd name="T69" fmla="*/ 536 h 1236"/>
                    <a:gd name="T70" fmla="*/ 436 w 984"/>
                    <a:gd name="T71" fmla="*/ 529 h 1236"/>
                    <a:gd name="T72" fmla="*/ 445 w 984"/>
                    <a:gd name="T73" fmla="*/ 523 h 1236"/>
                    <a:gd name="T74" fmla="*/ 451 w 984"/>
                    <a:gd name="T75" fmla="*/ 519 h 1236"/>
                    <a:gd name="T76" fmla="*/ 453 w 984"/>
                    <a:gd name="T77" fmla="*/ 518 h 1236"/>
                    <a:gd name="T78" fmla="*/ 595 w 984"/>
                    <a:gd name="T79" fmla="*/ 391 h 1236"/>
                    <a:gd name="T80" fmla="*/ 618 w 984"/>
                    <a:gd name="T81" fmla="*/ 366 h 1236"/>
                    <a:gd name="T82" fmla="*/ 635 w 984"/>
                    <a:gd name="T83" fmla="*/ 342 h 1236"/>
                    <a:gd name="T84" fmla="*/ 647 w 984"/>
                    <a:gd name="T85" fmla="*/ 317 h 1236"/>
                    <a:gd name="T86" fmla="*/ 655 w 984"/>
                    <a:gd name="T87" fmla="*/ 293 h 1236"/>
                    <a:gd name="T88" fmla="*/ 659 w 984"/>
                    <a:gd name="T89" fmla="*/ 269 h 1236"/>
                    <a:gd name="T90" fmla="*/ 659 w 984"/>
                    <a:gd name="T91" fmla="*/ 246 h 1236"/>
                    <a:gd name="T92" fmla="*/ 656 w 984"/>
                    <a:gd name="T93" fmla="*/ 224 h 1236"/>
                    <a:gd name="T94" fmla="*/ 651 w 984"/>
                    <a:gd name="T95" fmla="*/ 203 h 1236"/>
                    <a:gd name="T96" fmla="*/ 644 w 984"/>
                    <a:gd name="T97" fmla="*/ 185 h 1236"/>
                    <a:gd name="T98" fmla="*/ 637 w 984"/>
                    <a:gd name="T99" fmla="*/ 169 h 1236"/>
                    <a:gd name="T100" fmla="*/ 630 w 984"/>
                    <a:gd name="T101" fmla="*/ 154 h 1236"/>
                    <a:gd name="T102" fmla="*/ 624 w 984"/>
                    <a:gd name="T103" fmla="*/ 142 h 1236"/>
                    <a:gd name="T104" fmla="*/ 618 w 984"/>
                    <a:gd name="T105" fmla="*/ 134 h 1236"/>
                    <a:gd name="T106" fmla="*/ 614 w 984"/>
                    <a:gd name="T107" fmla="*/ 128 h 1236"/>
                    <a:gd name="T108" fmla="*/ 613 w 984"/>
                    <a:gd name="T109" fmla="*/ 127 h 1236"/>
                    <a:gd name="T110" fmla="*/ 754 w 984"/>
                    <a:gd name="T111" fmla="*/ 0 h 123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984" h="1236">
                      <a:moveTo>
                        <a:pt x="754" y="0"/>
                      </a:moveTo>
                      <a:lnTo>
                        <a:pt x="814" y="66"/>
                      </a:lnTo>
                      <a:lnTo>
                        <a:pt x="853" y="113"/>
                      </a:lnTo>
                      <a:lnTo>
                        <a:pt x="887" y="162"/>
                      </a:lnTo>
                      <a:lnTo>
                        <a:pt x="915" y="214"/>
                      </a:lnTo>
                      <a:lnTo>
                        <a:pt x="939" y="267"/>
                      </a:lnTo>
                      <a:lnTo>
                        <a:pt x="957" y="321"/>
                      </a:lnTo>
                      <a:lnTo>
                        <a:pt x="971" y="377"/>
                      </a:lnTo>
                      <a:lnTo>
                        <a:pt x="980" y="433"/>
                      </a:lnTo>
                      <a:lnTo>
                        <a:pt x="984" y="490"/>
                      </a:lnTo>
                      <a:lnTo>
                        <a:pt x="983" y="547"/>
                      </a:lnTo>
                      <a:lnTo>
                        <a:pt x="978" y="603"/>
                      </a:lnTo>
                      <a:lnTo>
                        <a:pt x="968" y="659"/>
                      </a:lnTo>
                      <a:lnTo>
                        <a:pt x="953" y="714"/>
                      </a:lnTo>
                      <a:lnTo>
                        <a:pt x="933" y="768"/>
                      </a:lnTo>
                      <a:lnTo>
                        <a:pt x="908" y="819"/>
                      </a:lnTo>
                      <a:lnTo>
                        <a:pt x="880" y="870"/>
                      </a:lnTo>
                      <a:lnTo>
                        <a:pt x="845" y="918"/>
                      </a:lnTo>
                      <a:lnTo>
                        <a:pt x="806" y="963"/>
                      </a:lnTo>
                      <a:lnTo>
                        <a:pt x="764" y="1006"/>
                      </a:lnTo>
                      <a:lnTo>
                        <a:pt x="507" y="1236"/>
                      </a:lnTo>
                      <a:lnTo>
                        <a:pt x="0" y="671"/>
                      </a:lnTo>
                      <a:lnTo>
                        <a:pt x="180" y="509"/>
                      </a:lnTo>
                      <a:lnTo>
                        <a:pt x="180" y="507"/>
                      </a:lnTo>
                      <a:lnTo>
                        <a:pt x="205" y="530"/>
                      </a:lnTo>
                      <a:lnTo>
                        <a:pt x="229" y="548"/>
                      </a:lnTo>
                      <a:lnTo>
                        <a:pt x="254" y="559"/>
                      </a:lnTo>
                      <a:lnTo>
                        <a:pt x="279" y="566"/>
                      </a:lnTo>
                      <a:lnTo>
                        <a:pt x="303" y="569"/>
                      </a:lnTo>
                      <a:lnTo>
                        <a:pt x="328" y="568"/>
                      </a:lnTo>
                      <a:lnTo>
                        <a:pt x="350" y="565"/>
                      </a:lnTo>
                      <a:lnTo>
                        <a:pt x="372" y="559"/>
                      </a:lnTo>
                      <a:lnTo>
                        <a:pt x="391" y="552"/>
                      </a:lnTo>
                      <a:lnTo>
                        <a:pt x="409" y="545"/>
                      </a:lnTo>
                      <a:lnTo>
                        <a:pt x="423" y="536"/>
                      </a:lnTo>
                      <a:lnTo>
                        <a:pt x="436" y="529"/>
                      </a:lnTo>
                      <a:lnTo>
                        <a:pt x="445" y="523"/>
                      </a:lnTo>
                      <a:lnTo>
                        <a:pt x="451" y="519"/>
                      </a:lnTo>
                      <a:lnTo>
                        <a:pt x="453" y="518"/>
                      </a:lnTo>
                      <a:lnTo>
                        <a:pt x="595" y="391"/>
                      </a:lnTo>
                      <a:lnTo>
                        <a:pt x="618" y="366"/>
                      </a:lnTo>
                      <a:lnTo>
                        <a:pt x="635" y="342"/>
                      </a:lnTo>
                      <a:lnTo>
                        <a:pt x="647" y="317"/>
                      </a:lnTo>
                      <a:lnTo>
                        <a:pt x="655" y="293"/>
                      </a:lnTo>
                      <a:lnTo>
                        <a:pt x="659" y="269"/>
                      </a:lnTo>
                      <a:lnTo>
                        <a:pt x="659" y="246"/>
                      </a:lnTo>
                      <a:lnTo>
                        <a:pt x="656" y="224"/>
                      </a:lnTo>
                      <a:lnTo>
                        <a:pt x="651" y="203"/>
                      </a:lnTo>
                      <a:lnTo>
                        <a:pt x="644" y="185"/>
                      </a:lnTo>
                      <a:lnTo>
                        <a:pt x="637" y="169"/>
                      </a:lnTo>
                      <a:lnTo>
                        <a:pt x="630" y="154"/>
                      </a:lnTo>
                      <a:lnTo>
                        <a:pt x="624" y="142"/>
                      </a:lnTo>
                      <a:lnTo>
                        <a:pt x="618" y="134"/>
                      </a:lnTo>
                      <a:lnTo>
                        <a:pt x="614" y="128"/>
                      </a:lnTo>
                      <a:lnTo>
                        <a:pt x="613" y="127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95" name="Freeform 20"/>
                <p:cNvSpPr/>
                <p:nvPr/>
              </p:nvSpPr>
              <p:spPr>
                <a:xfrm>
                  <a:off x="4267200" y="1601787"/>
                  <a:ext cx="61913" cy="114300"/>
                </a:xfrm>
                <a:custGeom>
                  <a:avLst/>
                  <a:gdLst>
                    <a:gd name="T0" fmla="*/ 351 w 546"/>
                    <a:gd name="T1" fmla="*/ 3 h 1016"/>
                    <a:gd name="T2" fmla="*/ 442 w 546"/>
                    <a:gd name="T3" fmla="*/ 23 h 1016"/>
                    <a:gd name="T4" fmla="*/ 538 w 546"/>
                    <a:gd name="T5" fmla="*/ 60 h 1016"/>
                    <a:gd name="T6" fmla="*/ 546 w 546"/>
                    <a:gd name="T7" fmla="*/ 72 h 1016"/>
                    <a:gd name="T8" fmla="*/ 540 w 546"/>
                    <a:gd name="T9" fmla="*/ 91 h 1016"/>
                    <a:gd name="T10" fmla="*/ 521 w 546"/>
                    <a:gd name="T11" fmla="*/ 113 h 1016"/>
                    <a:gd name="T12" fmla="*/ 499 w 546"/>
                    <a:gd name="T13" fmla="*/ 125 h 1016"/>
                    <a:gd name="T14" fmla="*/ 480 w 546"/>
                    <a:gd name="T15" fmla="*/ 125 h 1016"/>
                    <a:gd name="T16" fmla="*/ 386 w 546"/>
                    <a:gd name="T17" fmla="*/ 89 h 1016"/>
                    <a:gd name="T18" fmla="*/ 305 w 546"/>
                    <a:gd name="T19" fmla="*/ 72 h 1016"/>
                    <a:gd name="T20" fmla="*/ 235 w 546"/>
                    <a:gd name="T21" fmla="*/ 68 h 1016"/>
                    <a:gd name="T22" fmla="*/ 178 w 546"/>
                    <a:gd name="T23" fmla="*/ 75 h 1016"/>
                    <a:gd name="T24" fmla="*/ 136 w 546"/>
                    <a:gd name="T25" fmla="*/ 90 h 1016"/>
                    <a:gd name="T26" fmla="*/ 107 w 546"/>
                    <a:gd name="T27" fmla="*/ 111 h 1016"/>
                    <a:gd name="T28" fmla="*/ 88 w 546"/>
                    <a:gd name="T29" fmla="*/ 145 h 1016"/>
                    <a:gd name="T30" fmla="*/ 82 w 546"/>
                    <a:gd name="T31" fmla="*/ 191 h 1016"/>
                    <a:gd name="T32" fmla="*/ 93 w 546"/>
                    <a:gd name="T33" fmla="*/ 247 h 1016"/>
                    <a:gd name="T34" fmla="*/ 124 w 546"/>
                    <a:gd name="T35" fmla="*/ 310 h 1016"/>
                    <a:gd name="T36" fmla="*/ 180 w 546"/>
                    <a:gd name="T37" fmla="*/ 377 h 1016"/>
                    <a:gd name="T38" fmla="*/ 262 w 546"/>
                    <a:gd name="T39" fmla="*/ 449 h 1016"/>
                    <a:gd name="T40" fmla="*/ 330 w 546"/>
                    <a:gd name="T41" fmla="*/ 523 h 1016"/>
                    <a:gd name="T42" fmla="*/ 372 w 546"/>
                    <a:gd name="T43" fmla="*/ 594 h 1016"/>
                    <a:gd name="T44" fmla="*/ 389 w 546"/>
                    <a:gd name="T45" fmla="*/ 665 h 1016"/>
                    <a:gd name="T46" fmla="*/ 381 w 546"/>
                    <a:gd name="T47" fmla="*/ 733 h 1016"/>
                    <a:gd name="T48" fmla="*/ 347 w 546"/>
                    <a:gd name="T49" fmla="*/ 799 h 1016"/>
                    <a:gd name="T50" fmla="*/ 302 w 546"/>
                    <a:gd name="T51" fmla="*/ 856 h 1016"/>
                    <a:gd name="T52" fmla="*/ 253 w 546"/>
                    <a:gd name="T53" fmla="*/ 904 h 1016"/>
                    <a:gd name="T54" fmla="*/ 202 w 546"/>
                    <a:gd name="T55" fmla="*/ 944 h 1016"/>
                    <a:gd name="T56" fmla="*/ 154 w 546"/>
                    <a:gd name="T57" fmla="*/ 974 h 1016"/>
                    <a:gd name="T58" fmla="*/ 114 w 546"/>
                    <a:gd name="T59" fmla="*/ 996 h 1016"/>
                    <a:gd name="T60" fmla="*/ 85 w 546"/>
                    <a:gd name="T61" fmla="*/ 1011 h 1016"/>
                    <a:gd name="T62" fmla="*/ 71 w 546"/>
                    <a:gd name="T63" fmla="*/ 1016 h 1016"/>
                    <a:gd name="T64" fmla="*/ 5 w 546"/>
                    <a:gd name="T65" fmla="*/ 932 h 1016"/>
                    <a:gd name="T66" fmla="*/ 28 w 546"/>
                    <a:gd name="T67" fmla="*/ 923 h 1016"/>
                    <a:gd name="T68" fmla="*/ 57 w 546"/>
                    <a:gd name="T69" fmla="*/ 916 h 1016"/>
                    <a:gd name="T70" fmla="*/ 85 w 546"/>
                    <a:gd name="T71" fmla="*/ 911 h 1016"/>
                    <a:gd name="T72" fmla="*/ 134 w 546"/>
                    <a:gd name="T73" fmla="*/ 895 h 1016"/>
                    <a:gd name="T74" fmla="*/ 199 w 546"/>
                    <a:gd name="T75" fmla="*/ 862 h 1016"/>
                    <a:gd name="T76" fmla="*/ 242 w 546"/>
                    <a:gd name="T77" fmla="*/ 829 h 1016"/>
                    <a:gd name="T78" fmla="*/ 269 w 546"/>
                    <a:gd name="T79" fmla="*/ 802 h 1016"/>
                    <a:gd name="T80" fmla="*/ 281 w 546"/>
                    <a:gd name="T81" fmla="*/ 786 h 1016"/>
                    <a:gd name="T82" fmla="*/ 289 w 546"/>
                    <a:gd name="T83" fmla="*/ 773 h 1016"/>
                    <a:gd name="T84" fmla="*/ 301 w 546"/>
                    <a:gd name="T85" fmla="*/ 748 h 1016"/>
                    <a:gd name="T86" fmla="*/ 309 w 546"/>
                    <a:gd name="T87" fmla="*/ 717 h 1016"/>
                    <a:gd name="T88" fmla="*/ 308 w 546"/>
                    <a:gd name="T89" fmla="*/ 681 h 1016"/>
                    <a:gd name="T90" fmla="*/ 295 w 546"/>
                    <a:gd name="T91" fmla="*/ 639 h 1016"/>
                    <a:gd name="T92" fmla="*/ 268 w 546"/>
                    <a:gd name="T93" fmla="*/ 590 h 1016"/>
                    <a:gd name="T94" fmla="*/ 222 w 546"/>
                    <a:gd name="T95" fmla="*/ 535 h 1016"/>
                    <a:gd name="T96" fmla="*/ 155 w 546"/>
                    <a:gd name="T97" fmla="*/ 473 h 1016"/>
                    <a:gd name="T98" fmla="*/ 87 w 546"/>
                    <a:gd name="T99" fmla="*/ 407 h 1016"/>
                    <a:gd name="T100" fmla="*/ 39 w 546"/>
                    <a:gd name="T101" fmla="*/ 340 h 1016"/>
                    <a:gd name="T102" fmla="*/ 12 w 546"/>
                    <a:gd name="T103" fmla="*/ 272 h 1016"/>
                    <a:gd name="T104" fmla="*/ 8 w 546"/>
                    <a:gd name="T105" fmla="*/ 206 h 1016"/>
                    <a:gd name="T106" fmla="*/ 27 w 546"/>
                    <a:gd name="T107" fmla="*/ 144 h 1016"/>
                    <a:gd name="T108" fmla="*/ 67 w 546"/>
                    <a:gd name="T109" fmla="*/ 86 h 1016"/>
                    <a:gd name="T110" fmla="*/ 123 w 546"/>
                    <a:gd name="T111" fmla="*/ 41 h 1016"/>
                    <a:gd name="T112" fmla="*/ 190 w 546"/>
                    <a:gd name="T113" fmla="*/ 13 h 1016"/>
                    <a:gd name="T114" fmla="*/ 267 w 546"/>
                    <a:gd name="T115" fmla="*/ 0 h 101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46" h="1016">
                      <a:moveTo>
                        <a:pt x="309" y="0"/>
                      </a:moveTo>
                      <a:lnTo>
                        <a:pt x="351" y="3"/>
                      </a:lnTo>
                      <a:lnTo>
                        <a:pt x="396" y="11"/>
                      </a:lnTo>
                      <a:lnTo>
                        <a:pt x="442" y="23"/>
                      </a:lnTo>
                      <a:lnTo>
                        <a:pt x="490" y="39"/>
                      </a:lnTo>
                      <a:lnTo>
                        <a:pt x="538" y="60"/>
                      </a:lnTo>
                      <a:lnTo>
                        <a:pt x="544" y="64"/>
                      </a:lnTo>
                      <a:lnTo>
                        <a:pt x="546" y="72"/>
                      </a:lnTo>
                      <a:lnTo>
                        <a:pt x="545" y="81"/>
                      </a:lnTo>
                      <a:lnTo>
                        <a:pt x="540" y="91"/>
                      </a:lnTo>
                      <a:lnTo>
                        <a:pt x="532" y="102"/>
                      </a:lnTo>
                      <a:lnTo>
                        <a:pt x="521" y="113"/>
                      </a:lnTo>
                      <a:lnTo>
                        <a:pt x="510" y="120"/>
                      </a:lnTo>
                      <a:lnTo>
                        <a:pt x="499" y="125"/>
                      </a:lnTo>
                      <a:lnTo>
                        <a:pt x="489" y="127"/>
                      </a:lnTo>
                      <a:lnTo>
                        <a:pt x="480" y="125"/>
                      </a:lnTo>
                      <a:lnTo>
                        <a:pt x="432" y="105"/>
                      </a:lnTo>
                      <a:lnTo>
                        <a:pt x="386" y="89"/>
                      </a:lnTo>
                      <a:lnTo>
                        <a:pt x="344" y="79"/>
                      </a:lnTo>
                      <a:lnTo>
                        <a:pt x="305" y="72"/>
                      </a:lnTo>
                      <a:lnTo>
                        <a:pt x="268" y="68"/>
                      </a:lnTo>
                      <a:lnTo>
                        <a:pt x="235" y="68"/>
                      </a:lnTo>
                      <a:lnTo>
                        <a:pt x="205" y="70"/>
                      </a:lnTo>
                      <a:lnTo>
                        <a:pt x="178" y="75"/>
                      </a:lnTo>
                      <a:lnTo>
                        <a:pt x="155" y="82"/>
                      </a:lnTo>
                      <a:lnTo>
                        <a:pt x="136" y="90"/>
                      </a:lnTo>
                      <a:lnTo>
                        <a:pt x="119" y="100"/>
                      </a:lnTo>
                      <a:lnTo>
                        <a:pt x="107" y="111"/>
                      </a:lnTo>
                      <a:lnTo>
                        <a:pt x="96" y="126"/>
                      </a:lnTo>
                      <a:lnTo>
                        <a:pt x="88" y="145"/>
                      </a:lnTo>
                      <a:lnTo>
                        <a:pt x="83" y="167"/>
                      </a:lnTo>
                      <a:lnTo>
                        <a:pt x="82" y="191"/>
                      </a:lnTo>
                      <a:lnTo>
                        <a:pt x="85" y="218"/>
                      </a:lnTo>
                      <a:lnTo>
                        <a:pt x="93" y="247"/>
                      </a:lnTo>
                      <a:lnTo>
                        <a:pt x="105" y="278"/>
                      </a:lnTo>
                      <a:lnTo>
                        <a:pt x="124" y="310"/>
                      </a:lnTo>
                      <a:lnTo>
                        <a:pt x="149" y="343"/>
                      </a:lnTo>
                      <a:lnTo>
                        <a:pt x="180" y="377"/>
                      </a:lnTo>
                      <a:lnTo>
                        <a:pt x="219" y="411"/>
                      </a:lnTo>
                      <a:lnTo>
                        <a:pt x="262" y="449"/>
                      </a:lnTo>
                      <a:lnTo>
                        <a:pt x="298" y="486"/>
                      </a:lnTo>
                      <a:lnTo>
                        <a:pt x="330" y="523"/>
                      </a:lnTo>
                      <a:lnTo>
                        <a:pt x="353" y="559"/>
                      </a:lnTo>
                      <a:lnTo>
                        <a:pt x="372" y="594"/>
                      </a:lnTo>
                      <a:lnTo>
                        <a:pt x="383" y="630"/>
                      </a:lnTo>
                      <a:lnTo>
                        <a:pt x="389" y="665"/>
                      </a:lnTo>
                      <a:lnTo>
                        <a:pt x="388" y="699"/>
                      </a:lnTo>
                      <a:lnTo>
                        <a:pt x="381" y="733"/>
                      </a:lnTo>
                      <a:lnTo>
                        <a:pt x="368" y="766"/>
                      </a:lnTo>
                      <a:lnTo>
                        <a:pt x="347" y="799"/>
                      </a:lnTo>
                      <a:lnTo>
                        <a:pt x="326" y="828"/>
                      </a:lnTo>
                      <a:lnTo>
                        <a:pt x="302" y="856"/>
                      </a:lnTo>
                      <a:lnTo>
                        <a:pt x="278" y="880"/>
                      </a:lnTo>
                      <a:lnTo>
                        <a:pt x="253" y="904"/>
                      </a:lnTo>
                      <a:lnTo>
                        <a:pt x="227" y="924"/>
                      </a:lnTo>
                      <a:lnTo>
                        <a:pt x="202" y="944"/>
                      </a:lnTo>
                      <a:lnTo>
                        <a:pt x="177" y="960"/>
                      </a:lnTo>
                      <a:lnTo>
                        <a:pt x="154" y="974"/>
                      </a:lnTo>
                      <a:lnTo>
                        <a:pt x="132" y="986"/>
                      </a:lnTo>
                      <a:lnTo>
                        <a:pt x="114" y="996"/>
                      </a:lnTo>
                      <a:lnTo>
                        <a:pt x="98" y="1005"/>
                      </a:lnTo>
                      <a:lnTo>
                        <a:pt x="85" y="1011"/>
                      </a:lnTo>
                      <a:lnTo>
                        <a:pt x="76" y="1015"/>
                      </a:lnTo>
                      <a:lnTo>
                        <a:pt x="71" y="1016"/>
                      </a:lnTo>
                      <a:lnTo>
                        <a:pt x="0" y="939"/>
                      </a:lnTo>
                      <a:lnTo>
                        <a:pt x="5" y="932"/>
                      </a:lnTo>
                      <a:lnTo>
                        <a:pt x="14" y="927"/>
                      </a:lnTo>
                      <a:lnTo>
                        <a:pt x="28" y="923"/>
                      </a:lnTo>
                      <a:lnTo>
                        <a:pt x="42" y="919"/>
                      </a:lnTo>
                      <a:lnTo>
                        <a:pt x="57" y="916"/>
                      </a:lnTo>
                      <a:lnTo>
                        <a:pt x="72" y="913"/>
                      </a:lnTo>
                      <a:lnTo>
                        <a:pt x="85" y="911"/>
                      </a:lnTo>
                      <a:lnTo>
                        <a:pt x="94" y="910"/>
                      </a:lnTo>
                      <a:lnTo>
                        <a:pt x="134" y="895"/>
                      </a:lnTo>
                      <a:lnTo>
                        <a:pt x="169" y="879"/>
                      </a:lnTo>
                      <a:lnTo>
                        <a:pt x="199" y="862"/>
                      </a:lnTo>
                      <a:lnTo>
                        <a:pt x="223" y="846"/>
                      </a:lnTo>
                      <a:lnTo>
                        <a:pt x="242" y="829"/>
                      </a:lnTo>
                      <a:lnTo>
                        <a:pt x="258" y="815"/>
                      </a:lnTo>
                      <a:lnTo>
                        <a:pt x="269" y="802"/>
                      </a:lnTo>
                      <a:lnTo>
                        <a:pt x="277" y="792"/>
                      </a:lnTo>
                      <a:lnTo>
                        <a:pt x="281" y="786"/>
                      </a:lnTo>
                      <a:lnTo>
                        <a:pt x="282" y="784"/>
                      </a:lnTo>
                      <a:lnTo>
                        <a:pt x="289" y="773"/>
                      </a:lnTo>
                      <a:lnTo>
                        <a:pt x="295" y="761"/>
                      </a:lnTo>
                      <a:lnTo>
                        <a:pt x="301" y="748"/>
                      </a:lnTo>
                      <a:lnTo>
                        <a:pt x="306" y="734"/>
                      </a:lnTo>
                      <a:lnTo>
                        <a:pt x="309" y="717"/>
                      </a:lnTo>
                      <a:lnTo>
                        <a:pt x="310" y="700"/>
                      </a:lnTo>
                      <a:lnTo>
                        <a:pt x="308" y="681"/>
                      </a:lnTo>
                      <a:lnTo>
                        <a:pt x="302" y="660"/>
                      </a:lnTo>
                      <a:lnTo>
                        <a:pt x="295" y="639"/>
                      </a:lnTo>
                      <a:lnTo>
                        <a:pt x="283" y="616"/>
                      </a:lnTo>
                      <a:lnTo>
                        <a:pt x="268" y="590"/>
                      </a:lnTo>
                      <a:lnTo>
                        <a:pt x="248" y="564"/>
                      </a:lnTo>
                      <a:lnTo>
                        <a:pt x="222" y="535"/>
                      </a:lnTo>
                      <a:lnTo>
                        <a:pt x="192" y="505"/>
                      </a:lnTo>
                      <a:lnTo>
                        <a:pt x="155" y="473"/>
                      </a:lnTo>
                      <a:lnTo>
                        <a:pt x="118" y="441"/>
                      </a:lnTo>
                      <a:lnTo>
                        <a:pt x="87" y="407"/>
                      </a:lnTo>
                      <a:lnTo>
                        <a:pt x="60" y="373"/>
                      </a:lnTo>
                      <a:lnTo>
                        <a:pt x="39" y="340"/>
                      </a:lnTo>
                      <a:lnTo>
                        <a:pt x="24" y="306"/>
                      </a:lnTo>
                      <a:lnTo>
                        <a:pt x="12" y="272"/>
                      </a:lnTo>
                      <a:lnTo>
                        <a:pt x="7" y="239"/>
                      </a:lnTo>
                      <a:lnTo>
                        <a:pt x="8" y="206"/>
                      </a:lnTo>
                      <a:lnTo>
                        <a:pt x="14" y="175"/>
                      </a:lnTo>
                      <a:lnTo>
                        <a:pt x="27" y="144"/>
                      </a:lnTo>
                      <a:lnTo>
                        <a:pt x="44" y="115"/>
                      </a:lnTo>
                      <a:lnTo>
                        <a:pt x="67" y="86"/>
                      </a:lnTo>
                      <a:lnTo>
                        <a:pt x="94" y="62"/>
                      </a:lnTo>
                      <a:lnTo>
                        <a:pt x="123" y="41"/>
                      </a:lnTo>
                      <a:lnTo>
                        <a:pt x="156" y="25"/>
                      </a:lnTo>
                      <a:lnTo>
                        <a:pt x="190" y="13"/>
                      </a:lnTo>
                      <a:lnTo>
                        <a:pt x="227" y="4"/>
                      </a:lnTo>
                      <a:lnTo>
                        <a:pt x="267" y="0"/>
                      </a:lnTo>
                      <a:lnTo>
                        <a:pt x="309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96" name="Freeform 21"/>
                <p:cNvSpPr/>
                <p:nvPr/>
              </p:nvSpPr>
              <p:spPr>
                <a:xfrm>
                  <a:off x="4211638" y="1727200"/>
                  <a:ext cx="41275" cy="39688"/>
                </a:xfrm>
                <a:custGeom>
                  <a:avLst/>
                  <a:gdLst>
                    <a:gd name="T0" fmla="*/ 263 w 366"/>
                    <a:gd name="T1" fmla="*/ 0 h 351"/>
                    <a:gd name="T2" fmla="*/ 283 w 366"/>
                    <a:gd name="T3" fmla="*/ 3 h 351"/>
                    <a:gd name="T4" fmla="*/ 303 w 366"/>
                    <a:gd name="T5" fmla="*/ 11 h 351"/>
                    <a:gd name="T6" fmla="*/ 322 w 366"/>
                    <a:gd name="T7" fmla="*/ 22 h 351"/>
                    <a:gd name="T8" fmla="*/ 338 w 366"/>
                    <a:gd name="T9" fmla="*/ 37 h 351"/>
                    <a:gd name="T10" fmla="*/ 350 w 366"/>
                    <a:gd name="T11" fmla="*/ 54 h 351"/>
                    <a:gd name="T12" fmla="*/ 360 w 366"/>
                    <a:gd name="T13" fmla="*/ 75 h 351"/>
                    <a:gd name="T14" fmla="*/ 365 w 366"/>
                    <a:gd name="T15" fmla="*/ 95 h 351"/>
                    <a:gd name="T16" fmla="*/ 366 w 366"/>
                    <a:gd name="T17" fmla="*/ 115 h 351"/>
                    <a:gd name="T18" fmla="*/ 363 w 366"/>
                    <a:gd name="T19" fmla="*/ 136 h 351"/>
                    <a:gd name="T20" fmla="*/ 356 w 366"/>
                    <a:gd name="T21" fmla="*/ 156 h 351"/>
                    <a:gd name="T22" fmla="*/ 344 w 366"/>
                    <a:gd name="T23" fmla="*/ 175 h 351"/>
                    <a:gd name="T24" fmla="*/ 330 w 366"/>
                    <a:gd name="T25" fmla="*/ 191 h 351"/>
                    <a:gd name="T26" fmla="*/ 182 w 366"/>
                    <a:gd name="T27" fmla="*/ 323 h 351"/>
                    <a:gd name="T28" fmla="*/ 164 w 366"/>
                    <a:gd name="T29" fmla="*/ 336 h 351"/>
                    <a:gd name="T30" fmla="*/ 145 w 366"/>
                    <a:gd name="T31" fmla="*/ 346 h 351"/>
                    <a:gd name="T32" fmla="*/ 124 w 366"/>
                    <a:gd name="T33" fmla="*/ 351 h 351"/>
                    <a:gd name="T34" fmla="*/ 103 w 366"/>
                    <a:gd name="T35" fmla="*/ 351 h 351"/>
                    <a:gd name="T36" fmla="*/ 83 w 366"/>
                    <a:gd name="T37" fmla="*/ 348 h 351"/>
                    <a:gd name="T38" fmla="*/ 63 w 366"/>
                    <a:gd name="T39" fmla="*/ 340 h 351"/>
                    <a:gd name="T40" fmla="*/ 44 w 366"/>
                    <a:gd name="T41" fmla="*/ 330 h 351"/>
                    <a:gd name="T42" fmla="*/ 28 w 366"/>
                    <a:gd name="T43" fmla="*/ 315 h 351"/>
                    <a:gd name="T44" fmla="*/ 15 w 366"/>
                    <a:gd name="T45" fmla="*/ 297 h 351"/>
                    <a:gd name="T46" fmla="*/ 6 w 366"/>
                    <a:gd name="T47" fmla="*/ 277 h 351"/>
                    <a:gd name="T48" fmla="*/ 1 w 366"/>
                    <a:gd name="T49" fmla="*/ 257 h 351"/>
                    <a:gd name="T50" fmla="*/ 0 w 366"/>
                    <a:gd name="T51" fmla="*/ 236 h 351"/>
                    <a:gd name="T52" fmla="*/ 3 w 366"/>
                    <a:gd name="T53" fmla="*/ 215 h 351"/>
                    <a:gd name="T54" fmla="*/ 10 w 366"/>
                    <a:gd name="T55" fmla="*/ 196 h 351"/>
                    <a:gd name="T56" fmla="*/ 22 w 366"/>
                    <a:gd name="T57" fmla="*/ 178 h 351"/>
                    <a:gd name="T58" fmla="*/ 37 w 366"/>
                    <a:gd name="T59" fmla="*/ 161 h 351"/>
                    <a:gd name="T60" fmla="*/ 183 w 366"/>
                    <a:gd name="T61" fmla="*/ 29 h 351"/>
                    <a:gd name="T62" fmla="*/ 202 w 366"/>
                    <a:gd name="T63" fmla="*/ 16 h 351"/>
                    <a:gd name="T64" fmla="*/ 221 w 366"/>
                    <a:gd name="T65" fmla="*/ 7 h 351"/>
                    <a:gd name="T66" fmla="*/ 241 w 366"/>
                    <a:gd name="T67" fmla="*/ 1 h 351"/>
                    <a:gd name="T68" fmla="*/ 263 w 366"/>
                    <a:gd name="T69" fmla="*/ 0 h 351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66" h="351">
                      <a:moveTo>
                        <a:pt x="263" y="0"/>
                      </a:moveTo>
                      <a:lnTo>
                        <a:pt x="283" y="3"/>
                      </a:lnTo>
                      <a:lnTo>
                        <a:pt x="303" y="11"/>
                      </a:lnTo>
                      <a:lnTo>
                        <a:pt x="322" y="22"/>
                      </a:lnTo>
                      <a:lnTo>
                        <a:pt x="338" y="37"/>
                      </a:lnTo>
                      <a:lnTo>
                        <a:pt x="350" y="54"/>
                      </a:lnTo>
                      <a:lnTo>
                        <a:pt x="360" y="75"/>
                      </a:lnTo>
                      <a:lnTo>
                        <a:pt x="365" y="95"/>
                      </a:lnTo>
                      <a:lnTo>
                        <a:pt x="366" y="115"/>
                      </a:lnTo>
                      <a:lnTo>
                        <a:pt x="363" y="136"/>
                      </a:lnTo>
                      <a:lnTo>
                        <a:pt x="356" y="156"/>
                      </a:lnTo>
                      <a:lnTo>
                        <a:pt x="344" y="175"/>
                      </a:lnTo>
                      <a:lnTo>
                        <a:pt x="330" y="191"/>
                      </a:lnTo>
                      <a:lnTo>
                        <a:pt x="182" y="323"/>
                      </a:lnTo>
                      <a:lnTo>
                        <a:pt x="164" y="336"/>
                      </a:lnTo>
                      <a:lnTo>
                        <a:pt x="145" y="346"/>
                      </a:lnTo>
                      <a:lnTo>
                        <a:pt x="124" y="351"/>
                      </a:lnTo>
                      <a:lnTo>
                        <a:pt x="103" y="351"/>
                      </a:lnTo>
                      <a:lnTo>
                        <a:pt x="83" y="348"/>
                      </a:lnTo>
                      <a:lnTo>
                        <a:pt x="63" y="340"/>
                      </a:lnTo>
                      <a:lnTo>
                        <a:pt x="44" y="330"/>
                      </a:lnTo>
                      <a:lnTo>
                        <a:pt x="28" y="315"/>
                      </a:lnTo>
                      <a:lnTo>
                        <a:pt x="15" y="297"/>
                      </a:lnTo>
                      <a:lnTo>
                        <a:pt x="6" y="277"/>
                      </a:lnTo>
                      <a:lnTo>
                        <a:pt x="1" y="257"/>
                      </a:lnTo>
                      <a:lnTo>
                        <a:pt x="0" y="236"/>
                      </a:lnTo>
                      <a:lnTo>
                        <a:pt x="3" y="215"/>
                      </a:lnTo>
                      <a:lnTo>
                        <a:pt x="10" y="196"/>
                      </a:lnTo>
                      <a:lnTo>
                        <a:pt x="22" y="178"/>
                      </a:lnTo>
                      <a:lnTo>
                        <a:pt x="37" y="161"/>
                      </a:lnTo>
                      <a:lnTo>
                        <a:pt x="183" y="29"/>
                      </a:lnTo>
                      <a:lnTo>
                        <a:pt x="202" y="16"/>
                      </a:lnTo>
                      <a:lnTo>
                        <a:pt x="221" y="7"/>
                      </a:lnTo>
                      <a:lnTo>
                        <a:pt x="241" y="1"/>
                      </a:lnTo>
                      <a:lnTo>
                        <a:pt x="263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</p:grpSp>
        </p:grpSp>
        <p:sp>
          <p:nvSpPr>
            <p:cNvPr id="97" name=""/>
            <p:cNvSpPr txBox="1"/>
            <p:nvPr/>
          </p:nvSpPr>
          <p:spPr>
            <a:xfrm>
              <a:off x="1333499" y="1927352"/>
              <a:ext cx="9136225" cy="3662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단어를 맞추면 점수확인  </a:t>
              </a:r>
              <a:r>
                <a:rPr lang="en-US" altLang="ko-KR"/>
                <a:t>-</a:t>
              </a:r>
              <a:r>
                <a:rPr lang="ko-KR" altLang="en-US"/>
                <a:t>설혜원 학우님</a:t>
              </a:r>
              <a:endParaRPr lang="ko-KR" altLang="en-US"/>
            </a:p>
          </p:txBody>
        </p:sp>
      </p:grpSp>
      <p:grpSp>
        <p:nvGrpSpPr>
          <p:cNvPr id="98" name=""/>
          <p:cNvGrpSpPr/>
          <p:nvPr/>
        </p:nvGrpSpPr>
        <p:grpSpPr>
          <a:xfrm rot="0">
            <a:off x="1166815" y="3790910"/>
            <a:ext cx="9760108" cy="487870"/>
            <a:chOff x="709615" y="1866860"/>
            <a:chExt cx="9760108" cy="487870"/>
          </a:xfrm>
        </p:grpSpPr>
        <p:grpSp>
          <p:nvGrpSpPr>
            <p:cNvPr id="99" name="그룹 28"/>
            <p:cNvGrpSpPr/>
            <p:nvPr/>
          </p:nvGrpSpPr>
          <p:grpSpPr>
            <a:xfrm rot="0">
              <a:off x="709615" y="1866860"/>
              <a:ext cx="487869" cy="487869"/>
              <a:chOff x="1009942" y="812888"/>
              <a:chExt cx="865635" cy="865635"/>
            </a:xfrm>
          </p:grpSpPr>
          <p:sp>
            <p:nvSpPr>
              <p:cNvPr id="100" name="타원 29"/>
              <p:cNvSpPr/>
              <p:nvPr/>
            </p:nvSpPr>
            <p:spPr>
              <a:xfrm>
                <a:off x="1009942" y="812888"/>
                <a:ext cx="865635" cy="865635"/>
              </a:xfrm>
              <a:prstGeom prst="ellipse">
                <a:avLst/>
              </a:prstGeom>
              <a:solidFill>
                <a:srgbClr val="ff6834">
                  <a:alpha val="100000"/>
                </a:srgbClr>
              </a:solidFill>
              <a:ln w="12700" cap="flat" cmpd="sng" algn="ctr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algn="ctr" defTabSz="914400" rtl="0" eaLnBrk="1" latinLnBrk="1" hangingPunct="1"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grpSp>
            <p:nvGrpSpPr>
              <p:cNvPr id="101" name="그룹 30"/>
              <p:cNvGrpSpPr/>
              <p:nvPr/>
            </p:nvGrpSpPr>
            <p:grpSpPr>
              <a:xfrm rot="0">
                <a:off x="1222820" y="1001931"/>
                <a:ext cx="439877" cy="487550"/>
                <a:chOff x="4006850" y="1601787"/>
                <a:chExt cx="322263" cy="357188"/>
              </a:xfrm>
              <a:solidFill>
                <a:srgbClr val="ffffff">
                  <a:alpha val="100000"/>
                </a:srgbClr>
              </a:solidFill>
            </p:grpSpPr>
            <p:sp>
              <p:nvSpPr>
                <p:cNvPr id="102" name="Freeform 17"/>
                <p:cNvSpPr/>
                <p:nvPr/>
              </p:nvSpPr>
              <p:spPr>
                <a:xfrm>
                  <a:off x="4125913" y="1674813"/>
                  <a:ext cx="141288" cy="109538"/>
                </a:xfrm>
                <a:custGeom>
                  <a:avLst/>
                  <a:gdLst>
                    <a:gd name="T0" fmla="*/ 680 w 1255"/>
                    <a:gd name="T1" fmla="*/ 0 h 963"/>
                    <a:gd name="T2" fmla="*/ 736 w 1255"/>
                    <a:gd name="T3" fmla="*/ 1 h 963"/>
                    <a:gd name="T4" fmla="*/ 793 w 1255"/>
                    <a:gd name="T5" fmla="*/ 6 h 963"/>
                    <a:gd name="T6" fmla="*/ 849 w 1255"/>
                    <a:gd name="T7" fmla="*/ 17 h 963"/>
                    <a:gd name="T8" fmla="*/ 904 w 1255"/>
                    <a:gd name="T9" fmla="*/ 32 h 963"/>
                    <a:gd name="T10" fmla="*/ 958 w 1255"/>
                    <a:gd name="T11" fmla="*/ 52 h 963"/>
                    <a:gd name="T12" fmla="*/ 1010 w 1255"/>
                    <a:gd name="T13" fmla="*/ 77 h 963"/>
                    <a:gd name="T14" fmla="*/ 1060 w 1255"/>
                    <a:gd name="T15" fmla="*/ 105 h 963"/>
                    <a:gd name="T16" fmla="*/ 1107 w 1255"/>
                    <a:gd name="T17" fmla="*/ 140 h 963"/>
                    <a:gd name="T18" fmla="*/ 1153 w 1255"/>
                    <a:gd name="T19" fmla="*/ 178 h 963"/>
                    <a:gd name="T20" fmla="*/ 1195 w 1255"/>
                    <a:gd name="T21" fmla="*/ 221 h 963"/>
                    <a:gd name="T22" fmla="*/ 1255 w 1255"/>
                    <a:gd name="T23" fmla="*/ 287 h 963"/>
                    <a:gd name="T24" fmla="*/ 1116 w 1255"/>
                    <a:gd name="T25" fmla="*/ 413 h 963"/>
                    <a:gd name="T26" fmla="*/ 1093 w 1255"/>
                    <a:gd name="T27" fmla="*/ 391 h 963"/>
                    <a:gd name="T28" fmla="*/ 1070 w 1255"/>
                    <a:gd name="T29" fmla="*/ 375 h 963"/>
                    <a:gd name="T30" fmla="*/ 1045 w 1255"/>
                    <a:gd name="T31" fmla="*/ 364 h 963"/>
                    <a:gd name="T32" fmla="*/ 1021 w 1255"/>
                    <a:gd name="T33" fmla="*/ 357 h 963"/>
                    <a:gd name="T34" fmla="*/ 997 w 1255"/>
                    <a:gd name="T35" fmla="*/ 354 h 963"/>
                    <a:gd name="T36" fmla="*/ 974 w 1255"/>
                    <a:gd name="T37" fmla="*/ 354 h 963"/>
                    <a:gd name="T38" fmla="*/ 952 w 1255"/>
                    <a:gd name="T39" fmla="*/ 356 h 963"/>
                    <a:gd name="T40" fmla="*/ 930 w 1255"/>
                    <a:gd name="T41" fmla="*/ 361 h 963"/>
                    <a:gd name="T42" fmla="*/ 911 w 1255"/>
                    <a:gd name="T43" fmla="*/ 367 h 963"/>
                    <a:gd name="T44" fmla="*/ 894 w 1255"/>
                    <a:gd name="T45" fmla="*/ 373 h 963"/>
                    <a:gd name="T46" fmla="*/ 878 w 1255"/>
                    <a:gd name="T47" fmla="*/ 380 h 963"/>
                    <a:gd name="T48" fmla="*/ 866 w 1255"/>
                    <a:gd name="T49" fmla="*/ 386 h 963"/>
                    <a:gd name="T50" fmla="*/ 857 w 1255"/>
                    <a:gd name="T51" fmla="*/ 391 h 963"/>
                    <a:gd name="T52" fmla="*/ 851 w 1255"/>
                    <a:gd name="T53" fmla="*/ 395 h 963"/>
                    <a:gd name="T54" fmla="*/ 849 w 1255"/>
                    <a:gd name="T55" fmla="*/ 396 h 963"/>
                    <a:gd name="T56" fmla="*/ 699 w 1255"/>
                    <a:gd name="T57" fmla="*/ 532 h 963"/>
                    <a:gd name="T58" fmla="*/ 676 w 1255"/>
                    <a:gd name="T59" fmla="*/ 556 h 963"/>
                    <a:gd name="T60" fmla="*/ 657 w 1255"/>
                    <a:gd name="T61" fmla="*/ 581 h 963"/>
                    <a:gd name="T62" fmla="*/ 645 w 1255"/>
                    <a:gd name="T63" fmla="*/ 605 h 963"/>
                    <a:gd name="T64" fmla="*/ 638 w 1255"/>
                    <a:gd name="T65" fmla="*/ 631 h 963"/>
                    <a:gd name="T66" fmla="*/ 635 w 1255"/>
                    <a:gd name="T67" fmla="*/ 654 h 963"/>
                    <a:gd name="T68" fmla="*/ 635 w 1255"/>
                    <a:gd name="T69" fmla="*/ 677 h 963"/>
                    <a:gd name="T70" fmla="*/ 638 w 1255"/>
                    <a:gd name="T71" fmla="*/ 700 h 963"/>
                    <a:gd name="T72" fmla="*/ 643 w 1255"/>
                    <a:gd name="T73" fmla="*/ 720 h 963"/>
                    <a:gd name="T74" fmla="*/ 650 w 1255"/>
                    <a:gd name="T75" fmla="*/ 739 h 963"/>
                    <a:gd name="T76" fmla="*/ 657 w 1255"/>
                    <a:gd name="T77" fmla="*/ 757 h 963"/>
                    <a:gd name="T78" fmla="*/ 666 w 1255"/>
                    <a:gd name="T79" fmla="*/ 771 h 963"/>
                    <a:gd name="T80" fmla="*/ 673 w 1255"/>
                    <a:gd name="T81" fmla="*/ 783 h 963"/>
                    <a:gd name="T82" fmla="*/ 679 w 1255"/>
                    <a:gd name="T83" fmla="*/ 792 h 963"/>
                    <a:gd name="T84" fmla="*/ 684 w 1255"/>
                    <a:gd name="T85" fmla="*/ 799 h 963"/>
                    <a:gd name="T86" fmla="*/ 686 w 1255"/>
                    <a:gd name="T87" fmla="*/ 802 h 963"/>
                    <a:gd name="T88" fmla="*/ 505 w 1255"/>
                    <a:gd name="T89" fmla="*/ 963 h 963"/>
                    <a:gd name="T90" fmla="*/ 0 w 1255"/>
                    <a:gd name="T91" fmla="*/ 400 h 963"/>
                    <a:gd name="T92" fmla="*/ 255 w 1255"/>
                    <a:gd name="T93" fmla="*/ 170 h 963"/>
                    <a:gd name="T94" fmla="*/ 302 w 1255"/>
                    <a:gd name="T95" fmla="*/ 133 h 963"/>
                    <a:gd name="T96" fmla="*/ 352 w 1255"/>
                    <a:gd name="T97" fmla="*/ 99 h 963"/>
                    <a:gd name="T98" fmla="*/ 403 w 1255"/>
                    <a:gd name="T99" fmla="*/ 71 h 963"/>
                    <a:gd name="T100" fmla="*/ 457 w 1255"/>
                    <a:gd name="T101" fmla="*/ 46 h 963"/>
                    <a:gd name="T102" fmla="*/ 511 w 1255"/>
                    <a:gd name="T103" fmla="*/ 28 h 963"/>
                    <a:gd name="T104" fmla="*/ 567 w 1255"/>
                    <a:gd name="T105" fmla="*/ 13 h 963"/>
                    <a:gd name="T106" fmla="*/ 623 w 1255"/>
                    <a:gd name="T107" fmla="*/ 4 h 963"/>
                    <a:gd name="T108" fmla="*/ 680 w 1255"/>
                    <a:gd name="T109" fmla="*/ 0 h 963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255" h="963">
                      <a:moveTo>
                        <a:pt x="680" y="0"/>
                      </a:moveTo>
                      <a:lnTo>
                        <a:pt x="736" y="1"/>
                      </a:lnTo>
                      <a:lnTo>
                        <a:pt x="793" y="6"/>
                      </a:lnTo>
                      <a:lnTo>
                        <a:pt x="849" y="17"/>
                      </a:lnTo>
                      <a:lnTo>
                        <a:pt x="904" y="32"/>
                      </a:lnTo>
                      <a:lnTo>
                        <a:pt x="958" y="52"/>
                      </a:lnTo>
                      <a:lnTo>
                        <a:pt x="1010" y="77"/>
                      </a:lnTo>
                      <a:lnTo>
                        <a:pt x="1060" y="105"/>
                      </a:lnTo>
                      <a:lnTo>
                        <a:pt x="1107" y="140"/>
                      </a:lnTo>
                      <a:lnTo>
                        <a:pt x="1153" y="178"/>
                      </a:lnTo>
                      <a:lnTo>
                        <a:pt x="1195" y="221"/>
                      </a:lnTo>
                      <a:lnTo>
                        <a:pt x="1255" y="287"/>
                      </a:lnTo>
                      <a:lnTo>
                        <a:pt x="1116" y="413"/>
                      </a:lnTo>
                      <a:lnTo>
                        <a:pt x="1093" y="391"/>
                      </a:lnTo>
                      <a:lnTo>
                        <a:pt x="1070" y="375"/>
                      </a:lnTo>
                      <a:lnTo>
                        <a:pt x="1045" y="364"/>
                      </a:lnTo>
                      <a:lnTo>
                        <a:pt x="1021" y="357"/>
                      </a:lnTo>
                      <a:lnTo>
                        <a:pt x="997" y="354"/>
                      </a:lnTo>
                      <a:lnTo>
                        <a:pt x="974" y="354"/>
                      </a:lnTo>
                      <a:lnTo>
                        <a:pt x="952" y="356"/>
                      </a:lnTo>
                      <a:lnTo>
                        <a:pt x="930" y="361"/>
                      </a:lnTo>
                      <a:lnTo>
                        <a:pt x="911" y="367"/>
                      </a:lnTo>
                      <a:lnTo>
                        <a:pt x="894" y="373"/>
                      </a:lnTo>
                      <a:lnTo>
                        <a:pt x="878" y="380"/>
                      </a:lnTo>
                      <a:lnTo>
                        <a:pt x="866" y="386"/>
                      </a:lnTo>
                      <a:lnTo>
                        <a:pt x="857" y="391"/>
                      </a:lnTo>
                      <a:lnTo>
                        <a:pt x="851" y="395"/>
                      </a:lnTo>
                      <a:lnTo>
                        <a:pt x="849" y="396"/>
                      </a:lnTo>
                      <a:lnTo>
                        <a:pt x="699" y="532"/>
                      </a:lnTo>
                      <a:lnTo>
                        <a:pt x="676" y="556"/>
                      </a:lnTo>
                      <a:lnTo>
                        <a:pt x="657" y="581"/>
                      </a:lnTo>
                      <a:lnTo>
                        <a:pt x="645" y="605"/>
                      </a:lnTo>
                      <a:lnTo>
                        <a:pt x="638" y="631"/>
                      </a:lnTo>
                      <a:lnTo>
                        <a:pt x="635" y="654"/>
                      </a:lnTo>
                      <a:lnTo>
                        <a:pt x="635" y="677"/>
                      </a:lnTo>
                      <a:lnTo>
                        <a:pt x="638" y="700"/>
                      </a:lnTo>
                      <a:lnTo>
                        <a:pt x="643" y="720"/>
                      </a:lnTo>
                      <a:lnTo>
                        <a:pt x="650" y="739"/>
                      </a:lnTo>
                      <a:lnTo>
                        <a:pt x="657" y="757"/>
                      </a:lnTo>
                      <a:lnTo>
                        <a:pt x="666" y="771"/>
                      </a:lnTo>
                      <a:lnTo>
                        <a:pt x="673" y="783"/>
                      </a:lnTo>
                      <a:lnTo>
                        <a:pt x="679" y="792"/>
                      </a:lnTo>
                      <a:lnTo>
                        <a:pt x="684" y="799"/>
                      </a:lnTo>
                      <a:lnTo>
                        <a:pt x="686" y="802"/>
                      </a:lnTo>
                      <a:lnTo>
                        <a:pt x="505" y="963"/>
                      </a:lnTo>
                      <a:lnTo>
                        <a:pt x="0" y="400"/>
                      </a:lnTo>
                      <a:lnTo>
                        <a:pt x="255" y="170"/>
                      </a:lnTo>
                      <a:lnTo>
                        <a:pt x="302" y="133"/>
                      </a:lnTo>
                      <a:lnTo>
                        <a:pt x="352" y="99"/>
                      </a:lnTo>
                      <a:lnTo>
                        <a:pt x="403" y="71"/>
                      </a:lnTo>
                      <a:lnTo>
                        <a:pt x="457" y="46"/>
                      </a:lnTo>
                      <a:lnTo>
                        <a:pt x="511" y="28"/>
                      </a:lnTo>
                      <a:lnTo>
                        <a:pt x="567" y="13"/>
                      </a:lnTo>
                      <a:lnTo>
                        <a:pt x="623" y="4"/>
                      </a:lnTo>
                      <a:lnTo>
                        <a:pt x="680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103" name="Freeform 18"/>
                <p:cNvSpPr/>
                <p:nvPr/>
              </p:nvSpPr>
              <p:spPr>
                <a:xfrm>
                  <a:off x="4006850" y="1725613"/>
                  <a:ext cx="234950" cy="233363"/>
                </a:xfrm>
                <a:custGeom>
                  <a:avLst/>
                  <a:gdLst>
                    <a:gd name="T0" fmla="*/ 992 w 2072"/>
                    <a:gd name="T1" fmla="*/ 0 h 2058"/>
                    <a:gd name="T2" fmla="*/ 2072 w 2072"/>
                    <a:gd name="T3" fmla="*/ 1204 h 2058"/>
                    <a:gd name="T4" fmla="*/ 1350 w 2072"/>
                    <a:gd name="T5" fmla="*/ 1852 h 2058"/>
                    <a:gd name="T6" fmla="*/ 1309 w 2072"/>
                    <a:gd name="T7" fmla="*/ 1886 h 2058"/>
                    <a:gd name="T8" fmla="*/ 1266 w 2072"/>
                    <a:gd name="T9" fmla="*/ 1916 h 2058"/>
                    <a:gd name="T10" fmla="*/ 1220 w 2072"/>
                    <a:gd name="T11" fmla="*/ 1945 h 2058"/>
                    <a:gd name="T12" fmla="*/ 1172 w 2072"/>
                    <a:gd name="T13" fmla="*/ 1970 h 2058"/>
                    <a:gd name="T14" fmla="*/ 1122 w 2072"/>
                    <a:gd name="T15" fmla="*/ 1993 h 2058"/>
                    <a:gd name="T16" fmla="*/ 1070 w 2072"/>
                    <a:gd name="T17" fmla="*/ 2011 h 2058"/>
                    <a:gd name="T18" fmla="*/ 1018 w 2072"/>
                    <a:gd name="T19" fmla="*/ 2027 h 2058"/>
                    <a:gd name="T20" fmla="*/ 964 w 2072"/>
                    <a:gd name="T21" fmla="*/ 2040 h 2058"/>
                    <a:gd name="T22" fmla="*/ 910 w 2072"/>
                    <a:gd name="T23" fmla="*/ 2050 h 2058"/>
                    <a:gd name="T24" fmla="*/ 856 w 2072"/>
                    <a:gd name="T25" fmla="*/ 2056 h 2058"/>
                    <a:gd name="T26" fmla="*/ 801 w 2072"/>
                    <a:gd name="T27" fmla="*/ 2058 h 2058"/>
                    <a:gd name="T28" fmla="*/ 747 w 2072"/>
                    <a:gd name="T29" fmla="*/ 2057 h 2058"/>
                    <a:gd name="T30" fmla="*/ 694 w 2072"/>
                    <a:gd name="T31" fmla="*/ 2052 h 2058"/>
                    <a:gd name="T32" fmla="*/ 642 w 2072"/>
                    <a:gd name="T33" fmla="*/ 2044 h 2058"/>
                    <a:gd name="T34" fmla="*/ 592 w 2072"/>
                    <a:gd name="T35" fmla="*/ 2032 h 2058"/>
                    <a:gd name="T36" fmla="*/ 542 w 2072"/>
                    <a:gd name="T37" fmla="*/ 2015 h 2058"/>
                    <a:gd name="T38" fmla="*/ 494 w 2072"/>
                    <a:gd name="T39" fmla="*/ 1995 h 2058"/>
                    <a:gd name="T40" fmla="*/ 449 w 2072"/>
                    <a:gd name="T41" fmla="*/ 1971 h 2058"/>
                    <a:gd name="T42" fmla="*/ 406 w 2072"/>
                    <a:gd name="T43" fmla="*/ 1943 h 2058"/>
                    <a:gd name="T44" fmla="*/ 367 w 2072"/>
                    <a:gd name="T45" fmla="*/ 1910 h 2058"/>
                    <a:gd name="T46" fmla="*/ 330 w 2072"/>
                    <a:gd name="T47" fmla="*/ 1874 h 2058"/>
                    <a:gd name="T48" fmla="*/ 138 w 2072"/>
                    <a:gd name="T49" fmla="*/ 1661 h 2058"/>
                    <a:gd name="T50" fmla="*/ 106 w 2072"/>
                    <a:gd name="T51" fmla="*/ 1620 h 2058"/>
                    <a:gd name="T52" fmla="*/ 77 w 2072"/>
                    <a:gd name="T53" fmla="*/ 1577 h 2058"/>
                    <a:gd name="T54" fmla="*/ 54 w 2072"/>
                    <a:gd name="T55" fmla="*/ 1532 h 2058"/>
                    <a:gd name="T56" fmla="*/ 35 w 2072"/>
                    <a:gd name="T57" fmla="*/ 1484 h 2058"/>
                    <a:gd name="T58" fmla="*/ 20 w 2072"/>
                    <a:gd name="T59" fmla="*/ 1435 h 2058"/>
                    <a:gd name="T60" fmla="*/ 9 w 2072"/>
                    <a:gd name="T61" fmla="*/ 1384 h 2058"/>
                    <a:gd name="T62" fmla="*/ 3 w 2072"/>
                    <a:gd name="T63" fmla="*/ 1331 h 2058"/>
                    <a:gd name="T64" fmla="*/ 0 w 2072"/>
                    <a:gd name="T65" fmla="*/ 1278 h 2058"/>
                    <a:gd name="T66" fmla="*/ 1 w 2072"/>
                    <a:gd name="T67" fmla="*/ 1225 h 2058"/>
                    <a:gd name="T68" fmla="*/ 6 w 2072"/>
                    <a:gd name="T69" fmla="*/ 1171 h 2058"/>
                    <a:gd name="T70" fmla="*/ 14 w 2072"/>
                    <a:gd name="T71" fmla="*/ 1117 h 2058"/>
                    <a:gd name="T72" fmla="*/ 26 w 2072"/>
                    <a:gd name="T73" fmla="*/ 1064 h 2058"/>
                    <a:gd name="T74" fmla="*/ 41 w 2072"/>
                    <a:gd name="T75" fmla="*/ 1011 h 2058"/>
                    <a:gd name="T76" fmla="*/ 60 w 2072"/>
                    <a:gd name="T77" fmla="*/ 959 h 2058"/>
                    <a:gd name="T78" fmla="*/ 81 w 2072"/>
                    <a:gd name="T79" fmla="*/ 908 h 2058"/>
                    <a:gd name="T80" fmla="*/ 106 w 2072"/>
                    <a:gd name="T81" fmla="*/ 860 h 2058"/>
                    <a:gd name="T82" fmla="*/ 133 w 2072"/>
                    <a:gd name="T83" fmla="*/ 813 h 2058"/>
                    <a:gd name="T84" fmla="*/ 164 w 2072"/>
                    <a:gd name="T85" fmla="*/ 768 h 2058"/>
                    <a:gd name="T86" fmla="*/ 197 w 2072"/>
                    <a:gd name="T87" fmla="*/ 725 h 2058"/>
                    <a:gd name="T88" fmla="*/ 232 w 2072"/>
                    <a:gd name="T89" fmla="*/ 685 h 2058"/>
                    <a:gd name="T90" fmla="*/ 270 w 2072"/>
                    <a:gd name="T91" fmla="*/ 649 h 2058"/>
                    <a:gd name="T92" fmla="*/ 992 w 2072"/>
                    <a:gd name="T93" fmla="*/ 0 h 2058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72" h="2058">
                      <a:moveTo>
                        <a:pt x="992" y="0"/>
                      </a:moveTo>
                      <a:lnTo>
                        <a:pt x="2072" y="1204"/>
                      </a:lnTo>
                      <a:lnTo>
                        <a:pt x="1350" y="1852"/>
                      </a:lnTo>
                      <a:lnTo>
                        <a:pt x="1309" y="1886"/>
                      </a:lnTo>
                      <a:lnTo>
                        <a:pt x="1266" y="1916"/>
                      </a:lnTo>
                      <a:lnTo>
                        <a:pt x="1220" y="1945"/>
                      </a:lnTo>
                      <a:lnTo>
                        <a:pt x="1172" y="1970"/>
                      </a:lnTo>
                      <a:lnTo>
                        <a:pt x="1122" y="1993"/>
                      </a:lnTo>
                      <a:lnTo>
                        <a:pt x="1070" y="2011"/>
                      </a:lnTo>
                      <a:lnTo>
                        <a:pt x="1018" y="2027"/>
                      </a:lnTo>
                      <a:lnTo>
                        <a:pt x="964" y="2040"/>
                      </a:lnTo>
                      <a:lnTo>
                        <a:pt x="910" y="2050"/>
                      </a:lnTo>
                      <a:lnTo>
                        <a:pt x="856" y="2056"/>
                      </a:lnTo>
                      <a:lnTo>
                        <a:pt x="801" y="2058"/>
                      </a:lnTo>
                      <a:lnTo>
                        <a:pt x="747" y="2057"/>
                      </a:lnTo>
                      <a:lnTo>
                        <a:pt x="694" y="2052"/>
                      </a:lnTo>
                      <a:lnTo>
                        <a:pt x="642" y="2044"/>
                      </a:lnTo>
                      <a:lnTo>
                        <a:pt x="592" y="2032"/>
                      </a:lnTo>
                      <a:lnTo>
                        <a:pt x="542" y="2015"/>
                      </a:lnTo>
                      <a:lnTo>
                        <a:pt x="494" y="1995"/>
                      </a:lnTo>
                      <a:lnTo>
                        <a:pt x="449" y="1971"/>
                      </a:lnTo>
                      <a:lnTo>
                        <a:pt x="406" y="1943"/>
                      </a:lnTo>
                      <a:lnTo>
                        <a:pt x="367" y="1910"/>
                      </a:lnTo>
                      <a:lnTo>
                        <a:pt x="330" y="1874"/>
                      </a:lnTo>
                      <a:lnTo>
                        <a:pt x="138" y="1661"/>
                      </a:lnTo>
                      <a:lnTo>
                        <a:pt x="106" y="1620"/>
                      </a:lnTo>
                      <a:lnTo>
                        <a:pt x="77" y="1577"/>
                      </a:lnTo>
                      <a:lnTo>
                        <a:pt x="54" y="1532"/>
                      </a:lnTo>
                      <a:lnTo>
                        <a:pt x="35" y="1484"/>
                      </a:lnTo>
                      <a:lnTo>
                        <a:pt x="20" y="1435"/>
                      </a:lnTo>
                      <a:lnTo>
                        <a:pt x="9" y="1384"/>
                      </a:lnTo>
                      <a:lnTo>
                        <a:pt x="3" y="1331"/>
                      </a:lnTo>
                      <a:lnTo>
                        <a:pt x="0" y="1278"/>
                      </a:lnTo>
                      <a:lnTo>
                        <a:pt x="1" y="1225"/>
                      </a:lnTo>
                      <a:lnTo>
                        <a:pt x="6" y="1171"/>
                      </a:lnTo>
                      <a:lnTo>
                        <a:pt x="14" y="1117"/>
                      </a:lnTo>
                      <a:lnTo>
                        <a:pt x="26" y="1064"/>
                      </a:lnTo>
                      <a:lnTo>
                        <a:pt x="41" y="1011"/>
                      </a:lnTo>
                      <a:lnTo>
                        <a:pt x="60" y="959"/>
                      </a:lnTo>
                      <a:lnTo>
                        <a:pt x="81" y="908"/>
                      </a:lnTo>
                      <a:lnTo>
                        <a:pt x="106" y="860"/>
                      </a:lnTo>
                      <a:lnTo>
                        <a:pt x="133" y="813"/>
                      </a:lnTo>
                      <a:lnTo>
                        <a:pt x="164" y="768"/>
                      </a:lnTo>
                      <a:lnTo>
                        <a:pt x="197" y="725"/>
                      </a:lnTo>
                      <a:lnTo>
                        <a:pt x="232" y="685"/>
                      </a:lnTo>
                      <a:lnTo>
                        <a:pt x="270" y="649"/>
                      </a:lnTo>
                      <a:lnTo>
                        <a:pt x="992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104" name="Freeform 19"/>
                <p:cNvSpPr/>
                <p:nvPr/>
              </p:nvSpPr>
              <p:spPr>
                <a:xfrm>
                  <a:off x="4191000" y="1716088"/>
                  <a:ext cx="111125" cy="141288"/>
                </a:xfrm>
                <a:custGeom>
                  <a:avLst/>
                  <a:gdLst>
                    <a:gd name="T0" fmla="*/ 754 w 984"/>
                    <a:gd name="T1" fmla="*/ 0 h 1236"/>
                    <a:gd name="T2" fmla="*/ 814 w 984"/>
                    <a:gd name="T3" fmla="*/ 66 h 1236"/>
                    <a:gd name="T4" fmla="*/ 853 w 984"/>
                    <a:gd name="T5" fmla="*/ 113 h 1236"/>
                    <a:gd name="T6" fmla="*/ 887 w 984"/>
                    <a:gd name="T7" fmla="*/ 162 h 1236"/>
                    <a:gd name="T8" fmla="*/ 915 w 984"/>
                    <a:gd name="T9" fmla="*/ 214 h 1236"/>
                    <a:gd name="T10" fmla="*/ 939 w 984"/>
                    <a:gd name="T11" fmla="*/ 267 h 1236"/>
                    <a:gd name="T12" fmla="*/ 957 w 984"/>
                    <a:gd name="T13" fmla="*/ 321 h 1236"/>
                    <a:gd name="T14" fmla="*/ 971 w 984"/>
                    <a:gd name="T15" fmla="*/ 377 h 1236"/>
                    <a:gd name="T16" fmla="*/ 980 w 984"/>
                    <a:gd name="T17" fmla="*/ 433 h 1236"/>
                    <a:gd name="T18" fmla="*/ 984 w 984"/>
                    <a:gd name="T19" fmla="*/ 490 h 1236"/>
                    <a:gd name="T20" fmla="*/ 983 w 984"/>
                    <a:gd name="T21" fmla="*/ 547 h 1236"/>
                    <a:gd name="T22" fmla="*/ 978 w 984"/>
                    <a:gd name="T23" fmla="*/ 603 h 1236"/>
                    <a:gd name="T24" fmla="*/ 968 w 984"/>
                    <a:gd name="T25" fmla="*/ 659 h 1236"/>
                    <a:gd name="T26" fmla="*/ 953 w 984"/>
                    <a:gd name="T27" fmla="*/ 714 h 1236"/>
                    <a:gd name="T28" fmla="*/ 933 w 984"/>
                    <a:gd name="T29" fmla="*/ 768 h 1236"/>
                    <a:gd name="T30" fmla="*/ 908 w 984"/>
                    <a:gd name="T31" fmla="*/ 819 h 1236"/>
                    <a:gd name="T32" fmla="*/ 880 w 984"/>
                    <a:gd name="T33" fmla="*/ 870 h 1236"/>
                    <a:gd name="T34" fmla="*/ 845 w 984"/>
                    <a:gd name="T35" fmla="*/ 918 h 1236"/>
                    <a:gd name="T36" fmla="*/ 806 w 984"/>
                    <a:gd name="T37" fmla="*/ 963 h 1236"/>
                    <a:gd name="T38" fmla="*/ 764 w 984"/>
                    <a:gd name="T39" fmla="*/ 1006 h 1236"/>
                    <a:gd name="T40" fmla="*/ 507 w 984"/>
                    <a:gd name="T41" fmla="*/ 1236 h 1236"/>
                    <a:gd name="T42" fmla="*/ 0 w 984"/>
                    <a:gd name="T43" fmla="*/ 671 h 1236"/>
                    <a:gd name="T44" fmla="*/ 180 w 984"/>
                    <a:gd name="T45" fmla="*/ 509 h 1236"/>
                    <a:gd name="T46" fmla="*/ 180 w 984"/>
                    <a:gd name="T47" fmla="*/ 507 h 1236"/>
                    <a:gd name="T48" fmla="*/ 205 w 984"/>
                    <a:gd name="T49" fmla="*/ 530 h 1236"/>
                    <a:gd name="T50" fmla="*/ 229 w 984"/>
                    <a:gd name="T51" fmla="*/ 548 h 1236"/>
                    <a:gd name="T52" fmla="*/ 254 w 984"/>
                    <a:gd name="T53" fmla="*/ 559 h 1236"/>
                    <a:gd name="T54" fmla="*/ 279 w 984"/>
                    <a:gd name="T55" fmla="*/ 566 h 1236"/>
                    <a:gd name="T56" fmla="*/ 303 w 984"/>
                    <a:gd name="T57" fmla="*/ 569 h 1236"/>
                    <a:gd name="T58" fmla="*/ 328 w 984"/>
                    <a:gd name="T59" fmla="*/ 568 h 1236"/>
                    <a:gd name="T60" fmla="*/ 350 w 984"/>
                    <a:gd name="T61" fmla="*/ 565 h 1236"/>
                    <a:gd name="T62" fmla="*/ 372 w 984"/>
                    <a:gd name="T63" fmla="*/ 559 h 1236"/>
                    <a:gd name="T64" fmla="*/ 391 w 984"/>
                    <a:gd name="T65" fmla="*/ 552 h 1236"/>
                    <a:gd name="T66" fmla="*/ 409 w 984"/>
                    <a:gd name="T67" fmla="*/ 545 h 1236"/>
                    <a:gd name="T68" fmla="*/ 423 w 984"/>
                    <a:gd name="T69" fmla="*/ 536 h 1236"/>
                    <a:gd name="T70" fmla="*/ 436 w 984"/>
                    <a:gd name="T71" fmla="*/ 529 h 1236"/>
                    <a:gd name="T72" fmla="*/ 445 w 984"/>
                    <a:gd name="T73" fmla="*/ 523 h 1236"/>
                    <a:gd name="T74" fmla="*/ 451 w 984"/>
                    <a:gd name="T75" fmla="*/ 519 h 1236"/>
                    <a:gd name="T76" fmla="*/ 453 w 984"/>
                    <a:gd name="T77" fmla="*/ 518 h 1236"/>
                    <a:gd name="T78" fmla="*/ 595 w 984"/>
                    <a:gd name="T79" fmla="*/ 391 h 1236"/>
                    <a:gd name="T80" fmla="*/ 618 w 984"/>
                    <a:gd name="T81" fmla="*/ 366 h 1236"/>
                    <a:gd name="T82" fmla="*/ 635 w 984"/>
                    <a:gd name="T83" fmla="*/ 342 h 1236"/>
                    <a:gd name="T84" fmla="*/ 647 w 984"/>
                    <a:gd name="T85" fmla="*/ 317 h 1236"/>
                    <a:gd name="T86" fmla="*/ 655 w 984"/>
                    <a:gd name="T87" fmla="*/ 293 h 1236"/>
                    <a:gd name="T88" fmla="*/ 659 w 984"/>
                    <a:gd name="T89" fmla="*/ 269 h 1236"/>
                    <a:gd name="T90" fmla="*/ 659 w 984"/>
                    <a:gd name="T91" fmla="*/ 246 h 1236"/>
                    <a:gd name="T92" fmla="*/ 656 w 984"/>
                    <a:gd name="T93" fmla="*/ 224 h 1236"/>
                    <a:gd name="T94" fmla="*/ 651 w 984"/>
                    <a:gd name="T95" fmla="*/ 203 h 1236"/>
                    <a:gd name="T96" fmla="*/ 644 w 984"/>
                    <a:gd name="T97" fmla="*/ 185 h 1236"/>
                    <a:gd name="T98" fmla="*/ 637 w 984"/>
                    <a:gd name="T99" fmla="*/ 169 h 1236"/>
                    <a:gd name="T100" fmla="*/ 630 w 984"/>
                    <a:gd name="T101" fmla="*/ 154 h 1236"/>
                    <a:gd name="T102" fmla="*/ 624 w 984"/>
                    <a:gd name="T103" fmla="*/ 142 h 1236"/>
                    <a:gd name="T104" fmla="*/ 618 w 984"/>
                    <a:gd name="T105" fmla="*/ 134 h 1236"/>
                    <a:gd name="T106" fmla="*/ 614 w 984"/>
                    <a:gd name="T107" fmla="*/ 128 h 1236"/>
                    <a:gd name="T108" fmla="*/ 613 w 984"/>
                    <a:gd name="T109" fmla="*/ 127 h 1236"/>
                    <a:gd name="T110" fmla="*/ 754 w 984"/>
                    <a:gd name="T111" fmla="*/ 0 h 123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984" h="1236">
                      <a:moveTo>
                        <a:pt x="754" y="0"/>
                      </a:moveTo>
                      <a:lnTo>
                        <a:pt x="814" y="66"/>
                      </a:lnTo>
                      <a:lnTo>
                        <a:pt x="853" y="113"/>
                      </a:lnTo>
                      <a:lnTo>
                        <a:pt x="887" y="162"/>
                      </a:lnTo>
                      <a:lnTo>
                        <a:pt x="915" y="214"/>
                      </a:lnTo>
                      <a:lnTo>
                        <a:pt x="939" y="267"/>
                      </a:lnTo>
                      <a:lnTo>
                        <a:pt x="957" y="321"/>
                      </a:lnTo>
                      <a:lnTo>
                        <a:pt x="971" y="377"/>
                      </a:lnTo>
                      <a:lnTo>
                        <a:pt x="980" y="433"/>
                      </a:lnTo>
                      <a:lnTo>
                        <a:pt x="984" y="490"/>
                      </a:lnTo>
                      <a:lnTo>
                        <a:pt x="983" y="547"/>
                      </a:lnTo>
                      <a:lnTo>
                        <a:pt x="978" y="603"/>
                      </a:lnTo>
                      <a:lnTo>
                        <a:pt x="968" y="659"/>
                      </a:lnTo>
                      <a:lnTo>
                        <a:pt x="953" y="714"/>
                      </a:lnTo>
                      <a:lnTo>
                        <a:pt x="933" y="768"/>
                      </a:lnTo>
                      <a:lnTo>
                        <a:pt x="908" y="819"/>
                      </a:lnTo>
                      <a:lnTo>
                        <a:pt x="880" y="870"/>
                      </a:lnTo>
                      <a:lnTo>
                        <a:pt x="845" y="918"/>
                      </a:lnTo>
                      <a:lnTo>
                        <a:pt x="806" y="963"/>
                      </a:lnTo>
                      <a:lnTo>
                        <a:pt x="764" y="1006"/>
                      </a:lnTo>
                      <a:lnTo>
                        <a:pt x="507" y="1236"/>
                      </a:lnTo>
                      <a:lnTo>
                        <a:pt x="0" y="671"/>
                      </a:lnTo>
                      <a:lnTo>
                        <a:pt x="180" y="509"/>
                      </a:lnTo>
                      <a:lnTo>
                        <a:pt x="180" y="507"/>
                      </a:lnTo>
                      <a:lnTo>
                        <a:pt x="205" y="530"/>
                      </a:lnTo>
                      <a:lnTo>
                        <a:pt x="229" y="548"/>
                      </a:lnTo>
                      <a:lnTo>
                        <a:pt x="254" y="559"/>
                      </a:lnTo>
                      <a:lnTo>
                        <a:pt x="279" y="566"/>
                      </a:lnTo>
                      <a:lnTo>
                        <a:pt x="303" y="569"/>
                      </a:lnTo>
                      <a:lnTo>
                        <a:pt x="328" y="568"/>
                      </a:lnTo>
                      <a:lnTo>
                        <a:pt x="350" y="565"/>
                      </a:lnTo>
                      <a:lnTo>
                        <a:pt x="372" y="559"/>
                      </a:lnTo>
                      <a:lnTo>
                        <a:pt x="391" y="552"/>
                      </a:lnTo>
                      <a:lnTo>
                        <a:pt x="409" y="545"/>
                      </a:lnTo>
                      <a:lnTo>
                        <a:pt x="423" y="536"/>
                      </a:lnTo>
                      <a:lnTo>
                        <a:pt x="436" y="529"/>
                      </a:lnTo>
                      <a:lnTo>
                        <a:pt x="445" y="523"/>
                      </a:lnTo>
                      <a:lnTo>
                        <a:pt x="451" y="519"/>
                      </a:lnTo>
                      <a:lnTo>
                        <a:pt x="453" y="518"/>
                      </a:lnTo>
                      <a:lnTo>
                        <a:pt x="595" y="391"/>
                      </a:lnTo>
                      <a:lnTo>
                        <a:pt x="618" y="366"/>
                      </a:lnTo>
                      <a:lnTo>
                        <a:pt x="635" y="342"/>
                      </a:lnTo>
                      <a:lnTo>
                        <a:pt x="647" y="317"/>
                      </a:lnTo>
                      <a:lnTo>
                        <a:pt x="655" y="293"/>
                      </a:lnTo>
                      <a:lnTo>
                        <a:pt x="659" y="269"/>
                      </a:lnTo>
                      <a:lnTo>
                        <a:pt x="659" y="246"/>
                      </a:lnTo>
                      <a:lnTo>
                        <a:pt x="656" y="224"/>
                      </a:lnTo>
                      <a:lnTo>
                        <a:pt x="651" y="203"/>
                      </a:lnTo>
                      <a:lnTo>
                        <a:pt x="644" y="185"/>
                      </a:lnTo>
                      <a:lnTo>
                        <a:pt x="637" y="169"/>
                      </a:lnTo>
                      <a:lnTo>
                        <a:pt x="630" y="154"/>
                      </a:lnTo>
                      <a:lnTo>
                        <a:pt x="624" y="142"/>
                      </a:lnTo>
                      <a:lnTo>
                        <a:pt x="618" y="134"/>
                      </a:lnTo>
                      <a:lnTo>
                        <a:pt x="614" y="128"/>
                      </a:lnTo>
                      <a:lnTo>
                        <a:pt x="613" y="127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105" name="Freeform 20"/>
                <p:cNvSpPr/>
                <p:nvPr/>
              </p:nvSpPr>
              <p:spPr>
                <a:xfrm>
                  <a:off x="4267200" y="1601787"/>
                  <a:ext cx="61913" cy="114300"/>
                </a:xfrm>
                <a:custGeom>
                  <a:avLst/>
                  <a:gdLst>
                    <a:gd name="T0" fmla="*/ 351 w 546"/>
                    <a:gd name="T1" fmla="*/ 3 h 1016"/>
                    <a:gd name="T2" fmla="*/ 442 w 546"/>
                    <a:gd name="T3" fmla="*/ 23 h 1016"/>
                    <a:gd name="T4" fmla="*/ 538 w 546"/>
                    <a:gd name="T5" fmla="*/ 60 h 1016"/>
                    <a:gd name="T6" fmla="*/ 546 w 546"/>
                    <a:gd name="T7" fmla="*/ 72 h 1016"/>
                    <a:gd name="T8" fmla="*/ 540 w 546"/>
                    <a:gd name="T9" fmla="*/ 91 h 1016"/>
                    <a:gd name="T10" fmla="*/ 521 w 546"/>
                    <a:gd name="T11" fmla="*/ 113 h 1016"/>
                    <a:gd name="T12" fmla="*/ 499 w 546"/>
                    <a:gd name="T13" fmla="*/ 125 h 1016"/>
                    <a:gd name="T14" fmla="*/ 480 w 546"/>
                    <a:gd name="T15" fmla="*/ 125 h 1016"/>
                    <a:gd name="T16" fmla="*/ 386 w 546"/>
                    <a:gd name="T17" fmla="*/ 89 h 1016"/>
                    <a:gd name="T18" fmla="*/ 305 w 546"/>
                    <a:gd name="T19" fmla="*/ 72 h 1016"/>
                    <a:gd name="T20" fmla="*/ 235 w 546"/>
                    <a:gd name="T21" fmla="*/ 68 h 1016"/>
                    <a:gd name="T22" fmla="*/ 178 w 546"/>
                    <a:gd name="T23" fmla="*/ 75 h 1016"/>
                    <a:gd name="T24" fmla="*/ 136 w 546"/>
                    <a:gd name="T25" fmla="*/ 90 h 1016"/>
                    <a:gd name="T26" fmla="*/ 107 w 546"/>
                    <a:gd name="T27" fmla="*/ 111 h 1016"/>
                    <a:gd name="T28" fmla="*/ 88 w 546"/>
                    <a:gd name="T29" fmla="*/ 145 h 1016"/>
                    <a:gd name="T30" fmla="*/ 82 w 546"/>
                    <a:gd name="T31" fmla="*/ 191 h 1016"/>
                    <a:gd name="T32" fmla="*/ 93 w 546"/>
                    <a:gd name="T33" fmla="*/ 247 h 1016"/>
                    <a:gd name="T34" fmla="*/ 124 w 546"/>
                    <a:gd name="T35" fmla="*/ 310 h 1016"/>
                    <a:gd name="T36" fmla="*/ 180 w 546"/>
                    <a:gd name="T37" fmla="*/ 377 h 1016"/>
                    <a:gd name="T38" fmla="*/ 262 w 546"/>
                    <a:gd name="T39" fmla="*/ 449 h 1016"/>
                    <a:gd name="T40" fmla="*/ 330 w 546"/>
                    <a:gd name="T41" fmla="*/ 523 h 1016"/>
                    <a:gd name="T42" fmla="*/ 372 w 546"/>
                    <a:gd name="T43" fmla="*/ 594 h 1016"/>
                    <a:gd name="T44" fmla="*/ 389 w 546"/>
                    <a:gd name="T45" fmla="*/ 665 h 1016"/>
                    <a:gd name="T46" fmla="*/ 381 w 546"/>
                    <a:gd name="T47" fmla="*/ 733 h 1016"/>
                    <a:gd name="T48" fmla="*/ 347 w 546"/>
                    <a:gd name="T49" fmla="*/ 799 h 1016"/>
                    <a:gd name="T50" fmla="*/ 302 w 546"/>
                    <a:gd name="T51" fmla="*/ 856 h 1016"/>
                    <a:gd name="T52" fmla="*/ 253 w 546"/>
                    <a:gd name="T53" fmla="*/ 904 h 1016"/>
                    <a:gd name="T54" fmla="*/ 202 w 546"/>
                    <a:gd name="T55" fmla="*/ 944 h 1016"/>
                    <a:gd name="T56" fmla="*/ 154 w 546"/>
                    <a:gd name="T57" fmla="*/ 974 h 1016"/>
                    <a:gd name="T58" fmla="*/ 114 w 546"/>
                    <a:gd name="T59" fmla="*/ 996 h 1016"/>
                    <a:gd name="T60" fmla="*/ 85 w 546"/>
                    <a:gd name="T61" fmla="*/ 1011 h 1016"/>
                    <a:gd name="T62" fmla="*/ 71 w 546"/>
                    <a:gd name="T63" fmla="*/ 1016 h 1016"/>
                    <a:gd name="T64" fmla="*/ 5 w 546"/>
                    <a:gd name="T65" fmla="*/ 932 h 1016"/>
                    <a:gd name="T66" fmla="*/ 28 w 546"/>
                    <a:gd name="T67" fmla="*/ 923 h 1016"/>
                    <a:gd name="T68" fmla="*/ 57 w 546"/>
                    <a:gd name="T69" fmla="*/ 916 h 1016"/>
                    <a:gd name="T70" fmla="*/ 85 w 546"/>
                    <a:gd name="T71" fmla="*/ 911 h 1016"/>
                    <a:gd name="T72" fmla="*/ 134 w 546"/>
                    <a:gd name="T73" fmla="*/ 895 h 1016"/>
                    <a:gd name="T74" fmla="*/ 199 w 546"/>
                    <a:gd name="T75" fmla="*/ 862 h 1016"/>
                    <a:gd name="T76" fmla="*/ 242 w 546"/>
                    <a:gd name="T77" fmla="*/ 829 h 1016"/>
                    <a:gd name="T78" fmla="*/ 269 w 546"/>
                    <a:gd name="T79" fmla="*/ 802 h 1016"/>
                    <a:gd name="T80" fmla="*/ 281 w 546"/>
                    <a:gd name="T81" fmla="*/ 786 h 1016"/>
                    <a:gd name="T82" fmla="*/ 289 w 546"/>
                    <a:gd name="T83" fmla="*/ 773 h 1016"/>
                    <a:gd name="T84" fmla="*/ 301 w 546"/>
                    <a:gd name="T85" fmla="*/ 748 h 1016"/>
                    <a:gd name="T86" fmla="*/ 309 w 546"/>
                    <a:gd name="T87" fmla="*/ 717 h 1016"/>
                    <a:gd name="T88" fmla="*/ 308 w 546"/>
                    <a:gd name="T89" fmla="*/ 681 h 1016"/>
                    <a:gd name="T90" fmla="*/ 295 w 546"/>
                    <a:gd name="T91" fmla="*/ 639 h 1016"/>
                    <a:gd name="T92" fmla="*/ 268 w 546"/>
                    <a:gd name="T93" fmla="*/ 590 h 1016"/>
                    <a:gd name="T94" fmla="*/ 222 w 546"/>
                    <a:gd name="T95" fmla="*/ 535 h 1016"/>
                    <a:gd name="T96" fmla="*/ 155 w 546"/>
                    <a:gd name="T97" fmla="*/ 473 h 1016"/>
                    <a:gd name="T98" fmla="*/ 87 w 546"/>
                    <a:gd name="T99" fmla="*/ 407 h 1016"/>
                    <a:gd name="T100" fmla="*/ 39 w 546"/>
                    <a:gd name="T101" fmla="*/ 340 h 1016"/>
                    <a:gd name="T102" fmla="*/ 12 w 546"/>
                    <a:gd name="T103" fmla="*/ 272 h 1016"/>
                    <a:gd name="T104" fmla="*/ 8 w 546"/>
                    <a:gd name="T105" fmla="*/ 206 h 1016"/>
                    <a:gd name="T106" fmla="*/ 27 w 546"/>
                    <a:gd name="T107" fmla="*/ 144 h 1016"/>
                    <a:gd name="T108" fmla="*/ 67 w 546"/>
                    <a:gd name="T109" fmla="*/ 86 h 1016"/>
                    <a:gd name="T110" fmla="*/ 123 w 546"/>
                    <a:gd name="T111" fmla="*/ 41 h 1016"/>
                    <a:gd name="T112" fmla="*/ 190 w 546"/>
                    <a:gd name="T113" fmla="*/ 13 h 1016"/>
                    <a:gd name="T114" fmla="*/ 267 w 546"/>
                    <a:gd name="T115" fmla="*/ 0 h 101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46" h="1016">
                      <a:moveTo>
                        <a:pt x="309" y="0"/>
                      </a:moveTo>
                      <a:lnTo>
                        <a:pt x="351" y="3"/>
                      </a:lnTo>
                      <a:lnTo>
                        <a:pt x="396" y="11"/>
                      </a:lnTo>
                      <a:lnTo>
                        <a:pt x="442" y="23"/>
                      </a:lnTo>
                      <a:lnTo>
                        <a:pt x="490" y="39"/>
                      </a:lnTo>
                      <a:lnTo>
                        <a:pt x="538" y="60"/>
                      </a:lnTo>
                      <a:lnTo>
                        <a:pt x="544" y="64"/>
                      </a:lnTo>
                      <a:lnTo>
                        <a:pt x="546" y="72"/>
                      </a:lnTo>
                      <a:lnTo>
                        <a:pt x="545" y="81"/>
                      </a:lnTo>
                      <a:lnTo>
                        <a:pt x="540" y="91"/>
                      </a:lnTo>
                      <a:lnTo>
                        <a:pt x="532" y="102"/>
                      </a:lnTo>
                      <a:lnTo>
                        <a:pt x="521" y="113"/>
                      </a:lnTo>
                      <a:lnTo>
                        <a:pt x="510" y="120"/>
                      </a:lnTo>
                      <a:lnTo>
                        <a:pt x="499" y="125"/>
                      </a:lnTo>
                      <a:lnTo>
                        <a:pt x="489" y="127"/>
                      </a:lnTo>
                      <a:lnTo>
                        <a:pt x="480" y="125"/>
                      </a:lnTo>
                      <a:lnTo>
                        <a:pt x="432" y="105"/>
                      </a:lnTo>
                      <a:lnTo>
                        <a:pt x="386" y="89"/>
                      </a:lnTo>
                      <a:lnTo>
                        <a:pt x="344" y="79"/>
                      </a:lnTo>
                      <a:lnTo>
                        <a:pt x="305" y="72"/>
                      </a:lnTo>
                      <a:lnTo>
                        <a:pt x="268" y="68"/>
                      </a:lnTo>
                      <a:lnTo>
                        <a:pt x="235" y="68"/>
                      </a:lnTo>
                      <a:lnTo>
                        <a:pt x="205" y="70"/>
                      </a:lnTo>
                      <a:lnTo>
                        <a:pt x="178" y="75"/>
                      </a:lnTo>
                      <a:lnTo>
                        <a:pt x="155" y="82"/>
                      </a:lnTo>
                      <a:lnTo>
                        <a:pt x="136" y="90"/>
                      </a:lnTo>
                      <a:lnTo>
                        <a:pt x="119" y="100"/>
                      </a:lnTo>
                      <a:lnTo>
                        <a:pt x="107" y="111"/>
                      </a:lnTo>
                      <a:lnTo>
                        <a:pt x="96" y="126"/>
                      </a:lnTo>
                      <a:lnTo>
                        <a:pt x="88" y="145"/>
                      </a:lnTo>
                      <a:lnTo>
                        <a:pt x="83" y="167"/>
                      </a:lnTo>
                      <a:lnTo>
                        <a:pt x="82" y="191"/>
                      </a:lnTo>
                      <a:lnTo>
                        <a:pt x="85" y="218"/>
                      </a:lnTo>
                      <a:lnTo>
                        <a:pt x="93" y="247"/>
                      </a:lnTo>
                      <a:lnTo>
                        <a:pt x="105" y="278"/>
                      </a:lnTo>
                      <a:lnTo>
                        <a:pt x="124" y="310"/>
                      </a:lnTo>
                      <a:lnTo>
                        <a:pt x="149" y="343"/>
                      </a:lnTo>
                      <a:lnTo>
                        <a:pt x="180" y="377"/>
                      </a:lnTo>
                      <a:lnTo>
                        <a:pt x="219" y="411"/>
                      </a:lnTo>
                      <a:lnTo>
                        <a:pt x="262" y="449"/>
                      </a:lnTo>
                      <a:lnTo>
                        <a:pt x="298" y="486"/>
                      </a:lnTo>
                      <a:lnTo>
                        <a:pt x="330" y="523"/>
                      </a:lnTo>
                      <a:lnTo>
                        <a:pt x="353" y="559"/>
                      </a:lnTo>
                      <a:lnTo>
                        <a:pt x="372" y="594"/>
                      </a:lnTo>
                      <a:lnTo>
                        <a:pt x="383" y="630"/>
                      </a:lnTo>
                      <a:lnTo>
                        <a:pt x="389" y="665"/>
                      </a:lnTo>
                      <a:lnTo>
                        <a:pt x="388" y="699"/>
                      </a:lnTo>
                      <a:lnTo>
                        <a:pt x="381" y="733"/>
                      </a:lnTo>
                      <a:lnTo>
                        <a:pt x="368" y="766"/>
                      </a:lnTo>
                      <a:lnTo>
                        <a:pt x="347" y="799"/>
                      </a:lnTo>
                      <a:lnTo>
                        <a:pt x="326" y="828"/>
                      </a:lnTo>
                      <a:lnTo>
                        <a:pt x="302" y="856"/>
                      </a:lnTo>
                      <a:lnTo>
                        <a:pt x="278" y="880"/>
                      </a:lnTo>
                      <a:lnTo>
                        <a:pt x="253" y="904"/>
                      </a:lnTo>
                      <a:lnTo>
                        <a:pt x="227" y="924"/>
                      </a:lnTo>
                      <a:lnTo>
                        <a:pt x="202" y="944"/>
                      </a:lnTo>
                      <a:lnTo>
                        <a:pt x="177" y="960"/>
                      </a:lnTo>
                      <a:lnTo>
                        <a:pt x="154" y="974"/>
                      </a:lnTo>
                      <a:lnTo>
                        <a:pt x="132" y="986"/>
                      </a:lnTo>
                      <a:lnTo>
                        <a:pt x="114" y="996"/>
                      </a:lnTo>
                      <a:lnTo>
                        <a:pt x="98" y="1005"/>
                      </a:lnTo>
                      <a:lnTo>
                        <a:pt x="85" y="1011"/>
                      </a:lnTo>
                      <a:lnTo>
                        <a:pt x="76" y="1015"/>
                      </a:lnTo>
                      <a:lnTo>
                        <a:pt x="71" y="1016"/>
                      </a:lnTo>
                      <a:lnTo>
                        <a:pt x="0" y="939"/>
                      </a:lnTo>
                      <a:lnTo>
                        <a:pt x="5" y="932"/>
                      </a:lnTo>
                      <a:lnTo>
                        <a:pt x="14" y="927"/>
                      </a:lnTo>
                      <a:lnTo>
                        <a:pt x="28" y="923"/>
                      </a:lnTo>
                      <a:lnTo>
                        <a:pt x="42" y="919"/>
                      </a:lnTo>
                      <a:lnTo>
                        <a:pt x="57" y="916"/>
                      </a:lnTo>
                      <a:lnTo>
                        <a:pt x="72" y="913"/>
                      </a:lnTo>
                      <a:lnTo>
                        <a:pt x="85" y="911"/>
                      </a:lnTo>
                      <a:lnTo>
                        <a:pt x="94" y="910"/>
                      </a:lnTo>
                      <a:lnTo>
                        <a:pt x="134" y="895"/>
                      </a:lnTo>
                      <a:lnTo>
                        <a:pt x="169" y="879"/>
                      </a:lnTo>
                      <a:lnTo>
                        <a:pt x="199" y="862"/>
                      </a:lnTo>
                      <a:lnTo>
                        <a:pt x="223" y="846"/>
                      </a:lnTo>
                      <a:lnTo>
                        <a:pt x="242" y="829"/>
                      </a:lnTo>
                      <a:lnTo>
                        <a:pt x="258" y="815"/>
                      </a:lnTo>
                      <a:lnTo>
                        <a:pt x="269" y="802"/>
                      </a:lnTo>
                      <a:lnTo>
                        <a:pt x="277" y="792"/>
                      </a:lnTo>
                      <a:lnTo>
                        <a:pt x="281" y="786"/>
                      </a:lnTo>
                      <a:lnTo>
                        <a:pt x="282" y="784"/>
                      </a:lnTo>
                      <a:lnTo>
                        <a:pt x="289" y="773"/>
                      </a:lnTo>
                      <a:lnTo>
                        <a:pt x="295" y="761"/>
                      </a:lnTo>
                      <a:lnTo>
                        <a:pt x="301" y="748"/>
                      </a:lnTo>
                      <a:lnTo>
                        <a:pt x="306" y="734"/>
                      </a:lnTo>
                      <a:lnTo>
                        <a:pt x="309" y="717"/>
                      </a:lnTo>
                      <a:lnTo>
                        <a:pt x="310" y="700"/>
                      </a:lnTo>
                      <a:lnTo>
                        <a:pt x="308" y="681"/>
                      </a:lnTo>
                      <a:lnTo>
                        <a:pt x="302" y="660"/>
                      </a:lnTo>
                      <a:lnTo>
                        <a:pt x="295" y="639"/>
                      </a:lnTo>
                      <a:lnTo>
                        <a:pt x="283" y="616"/>
                      </a:lnTo>
                      <a:lnTo>
                        <a:pt x="268" y="590"/>
                      </a:lnTo>
                      <a:lnTo>
                        <a:pt x="248" y="564"/>
                      </a:lnTo>
                      <a:lnTo>
                        <a:pt x="222" y="535"/>
                      </a:lnTo>
                      <a:lnTo>
                        <a:pt x="192" y="505"/>
                      </a:lnTo>
                      <a:lnTo>
                        <a:pt x="155" y="473"/>
                      </a:lnTo>
                      <a:lnTo>
                        <a:pt x="118" y="441"/>
                      </a:lnTo>
                      <a:lnTo>
                        <a:pt x="87" y="407"/>
                      </a:lnTo>
                      <a:lnTo>
                        <a:pt x="60" y="373"/>
                      </a:lnTo>
                      <a:lnTo>
                        <a:pt x="39" y="340"/>
                      </a:lnTo>
                      <a:lnTo>
                        <a:pt x="24" y="306"/>
                      </a:lnTo>
                      <a:lnTo>
                        <a:pt x="12" y="272"/>
                      </a:lnTo>
                      <a:lnTo>
                        <a:pt x="7" y="239"/>
                      </a:lnTo>
                      <a:lnTo>
                        <a:pt x="8" y="206"/>
                      </a:lnTo>
                      <a:lnTo>
                        <a:pt x="14" y="175"/>
                      </a:lnTo>
                      <a:lnTo>
                        <a:pt x="27" y="144"/>
                      </a:lnTo>
                      <a:lnTo>
                        <a:pt x="44" y="115"/>
                      </a:lnTo>
                      <a:lnTo>
                        <a:pt x="67" y="86"/>
                      </a:lnTo>
                      <a:lnTo>
                        <a:pt x="94" y="62"/>
                      </a:lnTo>
                      <a:lnTo>
                        <a:pt x="123" y="41"/>
                      </a:lnTo>
                      <a:lnTo>
                        <a:pt x="156" y="25"/>
                      </a:lnTo>
                      <a:lnTo>
                        <a:pt x="190" y="13"/>
                      </a:lnTo>
                      <a:lnTo>
                        <a:pt x="227" y="4"/>
                      </a:lnTo>
                      <a:lnTo>
                        <a:pt x="267" y="0"/>
                      </a:lnTo>
                      <a:lnTo>
                        <a:pt x="309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106" name="Freeform 21"/>
                <p:cNvSpPr/>
                <p:nvPr/>
              </p:nvSpPr>
              <p:spPr>
                <a:xfrm>
                  <a:off x="4211638" y="1727200"/>
                  <a:ext cx="41275" cy="39688"/>
                </a:xfrm>
                <a:custGeom>
                  <a:avLst/>
                  <a:gdLst>
                    <a:gd name="T0" fmla="*/ 263 w 366"/>
                    <a:gd name="T1" fmla="*/ 0 h 351"/>
                    <a:gd name="T2" fmla="*/ 283 w 366"/>
                    <a:gd name="T3" fmla="*/ 3 h 351"/>
                    <a:gd name="T4" fmla="*/ 303 w 366"/>
                    <a:gd name="T5" fmla="*/ 11 h 351"/>
                    <a:gd name="T6" fmla="*/ 322 w 366"/>
                    <a:gd name="T7" fmla="*/ 22 h 351"/>
                    <a:gd name="T8" fmla="*/ 338 w 366"/>
                    <a:gd name="T9" fmla="*/ 37 h 351"/>
                    <a:gd name="T10" fmla="*/ 350 w 366"/>
                    <a:gd name="T11" fmla="*/ 54 h 351"/>
                    <a:gd name="T12" fmla="*/ 360 w 366"/>
                    <a:gd name="T13" fmla="*/ 75 h 351"/>
                    <a:gd name="T14" fmla="*/ 365 w 366"/>
                    <a:gd name="T15" fmla="*/ 95 h 351"/>
                    <a:gd name="T16" fmla="*/ 366 w 366"/>
                    <a:gd name="T17" fmla="*/ 115 h 351"/>
                    <a:gd name="T18" fmla="*/ 363 w 366"/>
                    <a:gd name="T19" fmla="*/ 136 h 351"/>
                    <a:gd name="T20" fmla="*/ 356 w 366"/>
                    <a:gd name="T21" fmla="*/ 156 h 351"/>
                    <a:gd name="T22" fmla="*/ 344 w 366"/>
                    <a:gd name="T23" fmla="*/ 175 h 351"/>
                    <a:gd name="T24" fmla="*/ 330 w 366"/>
                    <a:gd name="T25" fmla="*/ 191 h 351"/>
                    <a:gd name="T26" fmla="*/ 182 w 366"/>
                    <a:gd name="T27" fmla="*/ 323 h 351"/>
                    <a:gd name="T28" fmla="*/ 164 w 366"/>
                    <a:gd name="T29" fmla="*/ 336 h 351"/>
                    <a:gd name="T30" fmla="*/ 145 w 366"/>
                    <a:gd name="T31" fmla="*/ 346 h 351"/>
                    <a:gd name="T32" fmla="*/ 124 w 366"/>
                    <a:gd name="T33" fmla="*/ 351 h 351"/>
                    <a:gd name="T34" fmla="*/ 103 w 366"/>
                    <a:gd name="T35" fmla="*/ 351 h 351"/>
                    <a:gd name="T36" fmla="*/ 83 w 366"/>
                    <a:gd name="T37" fmla="*/ 348 h 351"/>
                    <a:gd name="T38" fmla="*/ 63 w 366"/>
                    <a:gd name="T39" fmla="*/ 340 h 351"/>
                    <a:gd name="T40" fmla="*/ 44 w 366"/>
                    <a:gd name="T41" fmla="*/ 330 h 351"/>
                    <a:gd name="T42" fmla="*/ 28 w 366"/>
                    <a:gd name="T43" fmla="*/ 315 h 351"/>
                    <a:gd name="T44" fmla="*/ 15 w 366"/>
                    <a:gd name="T45" fmla="*/ 297 h 351"/>
                    <a:gd name="T46" fmla="*/ 6 w 366"/>
                    <a:gd name="T47" fmla="*/ 277 h 351"/>
                    <a:gd name="T48" fmla="*/ 1 w 366"/>
                    <a:gd name="T49" fmla="*/ 257 h 351"/>
                    <a:gd name="T50" fmla="*/ 0 w 366"/>
                    <a:gd name="T51" fmla="*/ 236 h 351"/>
                    <a:gd name="T52" fmla="*/ 3 w 366"/>
                    <a:gd name="T53" fmla="*/ 215 h 351"/>
                    <a:gd name="T54" fmla="*/ 10 w 366"/>
                    <a:gd name="T55" fmla="*/ 196 h 351"/>
                    <a:gd name="T56" fmla="*/ 22 w 366"/>
                    <a:gd name="T57" fmla="*/ 178 h 351"/>
                    <a:gd name="T58" fmla="*/ 37 w 366"/>
                    <a:gd name="T59" fmla="*/ 161 h 351"/>
                    <a:gd name="T60" fmla="*/ 183 w 366"/>
                    <a:gd name="T61" fmla="*/ 29 h 351"/>
                    <a:gd name="T62" fmla="*/ 202 w 366"/>
                    <a:gd name="T63" fmla="*/ 16 h 351"/>
                    <a:gd name="T64" fmla="*/ 221 w 366"/>
                    <a:gd name="T65" fmla="*/ 7 h 351"/>
                    <a:gd name="T66" fmla="*/ 241 w 366"/>
                    <a:gd name="T67" fmla="*/ 1 h 351"/>
                    <a:gd name="T68" fmla="*/ 263 w 366"/>
                    <a:gd name="T69" fmla="*/ 0 h 351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66" h="351">
                      <a:moveTo>
                        <a:pt x="263" y="0"/>
                      </a:moveTo>
                      <a:lnTo>
                        <a:pt x="283" y="3"/>
                      </a:lnTo>
                      <a:lnTo>
                        <a:pt x="303" y="11"/>
                      </a:lnTo>
                      <a:lnTo>
                        <a:pt x="322" y="22"/>
                      </a:lnTo>
                      <a:lnTo>
                        <a:pt x="338" y="37"/>
                      </a:lnTo>
                      <a:lnTo>
                        <a:pt x="350" y="54"/>
                      </a:lnTo>
                      <a:lnTo>
                        <a:pt x="360" y="75"/>
                      </a:lnTo>
                      <a:lnTo>
                        <a:pt x="365" y="95"/>
                      </a:lnTo>
                      <a:lnTo>
                        <a:pt x="366" y="115"/>
                      </a:lnTo>
                      <a:lnTo>
                        <a:pt x="363" y="136"/>
                      </a:lnTo>
                      <a:lnTo>
                        <a:pt x="356" y="156"/>
                      </a:lnTo>
                      <a:lnTo>
                        <a:pt x="344" y="175"/>
                      </a:lnTo>
                      <a:lnTo>
                        <a:pt x="330" y="191"/>
                      </a:lnTo>
                      <a:lnTo>
                        <a:pt x="182" y="323"/>
                      </a:lnTo>
                      <a:lnTo>
                        <a:pt x="164" y="336"/>
                      </a:lnTo>
                      <a:lnTo>
                        <a:pt x="145" y="346"/>
                      </a:lnTo>
                      <a:lnTo>
                        <a:pt x="124" y="351"/>
                      </a:lnTo>
                      <a:lnTo>
                        <a:pt x="103" y="351"/>
                      </a:lnTo>
                      <a:lnTo>
                        <a:pt x="83" y="348"/>
                      </a:lnTo>
                      <a:lnTo>
                        <a:pt x="63" y="340"/>
                      </a:lnTo>
                      <a:lnTo>
                        <a:pt x="44" y="330"/>
                      </a:lnTo>
                      <a:lnTo>
                        <a:pt x="28" y="315"/>
                      </a:lnTo>
                      <a:lnTo>
                        <a:pt x="15" y="297"/>
                      </a:lnTo>
                      <a:lnTo>
                        <a:pt x="6" y="277"/>
                      </a:lnTo>
                      <a:lnTo>
                        <a:pt x="1" y="257"/>
                      </a:lnTo>
                      <a:lnTo>
                        <a:pt x="0" y="236"/>
                      </a:lnTo>
                      <a:lnTo>
                        <a:pt x="3" y="215"/>
                      </a:lnTo>
                      <a:lnTo>
                        <a:pt x="10" y="196"/>
                      </a:lnTo>
                      <a:lnTo>
                        <a:pt x="22" y="178"/>
                      </a:lnTo>
                      <a:lnTo>
                        <a:pt x="37" y="161"/>
                      </a:lnTo>
                      <a:lnTo>
                        <a:pt x="183" y="29"/>
                      </a:lnTo>
                      <a:lnTo>
                        <a:pt x="202" y="16"/>
                      </a:lnTo>
                      <a:lnTo>
                        <a:pt x="221" y="7"/>
                      </a:lnTo>
                      <a:lnTo>
                        <a:pt x="241" y="1"/>
                      </a:lnTo>
                      <a:lnTo>
                        <a:pt x="263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</p:grpSp>
        </p:grpSp>
        <p:sp>
          <p:nvSpPr>
            <p:cNvPr id="107" name=""/>
            <p:cNvSpPr txBox="1"/>
            <p:nvPr/>
          </p:nvSpPr>
          <p:spPr>
            <a:xfrm>
              <a:off x="1333500" y="1927353"/>
              <a:ext cx="9136224" cy="3662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게임의 긴장감을 올려주는 탈락 여부 결정  </a:t>
              </a:r>
              <a:r>
                <a:rPr lang="en-US" altLang="ko-KR"/>
                <a:t>-</a:t>
              </a:r>
              <a:r>
                <a:rPr lang="ko-KR" altLang="en-US"/>
                <a:t>오충헌 학우님</a:t>
              </a:r>
              <a:endParaRPr lang="ko-KR" altLang="en-US"/>
            </a:p>
          </p:txBody>
        </p:sp>
      </p:grpSp>
      <p:grpSp>
        <p:nvGrpSpPr>
          <p:cNvPr id="108" name=""/>
          <p:cNvGrpSpPr/>
          <p:nvPr/>
        </p:nvGrpSpPr>
        <p:grpSpPr>
          <a:xfrm rot="0">
            <a:off x="1166815" y="4667210"/>
            <a:ext cx="9760109" cy="487869"/>
            <a:chOff x="709615" y="1866860"/>
            <a:chExt cx="9760109" cy="487869"/>
          </a:xfrm>
        </p:grpSpPr>
        <p:grpSp>
          <p:nvGrpSpPr>
            <p:cNvPr id="109" name="그룹 28"/>
            <p:cNvGrpSpPr/>
            <p:nvPr/>
          </p:nvGrpSpPr>
          <p:grpSpPr>
            <a:xfrm rot="0">
              <a:off x="709615" y="1866860"/>
              <a:ext cx="487869" cy="487869"/>
              <a:chOff x="1009942" y="812888"/>
              <a:chExt cx="865635" cy="865635"/>
            </a:xfrm>
          </p:grpSpPr>
          <p:sp>
            <p:nvSpPr>
              <p:cNvPr id="110" name="타원 29"/>
              <p:cNvSpPr/>
              <p:nvPr/>
            </p:nvSpPr>
            <p:spPr>
              <a:xfrm>
                <a:off x="1009942" y="812888"/>
                <a:ext cx="865635" cy="865635"/>
              </a:xfrm>
              <a:prstGeom prst="ellipse">
                <a:avLst/>
              </a:prstGeom>
              <a:solidFill>
                <a:srgbClr val="ff6834">
                  <a:alpha val="100000"/>
                </a:srgbClr>
              </a:solidFill>
              <a:ln w="12700" cap="flat" cmpd="sng" algn="ctr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algn="ctr" defTabSz="914400" rtl="0" eaLnBrk="1" latinLnBrk="1" hangingPunct="1"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grpSp>
            <p:nvGrpSpPr>
              <p:cNvPr id="111" name="그룹 30"/>
              <p:cNvGrpSpPr/>
              <p:nvPr/>
            </p:nvGrpSpPr>
            <p:grpSpPr>
              <a:xfrm rot="0">
                <a:off x="1222821" y="1001931"/>
                <a:ext cx="439877" cy="487551"/>
                <a:chOff x="4006850" y="1601787"/>
                <a:chExt cx="322263" cy="357189"/>
              </a:xfrm>
              <a:solidFill>
                <a:srgbClr val="ffffff">
                  <a:alpha val="100000"/>
                </a:srgbClr>
              </a:solidFill>
            </p:grpSpPr>
            <p:sp>
              <p:nvSpPr>
                <p:cNvPr id="112" name="Freeform 17"/>
                <p:cNvSpPr/>
                <p:nvPr/>
              </p:nvSpPr>
              <p:spPr>
                <a:xfrm>
                  <a:off x="4125913" y="1674813"/>
                  <a:ext cx="141288" cy="109538"/>
                </a:xfrm>
                <a:custGeom>
                  <a:avLst/>
                  <a:gdLst>
                    <a:gd name="T0" fmla="*/ 680 w 1255"/>
                    <a:gd name="T1" fmla="*/ 0 h 963"/>
                    <a:gd name="T2" fmla="*/ 736 w 1255"/>
                    <a:gd name="T3" fmla="*/ 1 h 963"/>
                    <a:gd name="T4" fmla="*/ 793 w 1255"/>
                    <a:gd name="T5" fmla="*/ 6 h 963"/>
                    <a:gd name="T6" fmla="*/ 849 w 1255"/>
                    <a:gd name="T7" fmla="*/ 17 h 963"/>
                    <a:gd name="T8" fmla="*/ 904 w 1255"/>
                    <a:gd name="T9" fmla="*/ 32 h 963"/>
                    <a:gd name="T10" fmla="*/ 958 w 1255"/>
                    <a:gd name="T11" fmla="*/ 52 h 963"/>
                    <a:gd name="T12" fmla="*/ 1010 w 1255"/>
                    <a:gd name="T13" fmla="*/ 77 h 963"/>
                    <a:gd name="T14" fmla="*/ 1060 w 1255"/>
                    <a:gd name="T15" fmla="*/ 105 h 963"/>
                    <a:gd name="T16" fmla="*/ 1107 w 1255"/>
                    <a:gd name="T17" fmla="*/ 140 h 963"/>
                    <a:gd name="T18" fmla="*/ 1153 w 1255"/>
                    <a:gd name="T19" fmla="*/ 178 h 963"/>
                    <a:gd name="T20" fmla="*/ 1195 w 1255"/>
                    <a:gd name="T21" fmla="*/ 221 h 963"/>
                    <a:gd name="T22" fmla="*/ 1255 w 1255"/>
                    <a:gd name="T23" fmla="*/ 287 h 963"/>
                    <a:gd name="T24" fmla="*/ 1116 w 1255"/>
                    <a:gd name="T25" fmla="*/ 413 h 963"/>
                    <a:gd name="T26" fmla="*/ 1093 w 1255"/>
                    <a:gd name="T27" fmla="*/ 391 h 963"/>
                    <a:gd name="T28" fmla="*/ 1070 w 1255"/>
                    <a:gd name="T29" fmla="*/ 375 h 963"/>
                    <a:gd name="T30" fmla="*/ 1045 w 1255"/>
                    <a:gd name="T31" fmla="*/ 364 h 963"/>
                    <a:gd name="T32" fmla="*/ 1021 w 1255"/>
                    <a:gd name="T33" fmla="*/ 357 h 963"/>
                    <a:gd name="T34" fmla="*/ 997 w 1255"/>
                    <a:gd name="T35" fmla="*/ 354 h 963"/>
                    <a:gd name="T36" fmla="*/ 974 w 1255"/>
                    <a:gd name="T37" fmla="*/ 354 h 963"/>
                    <a:gd name="T38" fmla="*/ 952 w 1255"/>
                    <a:gd name="T39" fmla="*/ 356 h 963"/>
                    <a:gd name="T40" fmla="*/ 930 w 1255"/>
                    <a:gd name="T41" fmla="*/ 361 h 963"/>
                    <a:gd name="T42" fmla="*/ 911 w 1255"/>
                    <a:gd name="T43" fmla="*/ 367 h 963"/>
                    <a:gd name="T44" fmla="*/ 894 w 1255"/>
                    <a:gd name="T45" fmla="*/ 373 h 963"/>
                    <a:gd name="T46" fmla="*/ 878 w 1255"/>
                    <a:gd name="T47" fmla="*/ 380 h 963"/>
                    <a:gd name="T48" fmla="*/ 866 w 1255"/>
                    <a:gd name="T49" fmla="*/ 386 h 963"/>
                    <a:gd name="T50" fmla="*/ 857 w 1255"/>
                    <a:gd name="T51" fmla="*/ 391 h 963"/>
                    <a:gd name="T52" fmla="*/ 851 w 1255"/>
                    <a:gd name="T53" fmla="*/ 395 h 963"/>
                    <a:gd name="T54" fmla="*/ 849 w 1255"/>
                    <a:gd name="T55" fmla="*/ 396 h 963"/>
                    <a:gd name="T56" fmla="*/ 699 w 1255"/>
                    <a:gd name="T57" fmla="*/ 532 h 963"/>
                    <a:gd name="T58" fmla="*/ 676 w 1255"/>
                    <a:gd name="T59" fmla="*/ 556 h 963"/>
                    <a:gd name="T60" fmla="*/ 657 w 1255"/>
                    <a:gd name="T61" fmla="*/ 581 h 963"/>
                    <a:gd name="T62" fmla="*/ 645 w 1255"/>
                    <a:gd name="T63" fmla="*/ 605 h 963"/>
                    <a:gd name="T64" fmla="*/ 638 w 1255"/>
                    <a:gd name="T65" fmla="*/ 631 h 963"/>
                    <a:gd name="T66" fmla="*/ 635 w 1255"/>
                    <a:gd name="T67" fmla="*/ 654 h 963"/>
                    <a:gd name="T68" fmla="*/ 635 w 1255"/>
                    <a:gd name="T69" fmla="*/ 677 h 963"/>
                    <a:gd name="T70" fmla="*/ 638 w 1255"/>
                    <a:gd name="T71" fmla="*/ 700 h 963"/>
                    <a:gd name="T72" fmla="*/ 643 w 1255"/>
                    <a:gd name="T73" fmla="*/ 720 h 963"/>
                    <a:gd name="T74" fmla="*/ 650 w 1255"/>
                    <a:gd name="T75" fmla="*/ 739 h 963"/>
                    <a:gd name="T76" fmla="*/ 657 w 1255"/>
                    <a:gd name="T77" fmla="*/ 757 h 963"/>
                    <a:gd name="T78" fmla="*/ 666 w 1255"/>
                    <a:gd name="T79" fmla="*/ 771 h 963"/>
                    <a:gd name="T80" fmla="*/ 673 w 1255"/>
                    <a:gd name="T81" fmla="*/ 783 h 963"/>
                    <a:gd name="T82" fmla="*/ 679 w 1255"/>
                    <a:gd name="T83" fmla="*/ 792 h 963"/>
                    <a:gd name="T84" fmla="*/ 684 w 1255"/>
                    <a:gd name="T85" fmla="*/ 799 h 963"/>
                    <a:gd name="T86" fmla="*/ 686 w 1255"/>
                    <a:gd name="T87" fmla="*/ 802 h 963"/>
                    <a:gd name="T88" fmla="*/ 505 w 1255"/>
                    <a:gd name="T89" fmla="*/ 963 h 963"/>
                    <a:gd name="T90" fmla="*/ 0 w 1255"/>
                    <a:gd name="T91" fmla="*/ 400 h 963"/>
                    <a:gd name="T92" fmla="*/ 255 w 1255"/>
                    <a:gd name="T93" fmla="*/ 170 h 963"/>
                    <a:gd name="T94" fmla="*/ 302 w 1255"/>
                    <a:gd name="T95" fmla="*/ 133 h 963"/>
                    <a:gd name="T96" fmla="*/ 352 w 1255"/>
                    <a:gd name="T97" fmla="*/ 99 h 963"/>
                    <a:gd name="T98" fmla="*/ 403 w 1255"/>
                    <a:gd name="T99" fmla="*/ 71 h 963"/>
                    <a:gd name="T100" fmla="*/ 457 w 1255"/>
                    <a:gd name="T101" fmla="*/ 46 h 963"/>
                    <a:gd name="T102" fmla="*/ 511 w 1255"/>
                    <a:gd name="T103" fmla="*/ 28 h 963"/>
                    <a:gd name="T104" fmla="*/ 567 w 1255"/>
                    <a:gd name="T105" fmla="*/ 13 h 963"/>
                    <a:gd name="T106" fmla="*/ 623 w 1255"/>
                    <a:gd name="T107" fmla="*/ 4 h 963"/>
                    <a:gd name="T108" fmla="*/ 680 w 1255"/>
                    <a:gd name="T109" fmla="*/ 0 h 963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255" h="963">
                      <a:moveTo>
                        <a:pt x="680" y="0"/>
                      </a:moveTo>
                      <a:lnTo>
                        <a:pt x="736" y="1"/>
                      </a:lnTo>
                      <a:lnTo>
                        <a:pt x="793" y="6"/>
                      </a:lnTo>
                      <a:lnTo>
                        <a:pt x="849" y="17"/>
                      </a:lnTo>
                      <a:lnTo>
                        <a:pt x="904" y="32"/>
                      </a:lnTo>
                      <a:lnTo>
                        <a:pt x="958" y="52"/>
                      </a:lnTo>
                      <a:lnTo>
                        <a:pt x="1010" y="77"/>
                      </a:lnTo>
                      <a:lnTo>
                        <a:pt x="1060" y="105"/>
                      </a:lnTo>
                      <a:lnTo>
                        <a:pt x="1107" y="140"/>
                      </a:lnTo>
                      <a:lnTo>
                        <a:pt x="1153" y="178"/>
                      </a:lnTo>
                      <a:lnTo>
                        <a:pt x="1195" y="221"/>
                      </a:lnTo>
                      <a:lnTo>
                        <a:pt x="1255" y="287"/>
                      </a:lnTo>
                      <a:lnTo>
                        <a:pt x="1116" y="413"/>
                      </a:lnTo>
                      <a:lnTo>
                        <a:pt x="1093" y="391"/>
                      </a:lnTo>
                      <a:lnTo>
                        <a:pt x="1070" y="375"/>
                      </a:lnTo>
                      <a:lnTo>
                        <a:pt x="1045" y="364"/>
                      </a:lnTo>
                      <a:lnTo>
                        <a:pt x="1021" y="357"/>
                      </a:lnTo>
                      <a:lnTo>
                        <a:pt x="997" y="354"/>
                      </a:lnTo>
                      <a:lnTo>
                        <a:pt x="974" y="354"/>
                      </a:lnTo>
                      <a:lnTo>
                        <a:pt x="952" y="356"/>
                      </a:lnTo>
                      <a:lnTo>
                        <a:pt x="930" y="361"/>
                      </a:lnTo>
                      <a:lnTo>
                        <a:pt x="911" y="367"/>
                      </a:lnTo>
                      <a:lnTo>
                        <a:pt x="894" y="373"/>
                      </a:lnTo>
                      <a:lnTo>
                        <a:pt x="878" y="380"/>
                      </a:lnTo>
                      <a:lnTo>
                        <a:pt x="866" y="386"/>
                      </a:lnTo>
                      <a:lnTo>
                        <a:pt x="857" y="391"/>
                      </a:lnTo>
                      <a:lnTo>
                        <a:pt x="851" y="395"/>
                      </a:lnTo>
                      <a:lnTo>
                        <a:pt x="849" y="396"/>
                      </a:lnTo>
                      <a:lnTo>
                        <a:pt x="699" y="532"/>
                      </a:lnTo>
                      <a:lnTo>
                        <a:pt x="676" y="556"/>
                      </a:lnTo>
                      <a:lnTo>
                        <a:pt x="657" y="581"/>
                      </a:lnTo>
                      <a:lnTo>
                        <a:pt x="645" y="605"/>
                      </a:lnTo>
                      <a:lnTo>
                        <a:pt x="638" y="631"/>
                      </a:lnTo>
                      <a:lnTo>
                        <a:pt x="635" y="654"/>
                      </a:lnTo>
                      <a:lnTo>
                        <a:pt x="635" y="677"/>
                      </a:lnTo>
                      <a:lnTo>
                        <a:pt x="638" y="700"/>
                      </a:lnTo>
                      <a:lnTo>
                        <a:pt x="643" y="720"/>
                      </a:lnTo>
                      <a:lnTo>
                        <a:pt x="650" y="739"/>
                      </a:lnTo>
                      <a:lnTo>
                        <a:pt x="657" y="757"/>
                      </a:lnTo>
                      <a:lnTo>
                        <a:pt x="666" y="771"/>
                      </a:lnTo>
                      <a:lnTo>
                        <a:pt x="673" y="783"/>
                      </a:lnTo>
                      <a:lnTo>
                        <a:pt x="679" y="792"/>
                      </a:lnTo>
                      <a:lnTo>
                        <a:pt x="684" y="799"/>
                      </a:lnTo>
                      <a:lnTo>
                        <a:pt x="686" y="802"/>
                      </a:lnTo>
                      <a:lnTo>
                        <a:pt x="505" y="963"/>
                      </a:lnTo>
                      <a:lnTo>
                        <a:pt x="0" y="400"/>
                      </a:lnTo>
                      <a:lnTo>
                        <a:pt x="255" y="170"/>
                      </a:lnTo>
                      <a:lnTo>
                        <a:pt x="302" y="133"/>
                      </a:lnTo>
                      <a:lnTo>
                        <a:pt x="352" y="99"/>
                      </a:lnTo>
                      <a:lnTo>
                        <a:pt x="403" y="71"/>
                      </a:lnTo>
                      <a:lnTo>
                        <a:pt x="457" y="46"/>
                      </a:lnTo>
                      <a:lnTo>
                        <a:pt x="511" y="28"/>
                      </a:lnTo>
                      <a:lnTo>
                        <a:pt x="567" y="13"/>
                      </a:lnTo>
                      <a:lnTo>
                        <a:pt x="623" y="4"/>
                      </a:lnTo>
                      <a:lnTo>
                        <a:pt x="680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113" name="Freeform 18"/>
                <p:cNvSpPr/>
                <p:nvPr/>
              </p:nvSpPr>
              <p:spPr>
                <a:xfrm>
                  <a:off x="4006850" y="1725613"/>
                  <a:ext cx="234950" cy="233363"/>
                </a:xfrm>
                <a:custGeom>
                  <a:avLst/>
                  <a:gdLst>
                    <a:gd name="T0" fmla="*/ 992 w 2072"/>
                    <a:gd name="T1" fmla="*/ 0 h 2058"/>
                    <a:gd name="T2" fmla="*/ 2072 w 2072"/>
                    <a:gd name="T3" fmla="*/ 1204 h 2058"/>
                    <a:gd name="T4" fmla="*/ 1350 w 2072"/>
                    <a:gd name="T5" fmla="*/ 1852 h 2058"/>
                    <a:gd name="T6" fmla="*/ 1309 w 2072"/>
                    <a:gd name="T7" fmla="*/ 1886 h 2058"/>
                    <a:gd name="T8" fmla="*/ 1266 w 2072"/>
                    <a:gd name="T9" fmla="*/ 1916 h 2058"/>
                    <a:gd name="T10" fmla="*/ 1220 w 2072"/>
                    <a:gd name="T11" fmla="*/ 1945 h 2058"/>
                    <a:gd name="T12" fmla="*/ 1172 w 2072"/>
                    <a:gd name="T13" fmla="*/ 1970 h 2058"/>
                    <a:gd name="T14" fmla="*/ 1122 w 2072"/>
                    <a:gd name="T15" fmla="*/ 1993 h 2058"/>
                    <a:gd name="T16" fmla="*/ 1070 w 2072"/>
                    <a:gd name="T17" fmla="*/ 2011 h 2058"/>
                    <a:gd name="T18" fmla="*/ 1018 w 2072"/>
                    <a:gd name="T19" fmla="*/ 2027 h 2058"/>
                    <a:gd name="T20" fmla="*/ 964 w 2072"/>
                    <a:gd name="T21" fmla="*/ 2040 h 2058"/>
                    <a:gd name="T22" fmla="*/ 910 w 2072"/>
                    <a:gd name="T23" fmla="*/ 2050 h 2058"/>
                    <a:gd name="T24" fmla="*/ 856 w 2072"/>
                    <a:gd name="T25" fmla="*/ 2056 h 2058"/>
                    <a:gd name="T26" fmla="*/ 801 w 2072"/>
                    <a:gd name="T27" fmla="*/ 2058 h 2058"/>
                    <a:gd name="T28" fmla="*/ 747 w 2072"/>
                    <a:gd name="T29" fmla="*/ 2057 h 2058"/>
                    <a:gd name="T30" fmla="*/ 694 w 2072"/>
                    <a:gd name="T31" fmla="*/ 2052 h 2058"/>
                    <a:gd name="T32" fmla="*/ 642 w 2072"/>
                    <a:gd name="T33" fmla="*/ 2044 h 2058"/>
                    <a:gd name="T34" fmla="*/ 592 w 2072"/>
                    <a:gd name="T35" fmla="*/ 2032 h 2058"/>
                    <a:gd name="T36" fmla="*/ 542 w 2072"/>
                    <a:gd name="T37" fmla="*/ 2015 h 2058"/>
                    <a:gd name="T38" fmla="*/ 494 w 2072"/>
                    <a:gd name="T39" fmla="*/ 1995 h 2058"/>
                    <a:gd name="T40" fmla="*/ 449 w 2072"/>
                    <a:gd name="T41" fmla="*/ 1971 h 2058"/>
                    <a:gd name="T42" fmla="*/ 406 w 2072"/>
                    <a:gd name="T43" fmla="*/ 1943 h 2058"/>
                    <a:gd name="T44" fmla="*/ 367 w 2072"/>
                    <a:gd name="T45" fmla="*/ 1910 h 2058"/>
                    <a:gd name="T46" fmla="*/ 330 w 2072"/>
                    <a:gd name="T47" fmla="*/ 1874 h 2058"/>
                    <a:gd name="T48" fmla="*/ 138 w 2072"/>
                    <a:gd name="T49" fmla="*/ 1661 h 2058"/>
                    <a:gd name="T50" fmla="*/ 106 w 2072"/>
                    <a:gd name="T51" fmla="*/ 1620 h 2058"/>
                    <a:gd name="T52" fmla="*/ 77 w 2072"/>
                    <a:gd name="T53" fmla="*/ 1577 h 2058"/>
                    <a:gd name="T54" fmla="*/ 54 w 2072"/>
                    <a:gd name="T55" fmla="*/ 1532 h 2058"/>
                    <a:gd name="T56" fmla="*/ 35 w 2072"/>
                    <a:gd name="T57" fmla="*/ 1484 h 2058"/>
                    <a:gd name="T58" fmla="*/ 20 w 2072"/>
                    <a:gd name="T59" fmla="*/ 1435 h 2058"/>
                    <a:gd name="T60" fmla="*/ 9 w 2072"/>
                    <a:gd name="T61" fmla="*/ 1384 h 2058"/>
                    <a:gd name="T62" fmla="*/ 3 w 2072"/>
                    <a:gd name="T63" fmla="*/ 1331 h 2058"/>
                    <a:gd name="T64" fmla="*/ 0 w 2072"/>
                    <a:gd name="T65" fmla="*/ 1278 h 2058"/>
                    <a:gd name="T66" fmla="*/ 1 w 2072"/>
                    <a:gd name="T67" fmla="*/ 1225 h 2058"/>
                    <a:gd name="T68" fmla="*/ 6 w 2072"/>
                    <a:gd name="T69" fmla="*/ 1171 h 2058"/>
                    <a:gd name="T70" fmla="*/ 14 w 2072"/>
                    <a:gd name="T71" fmla="*/ 1117 h 2058"/>
                    <a:gd name="T72" fmla="*/ 26 w 2072"/>
                    <a:gd name="T73" fmla="*/ 1064 h 2058"/>
                    <a:gd name="T74" fmla="*/ 41 w 2072"/>
                    <a:gd name="T75" fmla="*/ 1011 h 2058"/>
                    <a:gd name="T76" fmla="*/ 60 w 2072"/>
                    <a:gd name="T77" fmla="*/ 959 h 2058"/>
                    <a:gd name="T78" fmla="*/ 81 w 2072"/>
                    <a:gd name="T79" fmla="*/ 908 h 2058"/>
                    <a:gd name="T80" fmla="*/ 106 w 2072"/>
                    <a:gd name="T81" fmla="*/ 860 h 2058"/>
                    <a:gd name="T82" fmla="*/ 133 w 2072"/>
                    <a:gd name="T83" fmla="*/ 813 h 2058"/>
                    <a:gd name="T84" fmla="*/ 164 w 2072"/>
                    <a:gd name="T85" fmla="*/ 768 h 2058"/>
                    <a:gd name="T86" fmla="*/ 197 w 2072"/>
                    <a:gd name="T87" fmla="*/ 725 h 2058"/>
                    <a:gd name="T88" fmla="*/ 232 w 2072"/>
                    <a:gd name="T89" fmla="*/ 685 h 2058"/>
                    <a:gd name="T90" fmla="*/ 270 w 2072"/>
                    <a:gd name="T91" fmla="*/ 649 h 2058"/>
                    <a:gd name="T92" fmla="*/ 992 w 2072"/>
                    <a:gd name="T93" fmla="*/ 0 h 2058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72" h="2058">
                      <a:moveTo>
                        <a:pt x="992" y="0"/>
                      </a:moveTo>
                      <a:lnTo>
                        <a:pt x="2072" y="1204"/>
                      </a:lnTo>
                      <a:lnTo>
                        <a:pt x="1350" y="1852"/>
                      </a:lnTo>
                      <a:lnTo>
                        <a:pt x="1309" y="1886"/>
                      </a:lnTo>
                      <a:lnTo>
                        <a:pt x="1266" y="1916"/>
                      </a:lnTo>
                      <a:lnTo>
                        <a:pt x="1220" y="1945"/>
                      </a:lnTo>
                      <a:lnTo>
                        <a:pt x="1172" y="1970"/>
                      </a:lnTo>
                      <a:lnTo>
                        <a:pt x="1122" y="1993"/>
                      </a:lnTo>
                      <a:lnTo>
                        <a:pt x="1070" y="2011"/>
                      </a:lnTo>
                      <a:lnTo>
                        <a:pt x="1018" y="2027"/>
                      </a:lnTo>
                      <a:lnTo>
                        <a:pt x="964" y="2040"/>
                      </a:lnTo>
                      <a:lnTo>
                        <a:pt x="910" y="2050"/>
                      </a:lnTo>
                      <a:lnTo>
                        <a:pt x="856" y="2056"/>
                      </a:lnTo>
                      <a:lnTo>
                        <a:pt x="801" y="2058"/>
                      </a:lnTo>
                      <a:lnTo>
                        <a:pt x="747" y="2057"/>
                      </a:lnTo>
                      <a:lnTo>
                        <a:pt x="694" y="2052"/>
                      </a:lnTo>
                      <a:lnTo>
                        <a:pt x="642" y="2044"/>
                      </a:lnTo>
                      <a:lnTo>
                        <a:pt x="592" y="2032"/>
                      </a:lnTo>
                      <a:lnTo>
                        <a:pt x="542" y="2015"/>
                      </a:lnTo>
                      <a:lnTo>
                        <a:pt x="494" y="1995"/>
                      </a:lnTo>
                      <a:lnTo>
                        <a:pt x="449" y="1971"/>
                      </a:lnTo>
                      <a:lnTo>
                        <a:pt x="406" y="1943"/>
                      </a:lnTo>
                      <a:lnTo>
                        <a:pt x="367" y="1910"/>
                      </a:lnTo>
                      <a:lnTo>
                        <a:pt x="330" y="1874"/>
                      </a:lnTo>
                      <a:lnTo>
                        <a:pt x="138" y="1661"/>
                      </a:lnTo>
                      <a:lnTo>
                        <a:pt x="106" y="1620"/>
                      </a:lnTo>
                      <a:lnTo>
                        <a:pt x="77" y="1577"/>
                      </a:lnTo>
                      <a:lnTo>
                        <a:pt x="54" y="1532"/>
                      </a:lnTo>
                      <a:lnTo>
                        <a:pt x="35" y="1484"/>
                      </a:lnTo>
                      <a:lnTo>
                        <a:pt x="20" y="1435"/>
                      </a:lnTo>
                      <a:lnTo>
                        <a:pt x="9" y="1384"/>
                      </a:lnTo>
                      <a:lnTo>
                        <a:pt x="3" y="1331"/>
                      </a:lnTo>
                      <a:lnTo>
                        <a:pt x="0" y="1278"/>
                      </a:lnTo>
                      <a:lnTo>
                        <a:pt x="1" y="1225"/>
                      </a:lnTo>
                      <a:lnTo>
                        <a:pt x="6" y="1171"/>
                      </a:lnTo>
                      <a:lnTo>
                        <a:pt x="14" y="1117"/>
                      </a:lnTo>
                      <a:lnTo>
                        <a:pt x="26" y="1064"/>
                      </a:lnTo>
                      <a:lnTo>
                        <a:pt x="41" y="1011"/>
                      </a:lnTo>
                      <a:lnTo>
                        <a:pt x="60" y="959"/>
                      </a:lnTo>
                      <a:lnTo>
                        <a:pt x="81" y="908"/>
                      </a:lnTo>
                      <a:lnTo>
                        <a:pt x="106" y="860"/>
                      </a:lnTo>
                      <a:lnTo>
                        <a:pt x="133" y="813"/>
                      </a:lnTo>
                      <a:lnTo>
                        <a:pt x="164" y="768"/>
                      </a:lnTo>
                      <a:lnTo>
                        <a:pt x="197" y="725"/>
                      </a:lnTo>
                      <a:lnTo>
                        <a:pt x="232" y="685"/>
                      </a:lnTo>
                      <a:lnTo>
                        <a:pt x="270" y="649"/>
                      </a:lnTo>
                      <a:lnTo>
                        <a:pt x="992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114" name="Freeform 19"/>
                <p:cNvSpPr/>
                <p:nvPr/>
              </p:nvSpPr>
              <p:spPr>
                <a:xfrm>
                  <a:off x="4191000" y="1716088"/>
                  <a:ext cx="111125" cy="141288"/>
                </a:xfrm>
                <a:custGeom>
                  <a:avLst/>
                  <a:gdLst>
                    <a:gd name="T0" fmla="*/ 754 w 984"/>
                    <a:gd name="T1" fmla="*/ 0 h 1236"/>
                    <a:gd name="T2" fmla="*/ 814 w 984"/>
                    <a:gd name="T3" fmla="*/ 66 h 1236"/>
                    <a:gd name="T4" fmla="*/ 853 w 984"/>
                    <a:gd name="T5" fmla="*/ 113 h 1236"/>
                    <a:gd name="T6" fmla="*/ 887 w 984"/>
                    <a:gd name="T7" fmla="*/ 162 h 1236"/>
                    <a:gd name="T8" fmla="*/ 915 w 984"/>
                    <a:gd name="T9" fmla="*/ 214 h 1236"/>
                    <a:gd name="T10" fmla="*/ 939 w 984"/>
                    <a:gd name="T11" fmla="*/ 267 h 1236"/>
                    <a:gd name="T12" fmla="*/ 957 w 984"/>
                    <a:gd name="T13" fmla="*/ 321 h 1236"/>
                    <a:gd name="T14" fmla="*/ 971 w 984"/>
                    <a:gd name="T15" fmla="*/ 377 h 1236"/>
                    <a:gd name="T16" fmla="*/ 980 w 984"/>
                    <a:gd name="T17" fmla="*/ 433 h 1236"/>
                    <a:gd name="T18" fmla="*/ 984 w 984"/>
                    <a:gd name="T19" fmla="*/ 490 h 1236"/>
                    <a:gd name="T20" fmla="*/ 983 w 984"/>
                    <a:gd name="T21" fmla="*/ 547 h 1236"/>
                    <a:gd name="T22" fmla="*/ 978 w 984"/>
                    <a:gd name="T23" fmla="*/ 603 h 1236"/>
                    <a:gd name="T24" fmla="*/ 968 w 984"/>
                    <a:gd name="T25" fmla="*/ 659 h 1236"/>
                    <a:gd name="T26" fmla="*/ 953 w 984"/>
                    <a:gd name="T27" fmla="*/ 714 h 1236"/>
                    <a:gd name="T28" fmla="*/ 933 w 984"/>
                    <a:gd name="T29" fmla="*/ 768 h 1236"/>
                    <a:gd name="T30" fmla="*/ 908 w 984"/>
                    <a:gd name="T31" fmla="*/ 819 h 1236"/>
                    <a:gd name="T32" fmla="*/ 880 w 984"/>
                    <a:gd name="T33" fmla="*/ 870 h 1236"/>
                    <a:gd name="T34" fmla="*/ 845 w 984"/>
                    <a:gd name="T35" fmla="*/ 918 h 1236"/>
                    <a:gd name="T36" fmla="*/ 806 w 984"/>
                    <a:gd name="T37" fmla="*/ 963 h 1236"/>
                    <a:gd name="T38" fmla="*/ 764 w 984"/>
                    <a:gd name="T39" fmla="*/ 1006 h 1236"/>
                    <a:gd name="T40" fmla="*/ 507 w 984"/>
                    <a:gd name="T41" fmla="*/ 1236 h 1236"/>
                    <a:gd name="T42" fmla="*/ 0 w 984"/>
                    <a:gd name="T43" fmla="*/ 671 h 1236"/>
                    <a:gd name="T44" fmla="*/ 180 w 984"/>
                    <a:gd name="T45" fmla="*/ 509 h 1236"/>
                    <a:gd name="T46" fmla="*/ 180 w 984"/>
                    <a:gd name="T47" fmla="*/ 507 h 1236"/>
                    <a:gd name="T48" fmla="*/ 205 w 984"/>
                    <a:gd name="T49" fmla="*/ 530 h 1236"/>
                    <a:gd name="T50" fmla="*/ 229 w 984"/>
                    <a:gd name="T51" fmla="*/ 548 h 1236"/>
                    <a:gd name="T52" fmla="*/ 254 w 984"/>
                    <a:gd name="T53" fmla="*/ 559 h 1236"/>
                    <a:gd name="T54" fmla="*/ 279 w 984"/>
                    <a:gd name="T55" fmla="*/ 566 h 1236"/>
                    <a:gd name="T56" fmla="*/ 303 w 984"/>
                    <a:gd name="T57" fmla="*/ 569 h 1236"/>
                    <a:gd name="T58" fmla="*/ 328 w 984"/>
                    <a:gd name="T59" fmla="*/ 568 h 1236"/>
                    <a:gd name="T60" fmla="*/ 350 w 984"/>
                    <a:gd name="T61" fmla="*/ 565 h 1236"/>
                    <a:gd name="T62" fmla="*/ 372 w 984"/>
                    <a:gd name="T63" fmla="*/ 559 h 1236"/>
                    <a:gd name="T64" fmla="*/ 391 w 984"/>
                    <a:gd name="T65" fmla="*/ 552 h 1236"/>
                    <a:gd name="T66" fmla="*/ 409 w 984"/>
                    <a:gd name="T67" fmla="*/ 545 h 1236"/>
                    <a:gd name="T68" fmla="*/ 423 w 984"/>
                    <a:gd name="T69" fmla="*/ 536 h 1236"/>
                    <a:gd name="T70" fmla="*/ 436 w 984"/>
                    <a:gd name="T71" fmla="*/ 529 h 1236"/>
                    <a:gd name="T72" fmla="*/ 445 w 984"/>
                    <a:gd name="T73" fmla="*/ 523 h 1236"/>
                    <a:gd name="T74" fmla="*/ 451 w 984"/>
                    <a:gd name="T75" fmla="*/ 519 h 1236"/>
                    <a:gd name="T76" fmla="*/ 453 w 984"/>
                    <a:gd name="T77" fmla="*/ 518 h 1236"/>
                    <a:gd name="T78" fmla="*/ 595 w 984"/>
                    <a:gd name="T79" fmla="*/ 391 h 1236"/>
                    <a:gd name="T80" fmla="*/ 618 w 984"/>
                    <a:gd name="T81" fmla="*/ 366 h 1236"/>
                    <a:gd name="T82" fmla="*/ 635 w 984"/>
                    <a:gd name="T83" fmla="*/ 342 h 1236"/>
                    <a:gd name="T84" fmla="*/ 647 w 984"/>
                    <a:gd name="T85" fmla="*/ 317 h 1236"/>
                    <a:gd name="T86" fmla="*/ 655 w 984"/>
                    <a:gd name="T87" fmla="*/ 293 h 1236"/>
                    <a:gd name="T88" fmla="*/ 659 w 984"/>
                    <a:gd name="T89" fmla="*/ 269 h 1236"/>
                    <a:gd name="T90" fmla="*/ 659 w 984"/>
                    <a:gd name="T91" fmla="*/ 246 h 1236"/>
                    <a:gd name="T92" fmla="*/ 656 w 984"/>
                    <a:gd name="T93" fmla="*/ 224 h 1236"/>
                    <a:gd name="T94" fmla="*/ 651 w 984"/>
                    <a:gd name="T95" fmla="*/ 203 h 1236"/>
                    <a:gd name="T96" fmla="*/ 644 w 984"/>
                    <a:gd name="T97" fmla="*/ 185 h 1236"/>
                    <a:gd name="T98" fmla="*/ 637 w 984"/>
                    <a:gd name="T99" fmla="*/ 169 h 1236"/>
                    <a:gd name="T100" fmla="*/ 630 w 984"/>
                    <a:gd name="T101" fmla="*/ 154 h 1236"/>
                    <a:gd name="T102" fmla="*/ 624 w 984"/>
                    <a:gd name="T103" fmla="*/ 142 h 1236"/>
                    <a:gd name="T104" fmla="*/ 618 w 984"/>
                    <a:gd name="T105" fmla="*/ 134 h 1236"/>
                    <a:gd name="T106" fmla="*/ 614 w 984"/>
                    <a:gd name="T107" fmla="*/ 128 h 1236"/>
                    <a:gd name="T108" fmla="*/ 613 w 984"/>
                    <a:gd name="T109" fmla="*/ 127 h 1236"/>
                    <a:gd name="T110" fmla="*/ 754 w 984"/>
                    <a:gd name="T111" fmla="*/ 0 h 123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984" h="1236">
                      <a:moveTo>
                        <a:pt x="754" y="0"/>
                      </a:moveTo>
                      <a:lnTo>
                        <a:pt x="814" y="66"/>
                      </a:lnTo>
                      <a:lnTo>
                        <a:pt x="853" y="113"/>
                      </a:lnTo>
                      <a:lnTo>
                        <a:pt x="887" y="162"/>
                      </a:lnTo>
                      <a:lnTo>
                        <a:pt x="915" y="214"/>
                      </a:lnTo>
                      <a:lnTo>
                        <a:pt x="939" y="267"/>
                      </a:lnTo>
                      <a:lnTo>
                        <a:pt x="957" y="321"/>
                      </a:lnTo>
                      <a:lnTo>
                        <a:pt x="971" y="377"/>
                      </a:lnTo>
                      <a:lnTo>
                        <a:pt x="980" y="433"/>
                      </a:lnTo>
                      <a:lnTo>
                        <a:pt x="984" y="490"/>
                      </a:lnTo>
                      <a:lnTo>
                        <a:pt x="983" y="547"/>
                      </a:lnTo>
                      <a:lnTo>
                        <a:pt x="978" y="603"/>
                      </a:lnTo>
                      <a:lnTo>
                        <a:pt x="968" y="659"/>
                      </a:lnTo>
                      <a:lnTo>
                        <a:pt x="953" y="714"/>
                      </a:lnTo>
                      <a:lnTo>
                        <a:pt x="933" y="768"/>
                      </a:lnTo>
                      <a:lnTo>
                        <a:pt x="908" y="819"/>
                      </a:lnTo>
                      <a:lnTo>
                        <a:pt x="880" y="870"/>
                      </a:lnTo>
                      <a:lnTo>
                        <a:pt x="845" y="918"/>
                      </a:lnTo>
                      <a:lnTo>
                        <a:pt x="806" y="963"/>
                      </a:lnTo>
                      <a:lnTo>
                        <a:pt x="764" y="1006"/>
                      </a:lnTo>
                      <a:lnTo>
                        <a:pt x="507" y="1236"/>
                      </a:lnTo>
                      <a:lnTo>
                        <a:pt x="0" y="671"/>
                      </a:lnTo>
                      <a:lnTo>
                        <a:pt x="180" y="509"/>
                      </a:lnTo>
                      <a:lnTo>
                        <a:pt x="180" y="507"/>
                      </a:lnTo>
                      <a:lnTo>
                        <a:pt x="205" y="530"/>
                      </a:lnTo>
                      <a:lnTo>
                        <a:pt x="229" y="548"/>
                      </a:lnTo>
                      <a:lnTo>
                        <a:pt x="254" y="559"/>
                      </a:lnTo>
                      <a:lnTo>
                        <a:pt x="279" y="566"/>
                      </a:lnTo>
                      <a:lnTo>
                        <a:pt x="303" y="569"/>
                      </a:lnTo>
                      <a:lnTo>
                        <a:pt x="328" y="568"/>
                      </a:lnTo>
                      <a:lnTo>
                        <a:pt x="350" y="565"/>
                      </a:lnTo>
                      <a:lnTo>
                        <a:pt x="372" y="559"/>
                      </a:lnTo>
                      <a:lnTo>
                        <a:pt x="391" y="552"/>
                      </a:lnTo>
                      <a:lnTo>
                        <a:pt x="409" y="545"/>
                      </a:lnTo>
                      <a:lnTo>
                        <a:pt x="423" y="536"/>
                      </a:lnTo>
                      <a:lnTo>
                        <a:pt x="436" y="529"/>
                      </a:lnTo>
                      <a:lnTo>
                        <a:pt x="445" y="523"/>
                      </a:lnTo>
                      <a:lnTo>
                        <a:pt x="451" y="519"/>
                      </a:lnTo>
                      <a:lnTo>
                        <a:pt x="453" y="518"/>
                      </a:lnTo>
                      <a:lnTo>
                        <a:pt x="595" y="391"/>
                      </a:lnTo>
                      <a:lnTo>
                        <a:pt x="618" y="366"/>
                      </a:lnTo>
                      <a:lnTo>
                        <a:pt x="635" y="342"/>
                      </a:lnTo>
                      <a:lnTo>
                        <a:pt x="647" y="317"/>
                      </a:lnTo>
                      <a:lnTo>
                        <a:pt x="655" y="293"/>
                      </a:lnTo>
                      <a:lnTo>
                        <a:pt x="659" y="269"/>
                      </a:lnTo>
                      <a:lnTo>
                        <a:pt x="659" y="246"/>
                      </a:lnTo>
                      <a:lnTo>
                        <a:pt x="656" y="224"/>
                      </a:lnTo>
                      <a:lnTo>
                        <a:pt x="651" y="203"/>
                      </a:lnTo>
                      <a:lnTo>
                        <a:pt x="644" y="185"/>
                      </a:lnTo>
                      <a:lnTo>
                        <a:pt x="637" y="169"/>
                      </a:lnTo>
                      <a:lnTo>
                        <a:pt x="630" y="154"/>
                      </a:lnTo>
                      <a:lnTo>
                        <a:pt x="624" y="142"/>
                      </a:lnTo>
                      <a:lnTo>
                        <a:pt x="618" y="134"/>
                      </a:lnTo>
                      <a:lnTo>
                        <a:pt x="614" y="128"/>
                      </a:lnTo>
                      <a:lnTo>
                        <a:pt x="613" y="127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115" name="Freeform 20"/>
                <p:cNvSpPr/>
                <p:nvPr/>
              </p:nvSpPr>
              <p:spPr>
                <a:xfrm>
                  <a:off x="4267200" y="1601787"/>
                  <a:ext cx="61913" cy="114300"/>
                </a:xfrm>
                <a:custGeom>
                  <a:avLst/>
                  <a:gdLst>
                    <a:gd name="T0" fmla="*/ 351 w 546"/>
                    <a:gd name="T1" fmla="*/ 3 h 1016"/>
                    <a:gd name="T2" fmla="*/ 442 w 546"/>
                    <a:gd name="T3" fmla="*/ 23 h 1016"/>
                    <a:gd name="T4" fmla="*/ 538 w 546"/>
                    <a:gd name="T5" fmla="*/ 60 h 1016"/>
                    <a:gd name="T6" fmla="*/ 546 w 546"/>
                    <a:gd name="T7" fmla="*/ 72 h 1016"/>
                    <a:gd name="T8" fmla="*/ 540 w 546"/>
                    <a:gd name="T9" fmla="*/ 91 h 1016"/>
                    <a:gd name="T10" fmla="*/ 521 w 546"/>
                    <a:gd name="T11" fmla="*/ 113 h 1016"/>
                    <a:gd name="T12" fmla="*/ 499 w 546"/>
                    <a:gd name="T13" fmla="*/ 125 h 1016"/>
                    <a:gd name="T14" fmla="*/ 480 w 546"/>
                    <a:gd name="T15" fmla="*/ 125 h 1016"/>
                    <a:gd name="T16" fmla="*/ 386 w 546"/>
                    <a:gd name="T17" fmla="*/ 89 h 1016"/>
                    <a:gd name="T18" fmla="*/ 305 w 546"/>
                    <a:gd name="T19" fmla="*/ 72 h 1016"/>
                    <a:gd name="T20" fmla="*/ 235 w 546"/>
                    <a:gd name="T21" fmla="*/ 68 h 1016"/>
                    <a:gd name="T22" fmla="*/ 178 w 546"/>
                    <a:gd name="T23" fmla="*/ 75 h 1016"/>
                    <a:gd name="T24" fmla="*/ 136 w 546"/>
                    <a:gd name="T25" fmla="*/ 90 h 1016"/>
                    <a:gd name="T26" fmla="*/ 107 w 546"/>
                    <a:gd name="T27" fmla="*/ 111 h 1016"/>
                    <a:gd name="T28" fmla="*/ 88 w 546"/>
                    <a:gd name="T29" fmla="*/ 145 h 1016"/>
                    <a:gd name="T30" fmla="*/ 82 w 546"/>
                    <a:gd name="T31" fmla="*/ 191 h 1016"/>
                    <a:gd name="T32" fmla="*/ 93 w 546"/>
                    <a:gd name="T33" fmla="*/ 247 h 1016"/>
                    <a:gd name="T34" fmla="*/ 124 w 546"/>
                    <a:gd name="T35" fmla="*/ 310 h 1016"/>
                    <a:gd name="T36" fmla="*/ 180 w 546"/>
                    <a:gd name="T37" fmla="*/ 377 h 1016"/>
                    <a:gd name="T38" fmla="*/ 262 w 546"/>
                    <a:gd name="T39" fmla="*/ 449 h 1016"/>
                    <a:gd name="T40" fmla="*/ 330 w 546"/>
                    <a:gd name="T41" fmla="*/ 523 h 1016"/>
                    <a:gd name="T42" fmla="*/ 372 w 546"/>
                    <a:gd name="T43" fmla="*/ 594 h 1016"/>
                    <a:gd name="T44" fmla="*/ 389 w 546"/>
                    <a:gd name="T45" fmla="*/ 665 h 1016"/>
                    <a:gd name="T46" fmla="*/ 381 w 546"/>
                    <a:gd name="T47" fmla="*/ 733 h 1016"/>
                    <a:gd name="T48" fmla="*/ 347 w 546"/>
                    <a:gd name="T49" fmla="*/ 799 h 1016"/>
                    <a:gd name="T50" fmla="*/ 302 w 546"/>
                    <a:gd name="T51" fmla="*/ 856 h 1016"/>
                    <a:gd name="T52" fmla="*/ 253 w 546"/>
                    <a:gd name="T53" fmla="*/ 904 h 1016"/>
                    <a:gd name="T54" fmla="*/ 202 w 546"/>
                    <a:gd name="T55" fmla="*/ 944 h 1016"/>
                    <a:gd name="T56" fmla="*/ 154 w 546"/>
                    <a:gd name="T57" fmla="*/ 974 h 1016"/>
                    <a:gd name="T58" fmla="*/ 114 w 546"/>
                    <a:gd name="T59" fmla="*/ 996 h 1016"/>
                    <a:gd name="T60" fmla="*/ 85 w 546"/>
                    <a:gd name="T61" fmla="*/ 1011 h 1016"/>
                    <a:gd name="T62" fmla="*/ 71 w 546"/>
                    <a:gd name="T63" fmla="*/ 1016 h 1016"/>
                    <a:gd name="T64" fmla="*/ 5 w 546"/>
                    <a:gd name="T65" fmla="*/ 932 h 1016"/>
                    <a:gd name="T66" fmla="*/ 28 w 546"/>
                    <a:gd name="T67" fmla="*/ 923 h 1016"/>
                    <a:gd name="T68" fmla="*/ 57 w 546"/>
                    <a:gd name="T69" fmla="*/ 916 h 1016"/>
                    <a:gd name="T70" fmla="*/ 85 w 546"/>
                    <a:gd name="T71" fmla="*/ 911 h 1016"/>
                    <a:gd name="T72" fmla="*/ 134 w 546"/>
                    <a:gd name="T73" fmla="*/ 895 h 1016"/>
                    <a:gd name="T74" fmla="*/ 199 w 546"/>
                    <a:gd name="T75" fmla="*/ 862 h 1016"/>
                    <a:gd name="T76" fmla="*/ 242 w 546"/>
                    <a:gd name="T77" fmla="*/ 829 h 1016"/>
                    <a:gd name="T78" fmla="*/ 269 w 546"/>
                    <a:gd name="T79" fmla="*/ 802 h 1016"/>
                    <a:gd name="T80" fmla="*/ 281 w 546"/>
                    <a:gd name="T81" fmla="*/ 786 h 1016"/>
                    <a:gd name="T82" fmla="*/ 289 w 546"/>
                    <a:gd name="T83" fmla="*/ 773 h 1016"/>
                    <a:gd name="T84" fmla="*/ 301 w 546"/>
                    <a:gd name="T85" fmla="*/ 748 h 1016"/>
                    <a:gd name="T86" fmla="*/ 309 w 546"/>
                    <a:gd name="T87" fmla="*/ 717 h 1016"/>
                    <a:gd name="T88" fmla="*/ 308 w 546"/>
                    <a:gd name="T89" fmla="*/ 681 h 1016"/>
                    <a:gd name="T90" fmla="*/ 295 w 546"/>
                    <a:gd name="T91" fmla="*/ 639 h 1016"/>
                    <a:gd name="T92" fmla="*/ 268 w 546"/>
                    <a:gd name="T93" fmla="*/ 590 h 1016"/>
                    <a:gd name="T94" fmla="*/ 222 w 546"/>
                    <a:gd name="T95" fmla="*/ 535 h 1016"/>
                    <a:gd name="T96" fmla="*/ 155 w 546"/>
                    <a:gd name="T97" fmla="*/ 473 h 1016"/>
                    <a:gd name="T98" fmla="*/ 87 w 546"/>
                    <a:gd name="T99" fmla="*/ 407 h 1016"/>
                    <a:gd name="T100" fmla="*/ 39 w 546"/>
                    <a:gd name="T101" fmla="*/ 340 h 1016"/>
                    <a:gd name="T102" fmla="*/ 12 w 546"/>
                    <a:gd name="T103" fmla="*/ 272 h 1016"/>
                    <a:gd name="T104" fmla="*/ 8 w 546"/>
                    <a:gd name="T105" fmla="*/ 206 h 1016"/>
                    <a:gd name="T106" fmla="*/ 27 w 546"/>
                    <a:gd name="T107" fmla="*/ 144 h 1016"/>
                    <a:gd name="T108" fmla="*/ 67 w 546"/>
                    <a:gd name="T109" fmla="*/ 86 h 1016"/>
                    <a:gd name="T110" fmla="*/ 123 w 546"/>
                    <a:gd name="T111" fmla="*/ 41 h 1016"/>
                    <a:gd name="T112" fmla="*/ 190 w 546"/>
                    <a:gd name="T113" fmla="*/ 13 h 1016"/>
                    <a:gd name="T114" fmla="*/ 267 w 546"/>
                    <a:gd name="T115" fmla="*/ 0 h 101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46" h="1016">
                      <a:moveTo>
                        <a:pt x="309" y="0"/>
                      </a:moveTo>
                      <a:lnTo>
                        <a:pt x="351" y="3"/>
                      </a:lnTo>
                      <a:lnTo>
                        <a:pt x="396" y="11"/>
                      </a:lnTo>
                      <a:lnTo>
                        <a:pt x="442" y="23"/>
                      </a:lnTo>
                      <a:lnTo>
                        <a:pt x="490" y="39"/>
                      </a:lnTo>
                      <a:lnTo>
                        <a:pt x="538" y="60"/>
                      </a:lnTo>
                      <a:lnTo>
                        <a:pt x="544" y="64"/>
                      </a:lnTo>
                      <a:lnTo>
                        <a:pt x="546" y="72"/>
                      </a:lnTo>
                      <a:lnTo>
                        <a:pt x="545" y="81"/>
                      </a:lnTo>
                      <a:lnTo>
                        <a:pt x="540" y="91"/>
                      </a:lnTo>
                      <a:lnTo>
                        <a:pt x="532" y="102"/>
                      </a:lnTo>
                      <a:lnTo>
                        <a:pt x="521" y="113"/>
                      </a:lnTo>
                      <a:lnTo>
                        <a:pt x="510" y="120"/>
                      </a:lnTo>
                      <a:lnTo>
                        <a:pt x="499" y="125"/>
                      </a:lnTo>
                      <a:lnTo>
                        <a:pt x="489" y="127"/>
                      </a:lnTo>
                      <a:lnTo>
                        <a:pt x="480" y="125"/>
                      </a:lnTo>
                      <a:lnTo>
                        <a:pt x="432" y="105"/>
                      </a:lnTo>
                      <a:lnTo>
                        <a:pt x="386" y="89"/>
                      </a:lnTo>
                      <a:lnTo>
                        <a:pt x="344" y="79"/>
                      </a:lnTo>
                      <a:lnTo>
                        <a:pt x="305" y="72"/>
                      </a:lnTo>
                      <a:lnTo>
                        <a:pt x="268" y="68"/>
                      </a:lnTo>
                      <a:lnTo>
                        <a:pt x="235" y="68"/>
                      </a:lnTo>
                      <a:lnTo>
                        <a:pt x="205" y="70"/>
                      </a:lnTo>
                      <a:lnTo>
                        <a:pt x="178" y="75"/>
                      </a:lnTo>
                      <a:lnTo>
                        <a:pt x="155" y="82"/>
                      </a:lnTo>
                      <a:lnTo>
                        <a:pt x="136" y="90"/>
                      </a:lnTo>
                      <a:lnTo>
                        <a:pt x="119" y="100"/>
                      </a:lnTo>
                      <a:lnTo>
                        <a:pt x="107" y="111"/>
                      </a:lnTo>
                      <a:lnTo>
                        <a:pt x="96" y="126"/>
                      </a:lnTo>
                      <a:lnTo>
                        <a:pt x="88" y="145"/>
                      </a:lnTo>
                      <a:lnTo>
                        <a:pt x="83" y="167"/>
                      </a:lnTo>
                      <a:lnTo>
                        <a:pt x="82" y="191"/>
                      </a:lnTo>
                      <a:lnTo>
                        <a:pt x="85" y="218"/>
                      </a:lnTo>
                      <a:lnTo>
                        <a:pt x="93" y="247"/>
                      </a:lnTo>
                      <a:lnTo>
                        <a:pt x="105" y="278"/>
                      </a:lnTo>
                      <a:lnTo>
                        <a:pt x="124" y="310"/>
                      </a:lnTo>
                      <a:lnTo>
                        <a:pt x="149" y="343"/>
                      </a:lnTo>
                      <a:lnTo>
                        <a:pt x="180" y="377"/>
                      </a:lnTo>
                      <a:lnTo>
                        <a:pt x="219" y="411"/>
                      </a:lnTo>
                      <a:lnTo>
                        <a:pt x="262" y="449"/>
                      </a:lnTo>
                      <a:lnTo>
                        <a:pt x="298" y="486"/>
                      </a:lnTo>
                      <a:lnTo>
                        <a:pt x="330" y="523"/>
                      </a:lnTo>
                      <a:lnTo>
                        <a:pt x="353" y="559"/>
                      </a:lnTo>
                      <a:lnTo>
                        <a:pt x="372" y="594"/>
                      </a:lnTo>
                      <a:lnTo>
                        <a:pt x="383" y="630"/>
                      </a:lnTo>
                      <a:lnTo>
                        <a:pt x="389" y="665"/>
                      </a:lnTo>
                      <a:lnTo>
                        <a:pt x="388" y="699"/>
                      </a:lnTo>
                      <a:lnTo>
                        <a:pt x="381" y="733"/>
                      </a:lnTo>
                      <a:lnTo>
                        <a:pt x="368" y="766"/>
                      </a:lnTo>
                      <a:lnTo>
                        <a:pt x="347" y="799"/>
                      </a:lnTo>
                      <a:lnTo>
                        <a:pt x="326" y="828"/>
                      </a:lnTo>
                      <a:lnTo>
                        <a:pt x="302" y="856"/>
                      </a:lnTo>
                      <a:lnTo>
                        <a:pt x="278" y="880"/>
                      </a:lnTo>
                      <a:lnTo>
                        <a:pt x="253" y="904"/>
                      </a:lnTo>
                      <a:lnTo>
                        <a:pt x="227" y="924"/>
                      </a:lnTo>
                      <a:lnTo>
                        <a:pt x="202" y="944"/>
                      </a:lnTo>
                      <a:lnTo>
                        <a:pt x="177" y="960"/>
                      </a:lnTo>
                      <a:lnTo>
                        <a:pt x="154" y="974"/>
                      </a:lnTo>
                      <a:lnTo>
                        <a:pt x="132" y="986"/>
                      </a:lnTo>
                      <a:lnTo>
                        <a:pt x="114" y="996"/>
                      </a:lnTo>
                      <a:lnTo>
                        <a:pt x="98" y="1005"/>
                      </a:lnTo>
                      <a:lnTo>
                        <a:pt x="85" y="1011"/>
                      </a:lnTo>
                      <a:lnTo>
                        <a:pt x="76" y="1015"/>
                      </a:lnTo>
                      <a:lnTo>
                        <a:pt x="71" y="1016"/>
                      </a:lnTo>
                      <a:lnTo>
                        <a:pt x="0" y="939"/>
                      </a:lnTo>
                      <a:lnTo>
                        <a:pt x="5" y="932"/>
                      </a:lnTo>
                      <a:lnTo>
                        <a:pt x="14" y="927"/>
                      </a:lnTo>
                      <a:lnTo>
                        <a:pt x="28" y="923"/>
                      </a:lnTo>
                      <a:lnTo>
                        <a:pt x="42" y="919"/>
                      </a:lnTo>
                      <a:lnTo>
                        <a:pt x="57" y="916"/>
                      </a:lnTo>
                      <a:lnTo>
                        <a:pt x="72" y="913"/>
                      </a:lnTo>
                      <a:lnTo>
                        <a:pt x="85" y="911"/>
                      </a:lnTo>
                      <a:lnTo>
                        <a:pt x="94" y="910"/>
                      </a:lnTo>
                      <a:lnTo>
                        <a:pt x="134" y="895"/>
                      </a:lnTo>
                      <a:lnTo>
                        <a:pt x="169" y="879"/>
                      </a:lnTo>
                      <a:lnTo>
                        <a:pt x="199" y="862"/>
                      </a:lnTo>
                      <a:lnTo>
                        <a:pt x="223" y="846"/>
                      </a:lnTo>
                      <a:lnTo>
                        <a:pt x="242" y="829"/>
                      </a:lnTo>
                      <a:lnTo>
                        <a:pt x="258" y="815"/>
                      </a:lnTo>
                      <a:lnTo>
                        <a:pt x="269" y="802"/>
                      </a:lnTo>
                      <a:lnTo>
                        <a:pt x="277" y="792"/>
                      </a:lnTo>
                      <a:lnTo>
                        <a:pt x="281" y="786"/>
                      </a:lnTo>
                      <a:lnTo>
                        <a:pt x="282" y="784"/>
                      </a:lnTo>
                      <a:lnTo>
                        <a:pt x="289" y="773"/>
                      </a:lnTo>
                      <a:lnTo>
                        <a:pt x="295" y="761"/>
                      </a:lnTo>
                      <a:lnTo>
                        <a:pt x="301" y="748"/>
                      </a:lnTo>
                      <a:lnTo>
                        <a:pt x="306" y="734"/>
                      </a:lnTo>
                      <a:lnTo>
                        <a:pt x="309" y="717"/>
                      </a:lnTo>
                      <a:lnTo>
                        <a:pt x="310" y="700"/>
                      </a:lnTo>
                      <a:lnTo>
                        <a:pt x="308" y="681"/>
                      </a:lnTo>
                      <a:lnTo>
                        <a:pt x="302" y="660"/>
                      </a:lnTo>
                      <a:lnTo>
                        <a:pt x="295" y="639"/>
                      </a:lnTo>
                      <a:lnTo>
                        <a:pt x="283" y="616"/>
                      </a:lnTo>
                      <a:lnTo>
                        <a:pt x="268" y="590"/>
                      </a:lnTo>
                      <a:lnTo>
                        <a:pt x="248" y="564"/>
                      </a:lnTo>
                      <a:lnTo>
                        <a:pt x="222" y="535"/>
                      </a:lnTo>
                      <a:lnTo>
                        <a:pt x="192" y="505"/>
                      </a:lnTo>
                      <a:lnTo>
                        <a:pt x="155" y="473"/>
                      </a:lnTo>
                      <a:lnTo>
                        <a:pt x="118" y="441"/>
                      </a:lnTo>
                      <a:lnTo>
                        <a:pt x="87" y="407"/>
                      </a:lnTo>
                      <a:lnTo>
                        <a:pt x="60" y="373"/>
                      </a:lnTo>
                      <a:lnTo>
                        <a:pt x="39" y="340"/>
                      </a:lnTo>
                      <a:lnTo>
                        <a:pt x="24" y="306"/>
                      </a:lnTo>
                      <a:lnTo>
                        <a:pt x="12" y="272"/>
                      </a:lnTo>
                      <a:lnTo>
                        <a:pt x="7" y="239"/>
                      </a:lnTo>
                      <a:lnTo>
                        <a:pt x="8" y="206"/>
                      </a:lnTo>
                      <a:lnTo>
                        <a:pt x="14" y="175"/>
                      </a:lnTo>
                      <a:lnTo>
                        <a:pt x="27" y="144"/>
                      </a:lnTo>
                      <a:lnTo>
                        <a:pt x="44" y="115"/>
                      </a:lnTo>
                      <a:lnTo>
                        <a:pt x="67" y="86"/>
                      </a:lnTo>
                      <a:lnTo>
                        <a:pt x="94" y="62"/>
                      </a:lnTo>
                      <a:lnTo>
                        <a:pt x="123" y="41"/>
                      </a:lnTo>
                      <a:lnTo>
                        <a:pt x="156" y="25"/>
                      </a:lnTo>
                      <a:lnTo>
                        <a:pt x="190" y="13"/>
                      </a:lnTo>
                      <a:lnTo>
                        <a:pt x="227" y="4"/>
                      </a:lnTo>
                      <a:lnTo>
                        <a:pt x="267" y="0"/>
                      </a:lnTo>
                      <a:lnTo>
                        <a:pt x="309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116" name="Freeform 21"/>
                <p:cNvSpPr/>
                <p:nvPr/>
              </p:nvSpPr>
              <p:spPr>
                <a:xfrm>
                  <a:off x="4211638" y="1727200"/>
                  <a:ext cx="41275" cy="39688"/>
                </a:xfrm>
                <a:custGeom>
                  <a:avLst/>
                  <a:gdLst>
                    <a:gd name="T0" fmla="*/ 263 w 366"/>
                    <a:gd name="T1" fmla="*/ 0 h 351"/>
                    <a:gd name="T2" fmla="*/ 283 w 366"/>
                    <a:gd name="T3" fmla="*/ 3 h 351"/>
                    <a:gd name="T4" fmla="*/ 303 w 366"/>
                    <a:gd name="T5" fmla="*/ 11 h 351"/>
                    <a:gd name="T6" fmla="*/ 322 w 366"/>
                    <a:gd name="T7" fmla="*/ 22 h 351"/>
                    <a:gd name="T8" fmla="*/ 338 w 366"/>
                    <a:gd name="T9" fmla="*/ 37 h 351"/>
                    <a:gd name="T10" fmla="*/ 350 w 366"/>
                    <a:gd name="T11" fmla="*/ 54 h 351"/>
                    <a:gd name="T12" fmla="*/ 360 w 366"/>
                    <a:gd name="T13" fmla="*/ 75 h 351"/>
                    <a:gd name="T14" fmla="*/ 365 w 366"/>
                    <a:gd name="T15" fmla="*/ 95 h 351"/>
                    <a:gd name="T16" fmla="*/ 366 w 366"/>
                    <a:gd name="T17" fmla="*/ 115 h 351"/>
                    <a:gd name="T18" fmla="*/ 363 w 366"/>
                    <a:gd name="T19" fmla="*/ 136 h 351"/>
                    <a:gd name="T20" fmla="*/ 356 w 366"/>
                    <a:gd name="T21" fmla="*/ 156 h 351"/>
                    <a:gd name="T22" fmla="*/ 344 w 366"/>
                    <a:gd name="T23" fmla="*/ 175 h 351"/>
                    <a:gd name="T24" fmla="*/ 330 w 366"/>
                    <a:gd name="T25" fmla="*/ 191 h 351"/>
                    <a:gd name="T26" fmla="*/ 182 w 366"/>
                    <a:gd name="T27" fmla="*/ 323 h 351"/>
                    <a:gd name="T28" fmla="*/ 164 w 366"/>
                    <a:gd name="T29" fmla="*/ 336 h 351"/>
                    <a:gd name="T30" fmla="*/ 145 w 366"/>
                    <a:gd name="T31" fmla="*/ 346 h 351"/>
                    <a:gd name="T32" fmla="*/ 124 w 366"/>
                    <a:gd name="T33" fmla="*/ 351 h 351"/>
                    <a:gd name="T34" fmla="*/ 103 w 366"/>
                    <a:gd name="T35" fmla="*/ 351 h 351"/>
                    <a:gd name="T36" fmla="*/ 83 w 366"/>
                    <a:gd name="T37" fmla="*/ 348 h 351"/>
                    <a:gd name="T38" fmla="*/ 63 w 366"/>
                    <a:gd name="T39" fmla="*/ 340 h 351"/>
                    <a:gd name="T40" fmla="*/ 44 w 366"/>
                    <a:gd name="T41" fmla="*/ 330 h 351"/>
                    <a:gd name="T42" fmla="*/ 28 w 366"/>
                    <a:gd name="T43" fmla="*/ 315 h 351"/>
                    <a:gd name="T44" fmla="*/ 15 w 366"/>
                    <a:gd name="T45" fmla="*/ 297 h 351"/>
                    <a:gd name="T46" fmla="*/ 6 w 366"/>
                    <a:gd name="T47" fmla="*/ 277 h 351"/>
                    <a:gd name="T48" fmla="*/ 1 w 366"/>
                    <a:gd name="T49" fmla="*/ 257 h 351"/>
                    <a:gd name="T50" fmla="*/ 0 w 366"/>
                    <a:gd name="T51" fmla="*/ 236 h 351"/>
                    <a:gd name="T52" fmla="*/ 3 w 366"/>
                    <a:gd name="T53" fmla="*/ 215 h 351"/>
                    <a:gd name="T54" fmla="*/ 10 w 366"/>
                    <a:gd name="T55" fmla="*/ 196 h 351"/>
                    <a:gd name="T56" fmla="*/ 22 w 366"/>
                    <a:gd name="T57" fmla="*/ 178 h 351"/>
                    <a:gd name="T58" fmla="*/ 37 w 366"/>
                    <a:gd name="T59" fmla="*/ 161 h 351"/>
                    <a:gd name="T60" fmla="*/ 183 w 366"/>
                    <a:gd name="T61" fmla="*/ 29 h 351"/>
                    <a:gd name="T62" fmla="*/ 202 w 366"/>
                    <a:gd name="T63" fmla="*/ 16 h 351"/>
                    <a:gd name="T64" fmla="*/ 221 w 366"/>
                    <a:gd name="T65" fmla="*/ 7 h 351"/>
                    <a:gd name="T66" fmla="*/ 241 w 366"/>
                    <a:gd name="T67" fmla="*/ 1 h 351"/>
                    <a:gd name="T68" fmla="*/ 263 w 366"/>
                    <a:gd name="T69" fmla="*/ 0 h 351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66" h="351">
                      <a:moveTo>
                        <a:pt x="263" y="0"/>
                      </a:moveTo>
                      <a:lnTo>
                        <a:pt x="283" y="3"/>
                      </a:lnTo>
                      <a:lnTo>
                        <a:pt x="303" y="11"/>
                      </a:lnTo>
                      <a:lnTo>
                        <a:pt x="322" y="22"/>
                      </a:lnTo>
                      <a:lnTo>
                        <a:pt x="338" y="37"/>
                      </a:lnTo>
                      <a:lnTo>
                        <a:pt x="350" y="54"/>
                      </a:lnTo>
                      <a:lnTo>
                        <a:pt x="360" y="75"/>
                      </a:lnTo>
                      <a:lnTo>
                        <a:pt x="365" y="95"/>
                      </a:lnTo>
                      <a:lnTo>
                        <a:pt x="366" y="115"/>
                      </a:lnTo>
                      <a:lnTo>
                        <a:pt x="363" y="136"/>
                      </a:lnTo>
                      <a:lnTo>
                        <a:pt x="356" y="156"/>
                      </a:lnTo>
                      <a:lnTo>
                        <a:pt x="344" y="175"/>
                      </a:lnTo>
                      <a:lnTo>
                        <a:pt x="330" y="191"/>
                      </a:lnTo>
                      <a:lnTo>
                        <a:pt x="182" y="323"/>
                      </a:lnTo>
                      <a:lnTo>
                        <a:pt x="164" y="336"/>
                      </a:lnTo>
                      <a:lnTo>
                        <a:pt x="145" y="346"/>
                      </a:lnTo>
                      <a:lnTo>
                        <a:pt x="124" y="351"/>
                      </a:lnTo>
                      <a:lnTo>
                        <a:pt x="103" y="351"/>
                      </a:lnTo>
                      <a:lnTo>
                        <a:pt x="83" y="348"/>
                      </a:lnTo>
                      <a:lnTo>
                        <a:pt x="63" y="340"/>
                      </a:lnTo>
                      <a:lnTo>
                        <a:pt x="44" y="330"/>
                      </a:lnTo>
                      <a:lnTo>
                        <a:pt x="28" y="315"/>
                      </a:lnTo>
                      <a:lnTo>
                        <a:pt x="15" y="297"/>
                      </a:lnTo>
                      <a:lnTo>
                        <a:pt x="6" y="277"/>
                      </a:lnTo>
                      <a:lnTo>
                        <a:pt x="1" y="257"/>
                      </a:lnTo>
                      <a:lnTo>
                        <a:pt x="0" y="236"/>
                      </a:lnTo>
                      <a:lnTo>
                        <a:pt x="3" y="215"/>
                      </a:lnTo>
                      <a:lnTo>
                        <a:pt x="10" y="196"/>
                      </a:lnTo>
                      <a:lnTo>
                        <a:pt x="22" y="178"/>
                      </a:lnTo>
                      <a:lnTo>
                        <a:pt x="37" y="161"/>
                      </a:lnTo>
                      <a:lnTo>
                        <a:pt x="183" y="29"/>
                      </a:lnTo>
                      <a:lnTo>
                        <a:pt x="202" y="16"/>
                      </a:lnTo>
                      <a:lnTo>
                        <a:pt x="221" y="7"/>
                      </a:lnTo>
                      <a:lnTo>
                        <a:pt x="241" y="1"/>
                      </a:lnTo>
                      <a:lnTo>
                        <a:pt x="263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</p:grpSp>
        </p:grpSp>
        <p:sp>
          <p:nvSpPr>
            <p:cNvPr id="117" name=""/>
            <p:cNvSpPr txBox="1"/>
            <p:nvPr/>
          </p:nvSpPr>
          <p:spPr>
            <a:xfrm>
              <a:off x="1333500" y="1927352"/>
              <a:ext cx="9136224" cy="3662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게임 단어의 추가</a:t>
              </a:r>
              <a:r>
                <a:rPr lang="en-US" altLang="ko-KR" sz="1600"/>
                <a:t>(csv</a:t>
              </a:r>
              <a:r>
                <a:rPr lang="ko-KR" altLang="en-US" sz="1600"/>
                <a:t>파일을 받아오기</a:t>
              </a:r>
              <a:r>
                <a:rPr lang="en-US" altLang="ko-KR" sz="1600"/>
                <a:t>)</a:t>
              </a:r>
              <a:r>
                <a:rPr lang="en-US" altLang="ko-KR"/>
                <a:t>,</a:t>
              </a:r>
              <a:r>
                <a:rPr lang="ko-KR" altLang="en-US"/>
                <a:t> 실행파일</a:t>
              </a:r>
              <a:r>
                <a:rPr lang="en-US" altLang="ko-KR"/>
                <a:t>(.exe)</a:t>
              </a:r>
              <a:r>
                <a:rPr lang="ko-KR" altLang="en-US"/>
                <a:t> 만들기  </a:t>
              </a:r>
              <a:r>
                <a:rPr lang="en-US" altLang="ko-KR"/>
                <a:t>-</a:t>
              </a:r>
              <a:r>
                <a:rPr lang="ko-KR" altLang="en-US"/>
                <a:t>양민석 학우님</a:t>
              </a:r>
              <a:endParaRPr lang="ko-KR" altLang="en-US"/>
            </a:p>
          </p:txBody>
        </p:sp>
      </p:grpSp>
      <p:grpSp>
        <p:nvGrpSpPr>
          <p:cNvPr id="118" name="그룹 36"/>
          <p:cNvGrpSpPr/>
          <p:nvPr/>
        </p:nvGrpSpPr>
        <p:grpSpPr>
          <a:xfrm rot="0">
            <a:off x="3964526" y="0"/>
            <a:ext cx="487869" cy="487869"/>
            <a:chOff x="3375430" y="832800"/>
            <a:chExt cx="865635" cy="865635"/>
          </a:xfrm>
        </p:grpSpPr>
        <p:sp>
          <p:nvSpPr>
            <p:cNvPr id="119" name="타원 37"/>
            <p:cNvSpPr/>
            <p:nvPr/>
          </p:nvSpPr>
          <p:spPr>
            <a:xfrm>
              <a:off x="3375430" y="832800"/>
              <a:ext cx="865635" cy="865635"/>
            </a:xfrm>
            <a:prstGeom prst="ellipse">
              <a:avLst/>
            </a:prstGeom>
            <a:solidFill>
              <a:srgbClr val="ff68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0" name="Freeform 6"/>
            <p:cNvSpPr/>
            <p:nvPr/>
          </p:nvSpPr>
          <p:spPr>
            <a:xfrm>
              <a:off x="3591747" y="1059173"/>
              <a:ext cx="433002" cy="38389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1" name=""/>
          <p:cNvGrpSpPr/>
          <p:nvPr/>
        </p:nvGrpSpPr>
        <p:grpSpPr>
          <a:xfrm rot="0">
            <a:off x="755221" y="867544"/>
            <a:ext cx="4023802" cy="487869"/>
            <a:chOff x="755221" y="724669"/>
            <a:chExt cx="4023802" cy="487869"/>
          </a:xfrm>
        </p:grpSpPr>
        <p:grpSp>
          <p:nvGrpSpPr>
            <p:cNvPr id="122" name="그룹 39"/>
            <p:cNvGrpSpPr/>
            <p:nvPr/>
          </p:nvGrpSpPr>
          <p:grpSpPr>
            <a:xfrm rot="0">
              <a:off x="755221" y="724669"/>
              <a:ext cx="487869" cy="487869"/>
              <a:chOff x="8414920" y="872625"/>
              <a:chExt cx="865635" cy="865635"/>
            </a:xfrm>
          </p:grpSpPr>
          <p:sp>
            <p:nvSpPr>
              <p:cNvPr id="123" name="타원 40"/>
              <p:cNvSpPr/>
              <p:nvPr/>
            </p:nvSpPr>
            <p:spPr>
              <a:xfrm>
                <a:off x="8414920" y="872625"/>
                <a:ext cx="865635" cy="865635"/>
              </a:xfrm>
              <a:prstGeom prst="ellipse">
                <a:avLst/>
              </a:prstGeom>
              <a:solidFill>
                <a:srgbClr val="3045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4" name="Group 14"/>
              <p:cNvGrpSpPr>
                <a:grpSpLocks noChangeAspect="1"/>
              </p:cNvGrpSpPr>
              <p:nvPr/>
            </p:nvGrpSpPr>
            <p:grpSpPr>
              <a:xfrm rot="0">
                <a:off x="8643885" y="1132525"/>
                <a:ext cx="407705" cy="345833"/>
                <a:chOff x="3669" y="3943"/>
                <a:chExt cx="626" cy="531"/>
              </a:xfrm>
              <a:solidFill>
                <a:schemeClr val="bg1"/>
              </a:solidFill>
            </p:grpSpPr>
            <p:sp>
              <p:nvSpPr>
                <p:cNvPr id="125" name="Freeform 16"/>
                <p:cNvSpPr>
                  <a:spLocks noEditPoints="1"/>
                </p:cNvSpPr>
                <p:nvPr/>
              </p:nvSpPr>
              <p:spPr>
                <a:xfrm>
                  <a:off x="3669" y="3943"/>
                  <a:ext cx="626" cy="531"/>
                </a:xfrm>
                <a:custGeom>
                  <a:avLst/>
                  <a:gdLst>
                    <a:gd name="T0" fmla="*/ 1532 w 3756"/>
                    <a:gd name="T1" fmla="*/ 2536 h 3186"/>
                    <a:gd name="T2" fmla="*/ 1516 w 3756"/>
                    <a:gd name="T3" fmla="*/ 2550 h 3186"/>
                    <a:gd name="T4" fmla="*/ 1450 w 3756"/>
                    <a:gd name="T5" fmla="*/ 2904 h 3186"/>
                    <a:gd name="T6" fmla="*/ 1457 w 3756"/>
                    <a:gd name="T7" fmla="*/ 2929 h 3186"/>
                    <a:gd name="T8" fmla="*/ 1481 w 3756"/>
                    <a:gd name="T9" fmla="*/ 2941 h 3186"/>
                    <a:gd name="T10" fmla="*/ 2288 w 3756"/>
                    <a:gd name="T11" fmla="*/ 2937 h 3186"/>
                    <a:gd name="T12" fmla="*/ 2304 w 3756"/>
                    <a:gd name="T13" fmla="*/ 2921 h 3186"/>
                    <a:gd name="T14" fmla="*/ 2306 w 3756"/>
                    <a:gd name="T15" fmla="*/ 2905 h 3186"/>
                    <a:gd name="T16" fmla="*/ 2243 w 3756"/>
                    <a:gd name="T17" fmla="*/ 2560 h 3186"/>
                    <a:gd name="T18" fmla="*/ 2233 w 3756"/>
                    <a:gd name="T19" fmla="*/ 2542 h 3186"/>
                    <a:gd name="T20" fmla="*/ 2214 w 3756"/>
                    <a:gd name="T21" fmla="*/ 2534 h 3186"/>
                    <a:gd name="T22" fmla="*/ 585 w 3756"/>
                    <a:gd name="T23" fmla="*/ 305 h 3186"/>
                    <a:gd name="T24" fmla="*/ 560 w 3756"/>
                    <a:gd name="T25" fmla="*/ 314 h 3186"/>
                    <a:gd name="T26" fmla="*/ 544 w 3756"/>
                    <a:gd name="T27" fmla="*/ 336 h 3186"/>
                    <a:gd name="T28" fmla="*/ 542 w 3756"/>
                    <a:gd name="T29" fmla="*/ 1890 h 3186"/>
                    <a:gd name="T30" fmla="*/ 553 w 3756"/>
                    <a:gd name="T31" fmla="*/ 1921 h 3186"/>
                    <a:gd name="T32" fmla="*/ 3188 w 3756"/>
                    <a:gd name="T33" fmla="*/ 1930 h 3186"/>
                    <a:gd name="T34" fmla="*/ 3211 w 3756"/>
                    <a:gd name="T35" fmla="*/ 1906 h 3186"/>
                    <a:gd name="T36" fmla="*/ 3214 w 3756"/>
                    <a:gd name="T37" fmla="*/ 350 h 3186"/>
                    <a:gd name="T38" fmla="*/ 3206 w 3756"/>
                    <a:gd name="T39" fmla="*/ 324 h 3186"/>
                    <a:gd name="T40" fmla="*/ 3185 w 3756"/>
                    <a:gd name="T41" fmla="*/ 308 h 3186"/>
                    <a:gd name="T42" fmla="*/ 585 w 3756"/>
                    <a:gd name="T43" fmla="*/ 305 h 3186"/>
                    <a:gd name="T44" fmla="*/ 3170 w 3756"/>
                    <a:gd name="T45" fmla="*/ 0 h 3186"/>
                    <a:gd name="T46" fmla="*/ 3263 w 3756"/>
                    <a:gd name="T47" fmla="*/ 13 h 3186"/>
                    <a:gd name="T48" fmla="*/ 3346 w 3756"/>
                    <a:gd name="T49" fmla="*/ 48 h 3186"/>
                    <a:gd name="T50" fmla="*/ 3418 w 3756"/>
                    <a:gd name="T51" fmla="*/ 103 h 3186"/>
                    <a:gd name="T52" fmla="*/ 3473 w 3756"/>
                    <a:gd name="T53" fmla="*/ 173 h 3186"/>
                    <a:gd name="T54" fmla="*/ 3508 w 3756"/>
                    <a:gd name="T55" fmla="*/ 256 h 3186"/>
                    <a:gd name="T56" fmla="*/ 3520 w 3756"/>
                    <a:gd name="T57" fmla="*/ 350 h 3186"/>
                    <a:gd name="T58" fmla="*/ 3518 w 3756"/>
                    <a:gd name="T59" fmla="*/ 1931 h 3186"/>
                    <a:gd name="T60" fmla="*/ 3500 w 3756"/>
                    <a:gd name="T61" fmla="*/ 2009 h 3186"/>
                    <a:gd name="T62" fmla="*/ 3516 w 3756"/>
                    <a:gd name="T63" fmla="*/ 2049 h 3186"/>
                    <a:gd name="T64" fmla="*/ 3754 w 3756"/>
                    <a:gd name="T65" fmla="*/ 3006 h 3186"/>
                    <a:gd name="T66" fmla="*/ 3753 w 3756"/>
                    <a:gd name="T67" fmla="*/ 3060 h 3186"/>
                    <a:gd name="T68" fmla="*/ 3729 w 3756"/>
                    <a:gd name="T69" fmla="*/ 3116 h 3186"/>
                    <a:gd name="T70" fmla="*/ 3687 w 3756"/>
                    <a:gd name="T71" fmla="*/ 3158 h 3186"/>
                    <a:gd name="T72" fmla="*/ 3631 w 3756"/>
                    <a:gd name="T73" fmla="*/ 3182 h 3186"/>
                    <a:gd name="T74" fmla="*/ 157 w 3756"/>
                    <a:gd name="T75" fmla="*/ 3186 h 3186"/>
                    <a:gd name="T76" fmla="*/ 101 w 3756"/>
                    <a:gd name="T77" fmla="*/ 3175 h 3186"/>
                    <a:gd name="T78" fmla="*/ 52 w 3756"/>
                    <a:gd name="T79" fmla="*/ 3146 h 3186"/>
                    <a:gd name="T80" fmla="*/ 18 w 3756"/>
                    <a:gd name="T81" fmla="*/ 3101 h 3186"/>
                    <a:gd name="T82" fmla="*/ 1 w 3756"/>
                    <a:gd name="T83" fmla="*/ 3047 h 3186"/>
                    <a:gd name="T84" fmla="*/ 5 w 3756"/>
                    <a:gd name="T85" fmla="*/ 2991 h 3186"/>
                    <a:gd name="T86" fmla="*/ 247 w 3756"/>
                    <a:gd name="T87" fmla="*/ 2028 h 3186"/>
                    <a:gd name="T88" fmla="*/ 245 w 3756"/>
                    <a:gd name="T89" fmla="*/ 1970 h 3186"/>
                    <a:gd name="T90" fmla="*/ 236 w 3756"/>
                    <a:gd name="T91" fmla="*/ 1890 h 3186"/>
                    <a:gd name="T92" fmla="*/ 239 w 3756"/>
                    <a:gd name="T93" fmla="*/ 302 h 3186"/>
                    <a:gd name="T94" fmla="*/ 263 w 3756"/>
                    <a:gd name="T95" fmla="*/ 214 h 3186"/>
                    <a:gd name="T96" fmla="*/ 308 w 3756"/>
                    <a:gd name="T97" fmla="*/ 136 h 3186"/>
                    <a:gd name="T98" fmla="*/ 372 w 3756"/>
                    <a:gd name="T99" fmla="*/ 73 h 3186"/>
                    <a:gd name="T100" fmla="*/ 450 w 3756"/>
                    <a:gd name="T101" fmla="*/ 27 h 3186"/>
                    <a:gd name="T102" fmla="*/ 538 w 3756"/>
                    <a:gd name="T103" fmla="*/ 3 h 31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756" h="3186">
                      <a:moveTo>
                        <a:pt x="1542" y="2534"/>
                      </a:moveTo>
                      <a:lnTo>
                        <a:pt x="1532" y="2536"/>
                      </a:lnTo>
                      <a:lnTo>
                        <a:pt x="1523" y="2542"/>
                      </a:lnTo>
                      <a:lnTo>
                        <a:pt x="1516" y="2550"/>
                      </a:lnTo>
                      <a:lnTo>
                        <a:pt x="1513" y="2560"/>
                      </a:lnTo>
                      <a:lnTo>
                        <a:pt x="1450" y="2904"/>
                      </a:lnTo>
                      <a:lnTo>
                        <a:pt x="1451" y="2917"/>
                      </a:lnTo>
                      <a:lnTo>
                        <a:pt x="1457" y="2929"/>
                      </a:lnTo>
                      <a:lnTo>
                        <a:pt x="1467" y="2937"/>
                      </a:lnTo>
                      <a:lnTo>
                        <a:pt x="1481" y="2941"/>
                      </a:lnTo>
                      <a:lnTo>
                        <a:pt x="2275" y="2941"/>
                      </a:lnTo>
                      <a:lnTo>
                        <a:pt x="2288" y="2937"/>
                      </a:lnTo>
                      <a:lnTo>
                        <a:pt x="2297" y="2932"/>
                      </a:lnTo>
                      <a:lnTo>
                        <a:pt x="2304" y="2921"/>
                      </a:lnTo>
                      <a:lnTo>
                        <a:pt x="2306" y="2909"/>
                      </a:lnTo>
                      <a:lnTo>
                        <a:pt x="2306" y="2905"/>
                      </a:lnTo>
                      <a:lnTo>
                        <a:pt x="2305" y="2901"/>
                      </a:lnTo>
                      <a:lnTo>
                        <a:pt x="2243" y="2560"/>
                      </a:lnTo>
                      <a:lnTo>
                        <a:pt x="2240" y="2550"/>
                      </a:lnTo>
                      <a:lnTo>
                        <a:pt x="2233" y="2542"/>
                      </a:lnTo>
                      <a:lnTo>
                        <a:pt x="2224" y="2536"/>
                      </a:lnTo>
                      <a:lnTo>
                        <a:pt x="2214" y="2534"/>
                      </a:lnTo>
                      <a:lnTo>
                        <a:pt x="1542" y="2534"/>
                      </a:lnTo>
                      <a:close/>
                      <a:moveTo>
                        <a:pt x="585" y="305"/>
                      </a:moveTo>
                      <a:lnTo>
                        <a:pt x="571" y="308"/>
                      </a:lnTo>
                      <a:lnTo>
                        <a:pt x="560" y="314"/>
                      </a:lnTo>
                      <a:lnTo>
                        <a:pt x="550" y="324"/>
                      </a:lnTo>
                      <a:lnTo>
                        <a:pt x="544" y="336"/>
                      </a:lnTo>
                      <a:lnTo>
                        <a:pt x="542" y="350"/>
                      </a:lnTo>
                      <a:lnTo>
                        <a:pt x="542" y="1890"/>
                      </a:lnTo>
                      <a:lnTo>
                        <a:pt x="544" y="1906"/>
                      </a:lnTo>
                      <a:lnTo>
                        <a:pt x="553" y="1921"/>
                      </a:lnTo>
                      <a:lnTo>
                        <a:pt x="567" y="1930"/>
                      </a:lnTo>
                      <a:lnTo>
                        <a:pt x="3188" y="1930"/>
                      </a:lnTo>
                      <a:lnTo>
                        <a:pt x="3202" y="1921"/>
                      </a:lnTo>
                      <a:lnTo>
                        <a:pt x="3211" y="1906"/>
                      </a:lnTo>
                      <a:lnTo>
                        <a:pt x="3214" y="1890"/>
                      </a:lnTo>
                      <a:lnTo>
                        <a:pt x="3214" y="350"/>
                      </a:lnTo>
                      <a:lnTo>
                        <a:pt x="3212" y="336"/>
                      </a:lnTo>
                      <a:lnTo>
                        <a:pt x="3206" y="324"/>
                      </a:lnTo>
                      <a:lnTo>
                        <a:pt x="3196" y="314"/>
                      </a:lnTo>
                      <a:lnTo>
                        <a:pt x="3185" y="308"/>
                      </a:lnTo>
                      <a:lnTo>
                        <a:pt x="3170" y="305"/>
                      </a:lnTo>
                      <a:lnTo>
                        <a:pt x="585" y="305"/>
                      </a:lnTo>
                      <a:close/>
                      <a:moveTo>
                        <a:pt x="585" y="0"/>
                      </a:moveTo>
                      <a:lnTo>
                        <a:pt x="3170" y="0"/>
                      </a:lnTo>
                      <a:lnTo>
                        <a:pt x="3218" y="3"/>
                      </a:lnTo>
                      <a:lnTo>
                        <a:pt x="3263" y="13"/>
                      </a:lnTo>
                      <a:lnTo>
                        <a:pt x="3306" y="27"/>
                      </a:lnTo>
                      <a:lnTo>
                        <a:pt x="3346" y="48"/>
                      </a:lnTo>
                      <a:lnTo>
                        <a:pt x="3384" y="73"/>
                      </a:lnTo>
                      <a:lnTo>
                        <a:pt x="3418" y="103"/>
                      </a:lnTo>
                      <a:lnTo>
                        <a:pt x="3448" y="136"/>
                      </a:lnTo>
                      <a:lnTo>
                        <a:pt x="3473" y="173"/>
                      </a:lnTo>
                      <a:lnTo>
                        <a:pt x="3493" y="214"/>
                      </a:lnTo>
                      <a:lnTo>
                        <a:pt x="3508" y="256"/>
                      </a:lnTo>
                      <a:lnTo>
                        <a:pt x="3517" y="302"/>
                      </a:lnTo>
                      <a:lnTo>
                        <a:pt x="3520" y="350"/>
                      </a:lnTo>
                      <a:lnTo>
                        <a:pt x="3520" y="1890"/>
                      </a:lnTo>
                      <a:lnTo>
                        <a:pt x="3518" y="1931"/>
                      </a:lnTo>
                      <a:lnTo>
                        <a:pt x="3510" y="1970"/>
                      </a:lnTo>
                      <a:lnTo>
                        <a:pt x="3500" y="2009"/>
                      </a:lnTo>
                      <a:lnTo>
                        <a:pt x="3509" y="2028"/>
                      </a:lnTo>
                      <a:lnTo>
                        <a:pt x="3516" y="2049"/>
                      </a:lnTo>
                      <a:lnTo>
                        <a:pt x="3749" y="2983"/>
                      </a:lnTo>
                      <a:lnTo>
                        <a:pt x="3754" y="3006"/>
                      </a:lnTo>
                      <a:lnTo>
                        <a:pt x="3756" y="3029"/>
                      </a:lnTo>
                      <a:lnTo>
                        <a:pt x="3753" y="3060"/>
                      </a:lnTo>
                      <a:lnTo>
                        <a:pt x="3743" y="3090"/>
                      </a:lnTo>
                      <a:lnTo>
                        <a:pt x="3729" y="3116"/>
                      </a:lnTo>
                      <a:lnTo>
                        <a:pt x="3710" y="3140"/>
                      </a:lnTo>
                      <a:lnTo>
                        <a:pt x="3687" y="3158"/>
                      </a:lnTo>
                      <a:lnTo>
                        <a:pt x="3660" y="3173"/>
                      </a:lnTo>
                      <a:lnTo>
                        <a:pt x="3631" y="3182"/>
                      </a:lnTo>
                      <a:lnTo>
                        <a:pt x="3599" y="3186"/>
                      </a:lnTo>
                      <a:lnTo>
                        <a:pt x="157" y="3186"/>
                      </a:lnTo>
                      <a:lnTo>
                        <a:pt x="129" y="3183"/>
                      </a:lnTo>
                      <a:lnTo>
                        <a:pt x="101" y="3175"/>
                      </a:lnTo>
                      <a:lnTo>
                        <a:pt x="75" y="3163"/>
                      </a:lnTo>
                      <a:lnTo>
                        <a:pt x="52" y="3146"/>
                      </a:lnTo>
                      <a:lnTo>
                        <a:pt x="33" y="3125"/>
                      </a:lnTo>
                      <a:lnTo>
                        <a:pt x="18" y="3101"/>
                      </a:lnTo>
                      <a:lnTo>
                        <a:pt x="7" y="3075"/>
                      </a:lnTo>
                      <a:lnTo>
                        <a:pt x="1" y="3047"/>
                      </a:lnTo>
                      <a:lnTo>
                        <a:pt x="0" y="3019"/>
                      </a:lnTo>
                      <a:lnTo>
                        <a:pt x="5" y="2991"/>
                      </a:lnTo>
                      <a:lnTo>
                        <a:pt x="240" y="2049"/>
                      </a:lnTo>
                      <a:lnTo>
                        <a:pt x="247" y="2028"/>
                      </a:lnTo>
                      <a:lnTo>
                        <a:pt x="256" y="2009"/>
                      </a:lnTo>
                      <a:lnTo>
                        <a:pt x="245" y="1970"/>
                      </a:lnTo>
                      <a:lnTo>
                        <a:pt x="238" y="1931"/>
                      </a:lnTo>
                      <a:lnTo>
                        <a:pt x="236" y="1890"/>
                      </a:lnTo>
                      <a:lnTo>
                        <a:pt x="236" y="350"/>
                      </a:lnTo>
                      <a:lnTo>
                        <a:pt x="239" y="302"/>
                      </a:lnTo>
                      <a:lnTo>
                        <a:pt x="248" y="256"/>
                      </a:lnTo>
                      <a:lnTo>
                        <a:pt x="263" y="214"/>
                      </a:lnTo>
                      <a:lnTo>
                        <a:pt x="283" y="173"/>
                      </a:lnTo>
                      <a:lnTo>
                        <a:pt x="308" y="136"/>
                      </a:lnTo>
                      <a:lnTo>
                        <a:pt x="338" y="103"/>
                      </a:lnTo>
                      <a:lnTo>
                        <a:pt x="372" y="73"/>
                      </a:lnTo>
                      <a:lnTo>
                        <a:pt x="409" y="48"/>
                      </a:lnTo>
                      <a:lnTo>
                        <a:pt x="450" y="27"/>
                      </a:lnTo>
                      <a:lnTo>
                        <a:pt x="493" y="13"/>
                      </a:lnTo>
                      <a:lnTo>
                        <a:pt x="538" y="3"/>
                      </a:lnTo>
                      <a:lnTo>
                        <a:pt x="5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6" name="Freeform 17"/>
                <p:cNvSpPr/>
                <p:nvPr/>
              </p:nvSpPr>
              <p:spPr>
                <a:xfrm>
                  <a:off x="3928" y="4071"/>
                  <a:ext cx="108" cy="109"/>
                </a:xfrm>
                <a:custGeom>
                  <a:avLst/>
                  <a:gdLst>
                    <a:gd name="T0" fmla="*/ 49 w 654"/>
                    <a:gd name="T1" fmla="*/ 0 h 654"/>
                    <a:gd name="T2" fmla="*/ 63 w 654"/>
                    <a:gd name="T3" fmla="*/ 2 h 654"/>
                    <a:gd name="T4" fmla="*/ 515 w 654"/>
                    <a:gd name="T5" fmla="*/ 174 h 654"/>
                    <a:gd name="T6" fmla="*/ 527 w 654"/>
                    <a:gd name="T7" fmla="*/ 181 h 654"/>
                    <a:gd name="T8" fmla="*/ 536 w 654"/>
                    <a:gd name="T9" fmla="*/ 192 h 654"/>
                    <a:gd name="T10" fmla="*/ 542 w 654"/>
                    <a:gd name="T11" fmla="*/ 205 h 654"/>
                    <a:gd name="T12" fmla="*/ 544 w 654"/>
                    <a:gd name="T13" fmla="*/ 220 h 654"/>
                    <a:gd name="T14" fmla="*/ 541 w 654"/>
                    <a:gd name="T15" fmla="*/ 234 h 654"/>
                    <a:gd name="T16" fmla="*/ 534 w 654"/>
                    <a:gd name="T17" fmla="*/ 247 h 654"/>
                    <a:gd name="T18" fmla="*/ 524 w 654"/>
                    <a:gd name="T19" fmla="*/ 256 h 654"/>
                    <a:gd name="T20" fmla="*/ 510 w 654"/>
                    <a:gd name="T21" fmla="*/ 262 h 654"/>
                    <a:gd name="T22" fmla="*/ 412 w 654"/>
                    <a:gd name="T23" fmla="*/ 289 h 654"/>
                    <a:gd name="T24" fmla="*/ 641 w 654"/>
                    <a:gd name="T25" fmla="*/ 518 h 654"/>
                    <a:gd name="T26" fmla="*/ 649 w 654"/>
                    <a:gd name="T27" fmla="*/ 529 h 654"/>
                    <a:gd name="T28" fmla="*/ 654 w 654"/>
                    <a:gd name="T29" fmla="*/ 543 h 654"/>
                    <a:gd name="T30" fmla="*/ 654 w 654"/>
                    <a:gd name="T31" fmla="*/ 558 h 654"/>
                    <a:gd name="T32" fmla="*/ 649 w 654"/>
                    <a:gd name="T33" fmla="*/ 572 h 654"/>
                    <a:gd name="T34" fmla="*/ 641 w 654"/>
                    <a:gd name="T35" fmla="*/ 583 h 654"/>
                    <a:gd name="T36" fmla="*/ 583 w 654"/>
                    <a:gd name="T37" fmla="*/ 641 h 654"/>
                    <a:gd name="T38" fmla="*/ 571 w 654"/>
                    <a:gd name="T39" fmla="*/ 649 h 654"/>
                    <a:gd name="T40" fmla="*/ 557 w 654"/>
                    <a:gd name="T41" fmla="*/ 654 h 654"/>
                    <a:gd name="T42" fmla="*/ 543 w 654"/>
                    <a:gd name="T43" fmla="*/ 654 h 654"/>
                    <a:gd name="T44" fmla="*/ 530 w 654"/>
                    <a:gd name="T45" fmla="*/ 649 h 654"/>
                    <a:gd name="T46" fmla="*/ 517 w 654"/>
                    <a:gd name="T47" fmla="*/ 641 h 654"/>
                    <a:gd name="T48" fmla="*/ 289 w 654"/>
                    <a:gd name="T49" fmla="*/ 412 h 654"/>
                    <a:gd name="T50" fmla="*/ 262 w 654"/>
                    <a:gd name="T51" fmla="*/ 510 h 654"/>
                    <a:gd name="T52" fmla="*/ 256 w 654"/>
                    <a:gd name="T53" fmla="*/ 524 h 654"/>
                    <a:gd name="T54" fmla="*/ 246 w 654"/>
                    <a:gd name="T55" fmla="*/ 534 h 654"/>
                    <a:gd name="T56" fmla="*/ 234 w 654"/>
                    <a:gd name="T57" fmla="*/ 541 h 654"/>
                    <a:gd name="T58" fmla="*/ 220 w 654"/>
                    <a:gd name="T59" fmla="*/ 544 h 654"/>
                    <a:gd name="T60" fmla="*/ 205 w 654"/>
                    <a:gd name="T61" fmla="*/ 543 h 654"/>
                    <a:gd name="T62" fmla="*/ 192 w 654"/>
                    <a:gd name="T63" fmla="*/ 536 h 654"/>
                    <a:gd name="T64" fmla="*/ 181 w 654"/>
                    <a:gd name="T65" fmla="*/ 527 h 654"/>
                    <a:gd name="T66" fmla="*/ 174 w 654"/>
                    <a:gd name="T67" fmla="*/ 515 h 654"/>
                    <a:gd name="T68" fmla="*/ 3 w 654"/>
                    <a:gd name="T69" fmla="*/ 62 h 654"/>
                    <a:gd name="T70" fmla="*/ 0 w 654"/>
                    <a:gd name="T71" fmla="*/ 50 h 654"/>
                    <a:gd name="T72" fmla="*/ 0 w 654"/>
                    <a:gd name="T73" fmla="*/ 36 h 654"/>
                    <a:gd name="T74" fmla="*/ 5 w 654"/>
                    <a:gd name="T75" fmla="*/ 24 h 654"/>
                    <a:gd name="T76" fmla="*/ 14 w 654"/>
                    <a:gd name="T77" fmla="*/ 13 h 654"/>
                    <a:gd name="T78" fmla="*/ 24 w 654"/>
                    <a:gd name="T79" fmla="*/ 5 h 654"/>
                    <a:gd name="T80" fmla="*/ 37 w 654"/>
                    <a:gd name="T81" fmla="*/ 1 h 654"/>
                    <a:gd name="T82" fmla="*/ 49 w 654"/>
                    <a:gd name="T83" fmla="*/ 0 h 654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654" h="654">
                      <a:moveTo>
                        <a:pt x="49" y="0"/>
                      </a:moveTo>
                      <a:lnTo>
                        <a:pt x="63" y="2"/>
                      </a:lnTo>
                      <a:lnTo>
                        <a:pt x="515" y="174"/>
                      </a:lnTo>
                      <a:lnTo>
                        <a:pt x="527" y="181"/>
                      </a:lnTo>
                      <a:lnTo>
                        <a:pt x="536" y="192"/>
                      </a:lnTo>
                      <a:lnTo>
                        <a:pt x="542" y="205"/>
                      </a:lnTo>
                      <a:lnTo>
                        <a:pt x="544" y="220"/>
                      </a:lnTo>
                      <a:lnTo>
                        <a:pt x="541" y="234"/>
                      </a:lnTo>
                      <a:lnTo>
                        <a:pt x="534" y="247"/>
                      </a:lnTo>
                      <a:lnTo>
                        <a:pt x="524" y="256"/>
                      </a:lnTo>
                      <a:lnTo>
                        <a:pt x="510" y="262"/>
                      </a:lnTo>
                      <a:lnTo>
                        <a:pt x="412" y="289"/>
                      </a:lnTo>
                      <a:lnTo>
                        <a:pt x="641" y="518"/>
                      </a:lnTo>
                      <a:lnTo>
                        <a:pt x="649" y="529"/>
                      </a:lnTo>
                      <a:lnTo>
                        <a:pt x="654" y="543"/>
                      </a:lnTo>
                      <a:lnTo>
                        <a:pt x="654" y="558"/>
                      </a:lnTo>
                      <a:lnTo>
                        <a:pt x="649" y="572"/>
                      </a:lnTo>
                      <a:lnTo>
                        <a:pt x="641" y="583"/>
                      </a:lnTo>
                      <a:lnTo>
                        <a:pt x="583" y="641"/>
                      </a:lnTo>
                      <a:lnTo>
                        <a:pt x="571" y="649"/>
                      </a:lnTo>
                      <a:lnTo>
                        <a:pt x="557" y="654"/>
                      </a:lnTo>
                      <a:lnTo>
                        <a:pt x="543" y="654"/>
                      </a:lnTo>
                      <a:lnTo>
                        <a:pt x="530" y="649"/>
                      </a:lnTo>
                      <a:lnTo>
                        <a:pt x="517" y="641"/>
                      </a:lnTo>
                      <a:lnTo>
                        <a:pt x="289" y="412"/>
                      </a:lnTo>
                      <a:lnTo>
                        <a:pt x="262" y="510"/>
                      </a:lnTo>
                      <a:lnTo>
                        <a:pt x="256" y="524"/>
                      </a:lnTo>
                      <a:lnTo>
                        <a:pt x="246" y="534"/>
                      </a:lnTo>
                      <a:lnTo>
                        <a:pt x="234" y="541"/>
                      </a:lnTo>
                      <a:lnTo>
                        <a:pt x="220" y="544"/>
                      </a:lnTo>
                      <a:lnTo>
                        <a:pt x="205" y="543"/>
                      </a:lnTo>
                      <a:lnTo>
                        <a:pt x="192" y="536"/>
                      </a:lnTo>
                      <a:lnTo>
                        <a:pt x="181" y="527"/>
                      </a:lnTo>
                      <a:lnTo>
                        <a:pt x="174" y="515"/>
                      </a:lnTo>
                      <a:lnTo>
                        <a:pt x="3" y="62"/>
                      </a:lnTo>
                      <a:lnTo>
                        <a:pt x="0" y="50"/>
                      </a:lnTo>
                      <a:lnTo>
                        <a:pt x="0" y="36"/>
                      </a:lnTo>
                      <a:lnTo>
                        <a:pt x="5" y="24"/>
                      </a:lnTo>
                      <a:lnTo>
                        <a:pt x="14" y="13"/>
                      </a:lnTo>
                      <a:lnTo>
                        <a:pt x="24" y="5"/>
                      </a:lnTo>
                      <a:lnTo>
                        <a:pt x="37" y="1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27" name=""/>
            <p:cNvSpPr txBox="1"/>
            <p:nvPr/>
          </p:nvSpPr>
          <p:spPr>
            <a:xfrm>
              <a:off x="1348077" y="790185"/>
              <a:ext cx="3430946" cy="3604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역할 분담</a:t>
              </a: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en-US" altLang="ko-KR" sz="400" kern="0">
                <a:solidFill>
                  <a:prstClr val="white"/>
                </a:solidFill>
              </a:rPr>
              <a:t>Enjoy your stylish business and campus life with BIZCAM</a:t>
            </a: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i="1"/>
              <a:t>역할 분담 및 진행 결과</a:t>
            </a:r>
            <a:endParaRPr lang="ko-KR" altLang="en-US" b="1" i="1"/>
          </a:p>
        </p:txBody>
      </p:sp>
      <p:sp>
        <p:nvSpPr>
          <p:cNvPr id="9" name="직각 삼각형 8"/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/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/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8" name="그룹 36"/>
          <p:cNvGrpSpPr/>
          <p:nvPr/>
        </p:nvGrpSpPr>
        <p:grpSpPr>
          <a:xfrm rot="0">
            <a:off x="3964526" y="0"/>
            <a:ext cx="487869" cy="487869"/>
            <a:chOff x="3375430" y="832800"/>
            <a:chExt cx="865635" cy="865635"/>
          </a:xfrm>
        </p:grpSpPr>
        <p:sp>
          <p:nvSpPr>
            <p:cNvPr id="119" name="타원 37"/>
            <p:cNvSpPr/>
            <p:nvPr/>
          </p:nvSpPr>
          <p:spPr>
            <a:xfrm>
              <a:off x="3375430" y="832800"/>
              <a:ext cx="865635" cy="865635"/>
            </a:xfrm>
            <a:prstGeom prst="ellipse">
              <a:avLst/>
            </a:prstGeom>
            <a:solidFill>
              <a:srgbClr val="ff68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0" name="Freeform 6"/>
            <p:cNvSpPr/>
            <p:nvPr/>
          </p:nvSpPr>
          <p:spPr>
            <a:xfrm>
              <a:off x="3591747" y="1059173"/>
              <a:ext cx="433002" cy="38389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1" name=""/>
          <p:cNvGrpSpPr/>
          <p:nvPr/>
        </p:nvGrpSpPr>
        <p:grpSpPr>
          <a:xfrm rot="0">
            <a:off x="534667" y="791701"/>
            <a:ext cx="9760108" cy="487870"/>
            <a:chOff x="709615" y="1866860"/>
            <a:chExt cx="9760108" cy="487870"/>
          </a:xfrm>
        </p:grpSpPr>
        <p:grpSp>
          <p:nvGrpSpPr>
            <p:cNvPr id="122" name="그룹 28"/>
            <p:cNvGrpSpPr/>
            <p:nvPr/>
          </p:nvGrpSpPr>
          <p:grpSpPr>
            <a:xfrm rot="0">
              <a:off x="709615" y="1866860"/>
              <a:ext cx="487869" cy="487869"/>
              <a:chOff x="1009942" y="812888"/>
              <a:chExt cx="865635" cy="865635"/>
            </a:xfrm>
          </p:grpSpPr>
          <p:sp>
            <p:nvSpPr>
              <p:cNvPr id="123" name="타원 29"/>
              <p:cNvSpPr/>
              <p:nvPr/>
            </p:nvSpPr>
            <p:spPr>
              <a:xfrm>
                <a:off x="1009942" y="812888"/>
                <a:ext cx="865635" cy="865635"/>
              </a:xfrm>
              <a:prstGeom prst="ellipse">
                <a:avLst/>
              </a:prstGeom>
              <a:solidFill>
                <a:srgbClr val="ff6834">
                  <a:alpha val="100000"/>
                </a:srgbClr>
              </a:solidFill>
              <a:ln w="12700" cap="flat" cmpd="sng" algn="ctr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algn="ctr" defTabSz="914400" rtl="0" eaLnBrk="1" latinLnBrk="1" hangingPunct="1"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grpSp>
            <p:nvGrpSpPr>
              <p:cNvPr id="124" name="그룹 30"/>
              <p:cNvGrpSpPr/>
              <p:nvPr/>
            </p:nvGrpSpPr>
            <p:grpSpPr>
              <a:xfrm rot="0">
                <a:off x="1222820" y="1001929"/>
                <a:ext cx="439877" cy="487550"/>
                <a:chOff x="4006850" y="1601787"/>
                <a:chExt cx="322263" cy="357188"/>
              </a:xfrm>
              <a:solidFill>
                <a:srgbClr val="ffffff">
                  <a:alpha val="100000"/>
                </a:srgbClr>
              </a:solidFill>
            </p:grpSpPr>
            <p:sp>
              <p:nvSpPr>
                <p:cNvPr id="125" name="Freeform 17"/>
                <p:cNvSpPr/>
                <p:nvPr/>
              </p:nvSpPr>
              <p:spPr>
                <a:xfrm>
                  <a:off x="4125913" y="1674813"/>
                  <a:ext cx="141288" cy="109538"/>
                </a:xfrm>
                <a:custGeom>
                  <a:avLst/>
                  <a:gdLst>
                    <a:gd name="T0" fmla="*/ 680 w 1255"/>
                    <a:gd name="T1" fmla="*/ 0 h 963"/>
                    <a:gd name="T2" fmla="*/ 736 w 1255"/>
                    <a:gd name="T3" fmla="*/ 1 h 963"/>
                    <a:gd name="T4" fmla="*/ 793 w 1255"/>
                    <a:gd name="T5" fmla="*/ 6 h 963"/>
                    <a:gd name="T6" fmla="*/ 849 w 1255"/>
                    <a:gd name="T7" fmla="*/ 17 h 963"/>
                    <a:gd name="T8" fmla="*/ 904 w 1255"/>
                    <a:gd name="T9" fmla="*/ 32 h 963"/>
                    <a:gd name="T10" fmla="*/ 958 w 1255"/>
                    <a:gd name="T11" fmla="*/ 52 h 963"/>
                    <a:gd name="T12" fmla="*/ 1010 w 1255"/>
                    <a:gd name="T13" fmla="*/ 77 h 963"/>
                    <a:gd name="T14" fmla="*/ 1060 w 1255"/>
                    <a:gd name="T15" fmla="*/ 105 h 963"/>
                    <a:gd name="T16" fmla="*/ 1107 w 1255"/>
                    <a:gd name="T17" fmla="*/ 140 h 963"/>
                    <a:gd name="T18" fmla="*/ 1153 w 1255"/>
                    <a:gd name="T19" fmla="*/ 178 h 963"/>
                    <a:gd name="T20" fmla="*/ 1195 w 1255"/>
                    <a:gd name="T21" fmla="*/ 221 h 963"/>
                    <a:gd name="T22" fmla="*/ 1255 w 1255"/>
                    <a:gd name="T23" fmla="*/ 287 h 963"/>
                    <a:gd name="T24" fmla="*/ 1116 w 1255"/>
                    <a:gd name="T25" fmla="*/ 413 h 963"/>
                    <a:gd name="T26" fmla="*/ 1093 w 1255"/>
                    <a:gd name="T27" fmla="*/ 391 h 963"/>
                    <a:gd name="T28" fmla="*/ 1070 w 1255"/>
                    <a:gd name="T29" fmla="*/ 375 h 963"/>
                    <a:gd name="T30" fmla="*/ 1045 w 1255"/>
                    <a:gd name="T31" fmla="*/ 364 h 963"/>
                    <a:gd name="T32" fmla="*/ 1021 w 1255"/>
                    <a:gd name="T33" fmla="*/ 357 h 963"/>
                    <a:gd name="T34" fmla="*/ 997 w 1255"/>
                    <a:gd name="T35" fmla="*/ 354 h 963"/>
                    <a:gd name="T36" fmla="*/ 974 w 1255"/>
                    <a:gd name="T37" fmla="*/ 354 h 963"/>
                    <a:gd name="T38" fmla="*/ 952 w 1255"/>
                    <a:gd name="T39" fmla="*/ 356 h 963"/>
                    <a:gd name="T40" fmla="*/ 930 w 1255"/>
                    <a:gd name="T41" fmla="*/ 361 h 963"/>
                    <a:gd name="T42" fmla="*/ 911 w 1255"/>
                    <a:gd name="T43" fmla="*/ 367 h 963"/>
                    <a:gd name="T44" fmla="*/ 894 w 1255"/>
                    <a:gd name="T45" fmla="*/ 373 h 963"/>
                    <a:gd name="T46" fmla="*/ 878 w 1255"/>
                    <a:gd name="T47" fmla="*/ 380 h 963"/>
                    <a:gd name="T48" fmla="*/ 866 w 1255"/>
                    <a:gd name="T49" fmla="*/ 386 h 963"/>
                    <a:gd name="T50" fmla="*/ 857 w 1255"/>
                    <a:gd name="T51" fmla="*/ 391 h 963"/>
                    <a:gd name="T52" fmla="*/ 851 w 1255"/>
                    <a:gd name="T53" fmla="*/ 395 h 963"/>
                    <a:gd name="T54" fmla="*/ 849 w 1255"/>
                    <a:gd name="T55" fmla="*/ 396 h 963"/>
                    <a:gd name="T56" fmla="*/ 699 w 1255"/>
                    <a:gd name="T57" fmla="*/ 532 h 963"/>
                    <a:gd name="T58" fmla="*/ 676 w 1255"/>
                    <a:gd name="T59" fmla="*/ 556 h 963"/>
                    <a:gd name="T60" fmla="*/ 657 w 1255"/>
                    <a:gd name="T61" fmla="*/ 581 h 963"/>
                    <a:gd name="T62" fmla="*/ 645 w 1255"/>
                    <a:gd name="T63" fmla="*/ 605 h 963"/>
                    <a:gd name="T64" fmla="*/ 638 w 1255"/>
                    <a:gd name="T65" fmla="*/ 631 h 963"/>
                    <a:gd name="T66" fmla="*/ 635 w 1255"/>
                    <a:gd name="T67" fmla="*/ 654 h 963"/>
                    <a:gd name="T68" fmla="*/ 635 w 1255"/>
                    <a:gd name="T69" fmla="*/ 677 h 963"/>
                    <a:gd name="T70" fmla="*/ 638 w 1255"/>
                    <a:gd name="T71" fmla="*/ 700 h 963"/>
                    <a:gd name="T72" fmla="*/ 643 w 1255"/>
                    <a:gd name="T73" fmla="*/ 720 h 963"/>
                    <a:gd name="T74" fmla="*/ 650 w 1255"/>
                    <a:gd name="T75" fmla="*/ 739 h 963"/>
                    <a:gd name="T76" fmla="*/ 657 w 1255"/>
                    <a:gd name="T77" fmla="*/ 757 h 963"/>
                    <a:gd name="T78" fmla="*/ 666 w 1255"/>
                    <a:gd name="T79" fmla="*/ 771 h 963"/>
                    <a:gd name="T80" fmla="*/ 673 w 1255"/>
                    <a:gd name="T81" fmla="*/ 783 h 963"/>
                    <a:gd name="T82" fmla="*/ 679 w 1255"/>
                    <a:gd name="T83" fmla="*/ 792 h 963"/>
                    <a:gd name="T84" fmla="*/ 684 w 1255"/>
                    <a:gd name="T85" fmla="*/ 799 h 963"/>
                    <a:gd name="T86" fmla="*/ 686 w 1255"/>
                    <a:gd name="T87" fmla="*/ 802 h 963"/>
                    <a:gd name="T88" fmla="*/ 505 w 1255"/>
                    <a:gd name="T89" fmla="*/ 963 h 963"/>
                    <a:gd name="T90" fmla="*/ 0 w 1255"/>
                    <a:gd name="T91" fmla="*/ 400 h 963"/>
                    <a:gd name="T92" fmla="*/ 255 w 1255"/>
                    <a:gd name="T93" fmla="*/ 170 h 963"/>
                    <a:gd name="T94" fmla="*/ 302 w 1255"/>
                    <a:gd name="T95" fmla="*/ 133 h 963"/>
                    <a:gd name="T96" fmla="*/ 352 w 1255"/>
                    <a:gd name="T97" fmla="*/ 99 h 963"/>
                    <a:gd name="T98" fmla="*/ 403 w 1255"/>
                    <a:gd name="T99" fmla="*/ 71 h 963"/>
                    <a:gd name="T100" fmla="*/ 457 w 1255"/>
                    <a:gd name="T101" fmla="*/ 46 h 963"/>
                    <a:gd name="T102" fmla="*/ 511 w 1255"/>
                    <a:gd name="T103" fmla="*/ 28 h 963"/>
                    <a:gd name="T104" fmla="*/ 567 w 1255"/>
                    <a:gd name="T105" fmla="*/ 13 h 963"/>
                    <a:gd name="T106" fmla="*/ 623 w 1255"/>
                    <a:gd name="T107" fmla="*/ 4 h 963"/>
                    <a:gd name="T108" fmla="*/ 680 w 1255"/>
                    <a:gd name="T109" fmla="*/ 0 h 963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255" h="963">
                      <a:moveTo>
                        <a:pt x="680" y="0"/>
                      </a:moveTo>
                      <a:lnTo>
                        <a:pt x="736" y="1"/>
                      </a:lnTo>
                      <a:lnTo>
                        <a:pt x="793" y="6"/>
                      </a:lnTo>
                      <a:lnTo>
                        <a:pt x="849" y="17"/>
                      </a:lnTo>
                      <a:lnTo>
                        <a:pt x="904" y="32"/>
                      </a:lnTo>
                      <a:lnTo>
                        <a:pt x="958" y="52"/>
                      </a:lnTo>
                      <a:lnTo>
                        <a:pt x="1010" y="77"/>
                      </a:lnTo>
                      <a:lnTo>
                        <a:pt x="1060" y="105"/>
                      </a:lnTo>
                      <a:lnTo>
                        <a:pt x="1107" y="140"/>
                      </a:lnTo>
                      <a:lnTo>
                        <a:pt x="1153" y="178"/>
                      </a:lnTo>
                      <a:lnTo>
                        <a:pt x="1195" y="221"/>
                      </a:lnTo>
                      <a:lnTo>
                        <a:pt x="1255" y="287"/>
                      </a:lnTo>
                      <a:lnTo>
                        <a:pt x="1116" y="413"/>
                      </a:lnTo>
                      <a:lnTo>
                        <a:pt x="1093" y="391"/>
                      </a:lnTo>
                      <a:lnTo>
                        <a:pt x="1070" y="375"/>
                      </a:lnTo>
                      <a:lnTo>
                        <a:pt x="1045" y="364"/>
                      </a:lnTo>
                      <a:lnTo>
                        <a:pt x="1021" y="357"/>
                      </a:lnTo>
                      <a:lnTo>
                        <a:pt x="997" y="354"/>
                      </a:lnTo>
                      <a:lnTo>
                        <a:pt x="974" y="354"/>
                      </a:lnTo>
                      <a:lnTo>
                        <a:pt x="952" y="356"/>
                      </a:lnTo>
                      <a:lnTo>
                        <a:pt x="930" y="361"/>
                      </a:lnTo>
                      <a:lnTo>
                        <a:pt x="911" y="367"/>
                      </a:lnTo>
                      <a:lnTo>
                        <a:pt x="894" y="373"/>
                      </a:lnTo>
                      <a:lnTo>
                        <a:pt x="878" y="380"/>
                      </a:lnTo>
                      <a:lnTo>
                        <a:pt x="866" y="386"/>
                      </a:lnTo>
                      <a:lnTo>
                        <a:pt x="857" y="391"/>
                      </a:lnTo>
                      <a:lnTo>
                        <a:pt x="851" y="395"/>
                      </a:lnTo>
                      <a:lnTo>
                        <a:pt x="849" y="396"/>
                      </a:lnTo>
                      <a:lnTo>
                        <a:pt x="699" y="532"/>
                      </a:lnTo>
                      <a:lnTo>
                        <a:pt x="676" y="556"/>
                      </a:lnTo>
                      <a:lnTo>
                        <a:pt x="657" y="581"/>
                      </a:lnTo>
                      <a:lnTo>
                        <a:pt x="645" y="605"/>
                      </a:lnTo>
                      <a:lnTo>
                        <a:pt x="638" y="631"/>
                      </a:lnTo>
                      <a:lnTo>
                        <a:pt x="635" y="654"/>
                      </a:lnTo>
                      <a:lnTo>
                        <a:pt x="635" y="677"/>
                      </a:lnTo>
                      <a:lnTo>
                        <a:pt x="638" y="700"/>
                      </a:lnTo>
                      <a:lnTo>
                        <a:pt x="643" y="720"/>
                      </a:lnTo>
                      <a:lnTo>
                        <a:pt x="650" y="739"/>
                      </a:lnTo>
                      <a:lnTo>
                        <a:pt x="657" y="757"/>
                      </a:lnTo>
                      <a:lnTo>
                        <a:pt x="666" y="771"/>
                      </a:lnTo>
                      <a:lnTo>
                        <a:pt x="673" y="783"/>
                      </a:lnTo>
                      <a:lnTo>
                        <a:pt x="679" y="792"/>
                      </a:lnTo>
                      <a:lnTo>
                        <a:pt x="684" y="799"/>
                      </a:lnTo>
                      <a:lnTo>
                        <a:pt x="686" y="802"/>
                      </a:lnTo>
                      <a:lnTo>
                        <a:pt x="505" y="963"/>
                      </a:lnTo>
                      <a:lnTo>
                        <a:pt x="0" y="400"/>
                      </a:lnTo>
                      <a:lnTo>
                        <a:pt x="255" y="170"/>
                      </a:lnTo>
                      <a:lnTo>
                        <a:pt x="302" y="133"/>
                      </a:lnTo>
                      <a:lnTo>
                        <a:pt x="352" y="99"/>
                      </a:lnTo>
                      <a:lnTo>
                        <a:pt x="403" y="71"/>
                      </a:lnTo>
                      <a:lnTo>
                        <a:pt x="457" y="46"/>
                      </a:lnTo>
                      <a:lnTo>
                        <a:pt x="511" y="28"/>
                      </a:lnTo>
                      <a:lnTo>
                        <a:pt x="567" y="13"/>
                      </a:lnTo>
                      <a:lnTo>
                        <a:pt x="623" y="4"/>
                      </a:lnTo>
                      <a:lnTo>
                        <a:pt x="680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126" name="Freeform 18"/>
                <p:cNvSpPr/>
                <p:nvPr/>
              </p:nvSpPr>
              <p:spPr>
                <a:xfrm>
                  <a:off x="4006850" y="1725613"/>
                  <a:ext cx="234950" cy="233363"/>
                </a:xfrm>
                <a:custGeom>
                  <a:avLst/>
                  <a:gdLst>
                    <a:gd name="T0" fmla="*/ 992 w 2072"/>
                    <a:gd name="T1" fmla="*/ 0 h 2058"/>
                    <a:gd name="T2" fmla="*/ 2072 w 2072"/>
                    <a:gd name="T3" fmla="*/ 1204 h 2058"/>
                    <a:gd name="T4" fmla="*/ 1350 w 2072"/>
                    <a:gd name="T5" fmla="*/ 1852 h 2058"/>
                    <a:gd name="T6" fmla="*/ 1309 w 2072"/>
                    <a:gd name="T7" fmla="*/ 1886 h 2058"/>
                    <a:gd name="T8" fmla="*/ 1266 w 2072"/>
                    <a:gd name="T9" fmla="*/ 1916 h 2058"/>
                    <a:gd name="T10" fmla="*/ 1220 w 2072"/>
                    <a:gd name="T11" fmla="*/ 1945 h 2058"/>
                    <a:gd name="T12" fmla="*/ 1172 w 2072"/>
                    <a:gd name="T13" fmla="*/ 1970 h 2058"/>
                    <a:gd name="T14" fmla="*/ 1122 w 2072"/>
                    <a:gd name="T15" fmla="*/ 1993 h 2058"/>
                    <a:gd name="T16" fmla="*/ 1070 w 2072"/>
                    <a:gd name="T17" fmla="*/ 2011 h 2058"/>
                    <a:gd name="T18" fmla="*/ 1018 w 2072"/>
                    <a:gd name="T19" fmla="*/ 2027 h 2058"/>
                    <a:gd name="T20" fmla="*/ 964 w 2072"/>
                    <a:gd name="T21" fmla="*/ 2040 h 2058"/>
                    <a:gd name="T22" fmla="*/ 910 w 2072"/>
                    <a:gd name="T23" fmla="*/ 2050 h 2058"/>
                    <a:gd name="T24" fmla="*/ 856 w 2072"/>
                    <a:gd name="T25" fmla="*/ 2056 h 2058"/>
                    <a:gd name="T26" fmla="*/ 801 w 2072"/>
                    <a:gd name="T27" fmla="*/ 2058 h 2058"/>
                    <a:gd name="T28" fmla="*/ 747 w 2072"/>
                    <a:gd name="T29" fmla="*/ 2057 h 2058"/>
                    <a:gd name="T30" fmla="*/ 694 w 2072"/>
                    <a:gd name="T31" fmla="*/ 2052 h 2058"/>
                    <a:gd name="T32" fmla="*/ 642 w 2072"/>
                    <a:gd name="T33" fmla="*/ 2044 h 2058"/>
                    <a:gd name="T34" fmla="*/ 592 w 2072"/>
                    <a:gd name="T35" fmla="*/ 2032 h 2058"/>
                    <a:gd name="T36" fmla="*/ 542 w 2072"/>
                    <a:gd name="T37" fmla="*/ 2015 h 2058"/>
                    <a:gd name="T38" fmla="*/ 494 w 2072"/>
                    <a:gd name="T39" fmla="*/ 1995 h 2058"/>
                    <a:gd name="T40" fmla="*/ 449 w 2072"/>
                    <a:gd name="T41" fmla="*/ 1971 h 2058"/>
                    <a:gd name="T42" fmla="*/ 406 w 2072"/>
                    <a:gd name="T43" fmla="*/ 1943 h 2058"/>
                    <a:gd name="T44" fmla="*/ 367 w 2072"/>
                    <a:gd name="T45" fmla="*/ 1910 h 2058"/>
                    <a:gd name="T46" fmla="*/ 330 w 2072"/>
                    <a:gd name="T47" fmla="*/ 1874 h 2058"/>
                    <a:gd name="T48" fmla="*/ 138 w 2072"/>
                    <a:gd name="T49" fmla="*/ 1661 h 2058"/>
                    <a:gd name="T50" fmla="*/ 106 w 2072"/>
                    <a:gd name="T51" fmla="*/ 1620 h 2058"/>
                    <a:gd name="T52" fmla="*/ 77 w 2072"/>
                    <a:gd name="T53" fmla="*/ 1577 h 2058"/>
                    <a:gd name="T54" fmla="*/ 54 w 2072"/>
                    <a:gd name="T55" fmla="*/ 1532 h 2058"/>
                    <a:gd name="T56" fmla="*/ 35 w 2072"/>
                    <a:gd name="T57" fmla="*/ 1484 h 2058"/>
                    <a:gd name="T58" fmla="*/ 20 w 2072"/>
                    <a:gd name="T59" fmla="*/ 1435 h 2058"/>
                    <a:gd name="T60" fmla="*/ 9 w 2072"/>
                    <a:gd name="T61" fmla="*/ 1384 h 2058"/>
                    <a:gd name="T62" fmla="*/ 3 w 2072"/>
                    <a:gd name="T63" fmla="*/ 1331 h 2058"/>
                    <a:gd name="T64" fmla="*/ 0 w 2072"/>
                    <a:gd name="T65" fmla="*/ 1278 h 2058"/>
                    <a:gd name="T66" fmla="*/ 1 w 2072"/>
                    <a:gd name="T67" fmla="*/ 1225 h 2058"/>
                    <a:gd name="T68" fmla="*/ 6 w 2072"/>
                    <a:gd name="T69" fmla="*/ 1171 h 2058"/>
                    <a:gd name="T70" fmla="*/ 14 w 2072"/>
                    <a:gd name="T71" fmla="*/ 1117 h 2058"/>
                    <a:gd name="T72" fmla="*/ 26 w 2072"/>
                    <a:gd name="T73" fmla="*/ 1064 h 2058"/>
                    <a:gd name="T74" fmla="*/ 41 w 2072"/>
                    <a:gd name="T75" fmla="*/ 1011 h 2058"/>
                    <a:gd name="T76" fmla="*/ 60 w 2072"/>
                    <a:gd name="T77" fmla="*/ 959 h 2058"/>
                    <a:gd name="T78" fmla="*/ 81 w 2072"/>
                    <a:gd name="T79" fmla="*/ 908 h 2058"/>
                    <a:gd name="T80" fmla="*/ 106 w 2072"/>
                    <a:gd name="T81" fmla="*/ 860 h 2058"/>
                    <a:gd name="T82" fmla="*/ 133 w 2072"/>
                    <a:gd name="T83" fmla="*/ 813 h 2058"/>
                    <a:gd name="T84" fmla="*/ 164 w 2072"/>
                    <a:gd name="T85" fmla="*/ 768 h 2058"/>
                    <a:gd name="T86" fmla="*/ 197 w 2072"/>
                    <a:gd name="T87" fmla="*/ 725 h 2058"/>
                    <a:gd name="T88" fmla="*/ 232 w 2072"/>
                    <a:gd name="T89" fmla="*/ 685 h 2058"/>
                    <a:gd name="T90" fmla="*/ 270 w 2072"/>
                    <a:gd name="T91" fmla="*/ 649 h 2058"/>
                    <a:gd name="T92" fmla="*/ 992 w 2072"/>
                    <a:gd name="T93" fmla="*/ 0 h 2058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72" h="2058">
                      <a:moveTo>
                        <a:pt x="992" y="0"/>
                      </a:moveTo>
                      <a:lnTo>
                        <a:pt x="2072" y="1204"/>
                      </a:lnTo>
                      <a:lnTo>
                        <a:pt x="1350" y="1852"/>
                      </a:lnTo>
                      <a:lnTo>
                        <a:pt x="1309" y="1886"/>
                      </a:lnTo>
                      <a:lnTo>
                        <a:pt x="1266" y="1916"/>
                      </a:lnTo>
                      <a:lnTo>
                        <a:pt x="1220" y="1945"/>
                      </a:lnTo>
                      <a:lnTo>
                        <a:pt x="1172" y="1970"/>
                      </a:lnTo>
                      <a:lnTo>
                        <a:pt x="1122" y="1993"/>
                      </a:lnTo>
                      <a:lnTo>
                        <a:pt x="1070" y="2011"/>
                      </a:lnTo>
                      <a:lnTo>
                        <a:pt x="1018" y="2027"/>
                      </a:lnTo>
                      <a:lnTo>
                        <a:pt x="964" y="2040"/>
                      </a:lnTo>
                      <a:lnTo>
                        <a:pt x="910" y="2050"/>
                      </a:lnTo>
                      <a:lnTo>
                        <a:pt x="856" y="2056"/>
                      </a:lnTo>
                      <a:lnTo>
                        <a:pt x="801" y="2058"/>
                      </a:lnTo>
                      <a:lnTo>
                        <a:pt x="747" y="2057"/>
                      </a:lnTo>
                      <a:lnTo>
                        <a:pt x="694" y="2052"/>
                      </a:lnTo>
                      <a:lnTo>
                        <a:pt x="642" y="2044"/>
                      </a:lnTo>
                      <a:lnTo>
                        <a:pt x="592" y="2032"/>
                      </a:lnTo>
                      <a:lnTo>
                        <a:pt x="542" y="2015"/>
                      </a:lnTo>
                      <a:lnTo>
                        <a:pt x="494" y="1995"/>
                      </a:lnTo>
                      <a:lnTo>
                        <a:pt x="449" y="1971"/>
                      </a:lnTo>
                      <a:lnTo>
                        <a:pt x="406" y="1943"/>
                      </a:lnTo>
                      <a:lnTo>
                        <a:pt x="367" y="1910"/>
                      </a:lnTo>
                      <a:lnTo>
                        <a:pt x="330" y="1874"/>
                      </a:lnTo>
                      <a:lnTo>
                        <a:pt x="138" y="1661"/>
                      </a:lnTo>
                      <a:lnTo>
                        <a:pt x="106" y="1620"/>
                      </a:lnTo>
                      <a:lnTo>
                        <a:pt x="77" y="1577"/>
                      </a:lnTo>
                      <a:lnTo>
                        <a:pt x="54" y="1532"/>
                      </a:lnTo>
                      <a:lnTo>
                        <a:pt x="35" y="1484"/>
                      </a:lnTo>
                      <a:lnTo>
                        <a:pt x="20" y="1435"/>
                      </a:lnTo>
                      <a:lnTo>
                        <a:pt x="9" y="1384"/>
                      </a:lnTo>
                      <a:lnTo>
                        <a:pt x="3" y="1331"/>
                      </a:lnTo>
                      <a:lnTo>
                        <a:pt x="0" y="1278"/>
                      </a:lnTo>
                      <a:lnTo>
                        <a:pt x="1" y="1225"/>
                      </a:lnTo>
                      <a:lnTo>
                        <a:pt x="6" y="1171"/>
                      </a:lnTo>
                      <a:lnTo>
                        <a:pt x="14" y="1117"/>
                      </a:lnTo>
                      <a:lnTo>
                        <a:pt x="26" y="1064"/>
                      </a:lnTo>
                      <a:lnTo>
                        <a:pt x="41" y="1011"/>
                      </a:lnTo>
                      <a:lnTo>
                        <a:pt x="60" y="959"/>
                      </a:lnTo>
                      <a:lnTo>
                        <a:pt x="81" y="908"/>
                      </a:lnTo>
                      <a:lnTo>
                        <a:pt x="106" y="860"/>
                      </a:lnTo>
                      <a:lnTo>
                        <a:pt x="133" y="813"/>
                      </a:lnTo>
                      <a:lnTo>
                        <a:pt x="164" y="768"/>
                      </a:lnTo>
                      <a:lnTo>
                        <a:pt x="197" y="725"/>
                      </a:lnTo>
                      <a:lnTo>
                        <a:pt x="232" y="685"/>
                      </a:lnTo>
                      <a:lnTo>
                        <a:pt x="270" y="649"/>
                      </a:lnTo>
                      <a:lnTo>
                        <a:pt x="992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127" name="Freeform 19"/>
                <p:cNvSpPr/>
                <p:nvPr/>
              </p:nvSpPr>
              <p:spPr>
                <a:xfrm>
                  <a:off x="4191000" y="1716088"/>
                  <a:ext cx="111125" cy="141288"/>
                </a:xfrm>
                <a:custGeom>
                  <a:avLst/>
                  <a:gdLst>
                    <a:gd name="T0" fmla="*/ 754 w 984"/>
                    <a:gd name="T1" fmla="*/ 0 h 1236"/>
                    <a:gd name="T2" fmla="*/ 814 w 984"/>
                    <a:gd name="T3" fmla="*/ 66 h 1236"/>
                    <a:gd name="T4" fmla="*/ 853 w 984"/>
                    <a:gd name="T5" fmla="*/ 113 h 1236"/>
                    <a:gd name="T6" fmla="*/ 887 w 984"/>
                    <a:gd name="T7" fmla="*/ 162 h 1236"/>
                    <a:gd name="T8" fmla="*/ 915 w 984"/>
                    <a:gd name="T9" fmla="*/ 214 h 1236"/>
                    <a:gd name="T10" fmla="*/ 939 w 984"/>
                    <a:gd name="T11" fmla="*/ 267 h 1236"/>
                    <a:gd name="T12" fmla="*/ 957 w 984"/>
                    <a:gd name="T13" fmla="*/ 321 h 1236"/>
                    <a:gd name="T14" fmla="*/ 971 w 984"/>
                    <a:gd name="T15" fmla="*/ 377 h 1236"/>
                    <a:gd name="T16" fmla="*/ 980 w 984"/>
                    <a:gd name="T17" fmla="*/ 433 h 1236"/>
                    <a:gd name="T18" fmla="*/ 984 w 984"/>
                    <a:gd name="T19" fmla="*/ 490 h 1236"/>
                    <a:gd name="T20" fmla="*/ 983 w 984"/>
                    <a:gd name="T21" fmla="*/ 547 h 1236"/>
                    <a:gd name="T22" fmla="*/ 978 w 984"/>
                    <a:gd name="T23" fmla="*/ 603 h 1236"/>
                    <a:gd name="T24" fmla="*/ 968 w 984"/>
                    <a:gd name="T25" fmla="*/ 659 h 1236"/>
                    <a:gd name="T26" fmla="*/ 953 w 984"/>
                    <a:gd name="T27" fmla="*/ 714 h 1236"/>
                    <a:gd name="T28" fmla="*/ 933 w 984"/>
                    <a:gd name="T29" fmla="*/ 768 h 1236"/>
                    <a:gd name="T30" fmla="*/ 908 w 984"/>
                    <a:gd name="T31" fmla="*/ 819 h 1236"/>
                    <a:gd name="T32" fmla="*/ 880 w 984"/>
                    <a:gd name="T33" fmla="*/ 870 h 1236"/>
                    <a:gd name="T34" fmla="*/ 845 w 984"/>
                    <a:gd name="T35" fmla="*/ 918 h 1236"/>
                    <a:gd name="T36" fmla="*/ 806 w 984"/>
                    <a:gd name="T37" fmla="*/ 963 h 1236"/>
                    <a:gd name="T38" fmla="*/ 764 w 984"/>
                    <a:gd name="T39" fmla="*/ 1006 h 1236"/>
                    <a:gd name="T40" fmla="*/ 507 w 984"/>
                    <a:gd name="T41" fmla="*/ 1236 h 1236"/>
                    <a:gd name="T42" fmla="*/ 0 w 984"/>
                    <a:gd name="T43" fmla="*/ 671 h 1236"/>
                    <a:gd name="T44" fmla="*/ 180 w 984"/>
                    <a:gd name="T45" fmla="*/ 509 h 1236"/>
                    <a:gd name="T46" fmla="*/ 180 w 984"/>
                    <a:gd name="T47" fmla="*/ 507 h 1236"/>
                    <a:gd name="T48" fmla="*/ 205 w 984"/>
                    <a:gd name="T49" fmla="*/ 530 h 1236"/>
                    <a:gd name="T50" fmla="*/ 229 w 984"/>
                    <a:gd name="T51" fmla="*/ 548 h 1236"/>
                    <a:gd name="T52" fmla="*/ 254 w 984"/>
                    <a:gd name="T53" fmla="*/ 559 h 1236"/>
                    <a:gd name="T54" fmla="*/ 279 w 984"/>
                    <a:gd name="T55" fmla="*/ 566 h 1236"/>
                    <a:gd name="T56" fmla="*/ 303 w 984"/>
                    <a:gd name="T57" fmla="*/ 569 h 1236"/>
                    <a:gd name="T58" fmla="*/ 328 w 984"/>
                    <a:gd name="T59" fmla="*/ 568 h 1236"/>
                    <a:gd name="T60" fmla="*/ 350 w 984"/>
                    <a:gd name="T61" fmla="*/ 565 h 1236"/>
                    <a:gd name="T62" fmla="*/ 372 w 984"/>
                    <a:gd name="T63" fmla="*/ 559 h 1236"/>
                    <a:gd name="T64" fmla="*/ 391 w 984"/>
                    <a:gd name="T65" fmla="*/ 552 h 1236"/>
                    <a:gd name="T66" fmla="*/ 409 w 984"/>
                    <a:gd name="T67" fmla="*/ 545 h 1236"/>
                    <a:gd name="T68" fmla="*/ 423 w 984"/>
                    <a:gd name="T69" fmla="*/ 536 h 1236"/>
                    <a:gd name="T70" fmla="*/ 436 w 984"/>
                    <a:gd name="T71" fmla="*/ 529 h 1236"/>
                    <a:gd name="T72" fmla="*/ 445 w 984"/>
                    <a:gd name="T73" fmla="*/ 523 h 1236"/>
                    <a:gd name="T74" fmla="*/ 451 w 984"/>
                    <a:gd name="T75" fmla="*/ 519 h 1236"/>
                    <a:gd name="T76" fmla="*/ 453 w 984"/>
                    <a:gd name="T77" fmla="*/ 518 h 1236"/>
                    <a:gd name="T78" fmla="*/ 595 w 984"/>
                    <a:gd name="T79" fmla="*/ 391 h 1236"/>
                    <a:gd name="T80" fmla="*/ 618 w 984"/>
                    <a:gd name="T81" fmla="*/ 366 h 1236"/>
                    <a:gd name="T82" fmla="*/ 635 w 984"/>
                    <a:gd name="T83" fmla="*/ 342 h 1236"/>
                    <a:gd name="T84" fmla="*/ 647 w 984"/>
                    <a:gd name="T85" fmla="*/ 317 h 1236"/>
                    <a:gd name="T86" fmla="*/ 655 w 984"/>
                    <a:gd name="T87" fmla="*/ 293 h 1236"/>
                    <a:gd name="T88" fmla="*/ 659 w 984"/>
                    <a:gd name="T89" fmla="*/ 269 h 1236"/>
                    <a:gd name="T90" fmla="*/ 659 w 984"/>
                    <a:gd name="T91" fmla="*/ 246 h 1236"/>
                    <a:gd name="T92" fmla="*/ 656 w 984"/>
                    <a:gd name="T93" fmla="*/ 224 h 1236"/>
                    <a:gd name="T94" fmla="*/ 651 w 984"/>
                    <a:gd name="T95" fmla="*/ 203 h 1236"/>
                    <a:gd name="T96" fmla="*/ 644 w 984"/>
                    <a:gd name="T97" fmla="*/ 185 h 1236"/>
                    <a:gd name="T98" fmla="*/ 637 w 984"/>
                    <a:gd name="T99" fmla="*/ 169 h 1236"/>
                    <a:gd name="T100" fmla="*/ 630 w 984"/>
                    <a:gd name="T101" fmla="*/ 154 h 1236"/>
                    <a:gd name="T102" fmla="*/ 624 w 984"/>
                    <a:gd name="T103" fmla="*/ 142 h 1236"/>
                    <a:gd name="T104" fmla="*/ 618 w 984"/>
                    <a:gd name="T105" fmla="*/ 134 h 1236"/>
                    <a:gd name="T106" fmla="*/ 614 w 984"/>
                    <a:gd name="T107" fmla="*/ 128 h 1236"/>
                    <a:gd name="T108" fmla="*/ 613 w 984"/>
                    <a:gd name="T109" fmla="*/ 127 h 1236"/>
                    <a:gd name="T110" fmla="*/ 754 w 984"/>
                    <a:gd name="T111" fmla="*/ 0 h 123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984" h="1236">
                      <a:moveTo>
                        <a:pt x="754" y="0"/>
                      </a:moveTo>
                      <a:lnTo>
                        <a:pt x="814" y="66"/>
                      </a:lnTo>
                      <a:lnTo>
                        <a:pt x="853" y="113"/>
                      </a:lnTo>
                      <a:lnTo>
                        <a:pt x="887" y="162"/>
                      </a:lnTo>
                      <a:lnTo>
                        <a:pt x="915" y="214"/>
                      </a:lnTo>
                      <a:lnTo>
                        <a:pt x="939" y="267"/>
                      </a:lnTo>
                      <a:lnTo>
                        <a:pt x="957" y="321"/>
                      </a:lnTo>
                      <a:lnTo>
                        <a:pt x="971" y="377"/>
                      </a:lnTo>
                      <a:lnTo>
                        <a:pt x="980" y="433"/>
                      </a:lnTo>
                      <a:lnTo>
                        <a:pt x="984" y="490"/>
                      </a:lnTo>
                      <a:lnTo>
                        <a:pt x="983" y="547"/>
                      </a:lnTo>
                      <a:lnTo>
                        <a:pt x="978" y="603"/>
                      </a:lnTo>
                      <a:lnTo>
                        <a:pt x="968" y="659"/>
                      </a:lnTo>
                      <a:lnTo>
                        <a:pt x="953" y="714"/>
                      </a:lnTo>
                      <a:lnTo>
                        <a:pt x="933" y="768"/>
                      </a:lnTo>
                      <a:lnTo>
                        <a:pt x="908" y="819"/>
                      </a:lnTo>
                      <a:lnTo>
                        <a:pt x="880" y="870"/>
                      </a:lnTo>
                      <a:lnTo>
                        <a:pt x="845" y="918"/>
                      </a:lnTo>
                      <a:lnTo>
                        <a:pt x="806" y="963"/>
                      </a:lnTo>
                      <a:lnTo>
                        <a:pt x="764" y="1006"/>
                      </a:lnTo>
                      <a:lnTo>
                        <a:pt x="507" y="1236"/>
                      </a:lnTo>
                      <a:lnTo>
                        <a:pt x="0" y="671"/>
                      </a:lnTo>
                      <a:lnTo>
                        <a:pt x="180" y="509"/>
                      </a:lnTo>
                      <a:lnTo>
                        <a:pt x="180" y="507"/>
                      </a:lnTo>
                      <a:lnTo>
                        <a:pt x="205" y="530"/>
                      </a:lnTo>
                      <a:lnTo>
                        <a:pt x="229" y="548"/>
                      </a:lnTo>
                      <a:lnTo>
                        <a:pt x="254" y="559"/>
                      </a:lnTo>
                      <a:lnTo>
                        <a:pt x="279" y="566"/>
                      </a:lnTo>
                      <a:lnTo>
                        <a:pt x="303" y="569"/>
                      </a:lnTo>
                      <a:lnTo>
                        <a:pt x="328" y="568"/>
                      </a:lnTo>
                      <a:lnTo>
                        <a:pt x="350" y="565"/>
                      </a:lnTo>
                      <a:lnTo>
                        <a:pt x="372" y="559"/>
                      </a:lnTo>
                      <a:lnTo>
                        <a:pt x="391" y="552"/>
                      </a:lnTo>
                      <a:lnTo>
                        <a:pt x="409" y="545"/>
                      </a:lnTo>
                      <a:lnTo>
                        <a:pt x="423" y="536"/>
                      </a:lnTo>
                      <a:lnTo>
                        <a:pt x="436" y="529"/>
                      </a:lnTo>
                      <a:lnTo>
                        <a:pt x="445" y="523"/>
                      </a:lnTo>
                      <a:lnTo>
                        <a:pt x="451" y="519"/>
                      </a:lnTo>
                      <a:lnTo>
                        <a:pt x="453" y="518"/>
                      </a:lnTo>
                      <a:lnTo>
                        <a:pt x="595" y="391"/>
                      </a:lnTo>
                      <a:lnTo>
                        <a:pt x="618" y="366"/>
                      </a:lnTo>
                      <a:lnTo>
                        <a:pt x="635" y="342"/>
                      </a:lnTo>
                      <a:lnTo>
                        <a:pt x="647" y="317"/>
                      </a:lnTo>
                      <a:lnTo>
                        <a:pt x="655" y="293"/>
                      </a:lnTo>
                      <a:lnTo>
                        <a:pt x="659" y="269"/>
                      </a:lnTo>
                      <a:lnTo>
                        <a:pt x="659" y="246"/>
                      </a:lnTo>
                      <a:lnTo>
                        <a:pt x="656" y="224"/>
                      </a:lnTo>
                      <a:lnTo>
                        <a:pt x="651" y="203"/>
                      </a:lnTo>
                      <a:lnTo>
                        <a:pt x="644" y="185"/>
                      </a:lnTo>
                      <a:lnTo>
                        <a:pt x="637" y="169"/>
                      </a:lnTo>
                      <a:lnTo>
                        <a:pt x="630" y="154"/>
                      </a:lnTo>
                      <a:lnTo>
                        <a:pt x="624" y="142"/>
                      </a:lnTo>
                      <a:lnTo>
                        <a:pt x="618" y="134"/>
                      </a:lnTo>
                      <a:lnTo>
                        <a:pt x="614" y="128"/>
                      </a:lnTo>
                      <a:lnTo>
                        <a:pt x="613" y="127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128" name="Freeform 20"/>
                <p:cNvSpPr/>
                <p:nvPr/>
              </p:nvSpPr>
              <p:spPr>
                <a:xfrm>
                  <a:off x="4267200" y="1601787"/>
                  <a:ext cx="61913" cy="114300"/>
                </a:xfrm>
                <a:custGeom>
                  <a:avLst/>
                  <a:gdLst>
                    <a:gd name="T0" fmla="*/ 351 w 546"/>
                    <a:gd name="T1" fmla="*/ 3 h 1016"/>
                    <a:gd name="T2" fmla="*/ 442 w 546"/>
                    <a:gd name="T3" fmla="*/ 23 h 1016"/>
                    <a:gd name="T4" fmla="*/ 538 w 546"/>
                    <a:gd name="T5" fmla="*/ 60 h 1016"/>
                    <a:gd name="T6" fmla="*/ 546 w 546"/>
                    <a:gd name="T7" fmla="*/ 72 h 1016"/>
                    <a:gd name="T8" fmla="*/ 540 w 546"/>
                    <a:gd name="T9" fmla="*/ 91 h 1016"/>
                    <a:gd name="T10" fmla="*/ 521 w 546"/>
                    <a:gd name="T11" fmla="*/ 113 h 1016"/>
                    <a:gd name="T12" fmla="*/ 499 w 546"/>
                    <a:gd name="T13" fmla="*/ 125 h 1016"/>
                    <a:gd name="T14" fmla="*/ 480 w 546"/>
                    <a:gd name="T15" fmla="*/ 125 h 1016"/>
                    <a:gd name="T16" fmla="*/ 386 w 546"/>
                    <a:gd name="T17" fmla="*/ 89 h 1016"/>
                    <a:gd name="T18" fmla="*/ 305 w 546"/>
                    <a:gd name="T19" fmla="*/ 72 h 1016"/>
                    <a:gd name="T20" fmla="*/ 235 w 546"/>
                    <a:gd name="T21" fmla="*/ 68 h 1016"/>
                    <a:gd name="T22" fmla="*/ 178 w 546"/>
                    <a:gd name="T23" fmla="*/ 75 h 1016"/>
                    <a:gd name="T24" fmla="*/ 136 w 546"/>
                    <a:gd name="T25" fmla="*/ 90 h 1016"/>
                    <a:gd name="T26" fmla="*/ 107 w 546"/>
                    <a:gd name="T27" fmla="*/ 111 h 1016"/>
                    <a:gd name="T28" fmla="*/ 88 w 546"/>
                    <a:gd name="T29" fmla="*/ 145 h 1016"/>
                    <a:gd name="T30" fmla="*/ 82 w 546"/>
                    <a:gd name="T31" fmla="*/ 191 h 1016"/>
                    <a:gd name="T32" fmla="*/ 93 w 546"/>
                    <a:gd name="T33" fmla="*/ 247 h 1016"/>
                    <a:gd name="T34" fmla="*/ 124 w 546"/>
                    <a:gd name="T35" fmla="*/ 310 h 1016"/>
                    <a:gd name="T36" fmla="*/ 180 w 546"/>
                    <a:gd name="T37" fmla="*/ 377 h 1016"/>
                    <a:gd name="T38" fmla="*/ 262 w 546"/>
                    <a:gd name="T39" fmla="*/ 449 h 1016"/>
                    <a:gd name="T40" fmla="*/ 330 w 546"/>
                    <a:gd name="T41" fmla="*/ 523 h 1016"/>
                    <a:gd name="T42" fmla="*/ 372 w 546"/>
                    <a:gd name="T43" fmla="*/ 594 h 1016"/>
                    <a:gd name="T44" fmla="*/ 389 w 546"/>
                    <a:gd name="T45" fmla="*/ 665 h 1016"/>
                    <a:gd name="T46" fmla="*/ 381 w 546"/>
                    <a:gd name="T47" fmla="*/ 733 h 1016"/>
                    <a:gd name="T48" fmla="*/ 347 w 546"/>
                    <a:gd name="T49" fmla="*/ 799 h 1016"/>
                    <a:gd name="T50" fmla="*/ 302 w 546"/>
                    <a:gd name="T51" fmla="*/ 856 h 1016"/>
                    <a:gd name="T52" fmla="*/ 253 w 546"/>
                    <a:gd name="T53" fmla="*/ 904 h 1016"/>
                    <a:gd name="T54" fmla="*/ 202 w 546"/>
                    <a:gd name="T55" fmla="*/ 944 h 1016"/>
                    <a:gd name="T56" fmla="*/ 154 w 546"/>
                    <a:gd name="T57" fmla="*/ 974 h 1016"/>
                    <a:gd name="T58" fmla="*/ 114 w 546"/>
                    <a:gd name="T59" fmla="*/ 996 h 1016"/>
                    <a:gd name="T60" fmla="*/ 85 w 546"/>
                    <a:gd name="T61" fmla="*/ 1011 h 1016"/>
                    <a:gd name="T62" fmla="*/ 71 w 546"/>
                    <a:gd name="T63" fmla="*/ 1016 h 1016"/>
                    <a:gd name="T64" fmla="*/ 5 w 546"/>
                    <a:gd name="T65" fmla="*/ 932 h 1016"/>
                    <a:gd name="T66" fmla="*/ 28 w 546"/>
                    <a:gd name="T67" fmla="*/ 923 h 1016"/>
                    <a:gd name="T68" fmla="*/ 57 w 546"/>
                    <a:gd name="T69" fmla="*/ 916 h 1016"/>
                    <a:gd name="T70" fmla="*/ 85 w 546"/>
                    <a:gd name="T71" fmla="*/ 911 h 1016"/>
                    <a:gd name="T72" fmla="*/ 134 w 546"/>
                    <a:gd name="T73" fmla="*/ 895 h 1016"/>
                    <a:gd name="T74" fmla="*/ 199 w 546"/>
                    <a:gd name="T75" fmla="*/ 862 h 1016"/>
                    <a:gd name="T76" fmla="*/ 242 w 546"/>
                    <a:gd name="T77" fmla="*/ 829 h 1016"/>
                    <a:gd name="T78" fmla="*/ 269 w 546"/>
                    <a:gd name="T79" fmla="*/ 802 h 1016"/>
                    <a:gd name="T80" fmla="*/ 281 w 546"/>
                    <a:gd name="T81" fmla="*/ 786 h 1016"/>
                    <a:gd name="T82" fmla="*/ 289 w 546"/>
                    <a:gd name="T83" fmla="*/ 773 h 1016"/>
                    <a:gd name="T84" fmla="*/ 301 w 546"/>
                    <a:gd name="T85" fmla="*/ 748 h 1016"/>
                    <a:gd name="T86" fmla="*/ 309 w 546"/>
                    <a:gd name="T87" fmla="*/ 717 h 1016"/>
                    <a:gd name="T88" fmla="*/ 308 w 546"/>
                    <a:gd name="T89" fmla="*/ 681 h 1016"/>
                    <a:gd name="T90" fmla="*/ 295 w 546"/>
                    <a:gd name="T91" fmla="*/ 639 h 1016"/>
                    <a:gd name="T92" fmla="*/ 268 w 546"/>
                    <a:gd name="T93" fmla="*/ 590 h 1016"/>
                    <a:gd name="T94" fmla="*/ 222 w 546"/>
                    <a:gd name="T95" fmla="*/ 535 h 1016"/>
                    <a:gd name="T96" fmla="*/ 155 w 546"/>
                    <a:gd name="T97" fmla="*/ 473 h 1016"/>
                    <a:gd name="T98" fmla="*/ 87 w 546"/>
                    <a:gd name="T99" fmla="*/ 407 h 1016"/>
                    <a:gd name="T100" fmla="*/ 39 w 546"/>
                    <a:gd name="T101" fmla="*/ 340 h 1016"/>
                    <a:gd name="T102" fmla="*/ 12 w 546"/>
                    <a:gd name="T103" fmla="*/ 272 h 1016"/>
                    <a:gd name="T104" fmla="*/ 8 w 546"/>
                    <a:gd name="T105" fmla="*/ 206 h 1016"/>
                    <a:gd name="T106" fmla="*/ 27 w 546"/>
                    <a:gd name="T107" fmla="*/ 144 h 1016"/>
                    <a:gd name="T108" fmla="*/ 67 w 546"/>
                    <a:gd name="T109" fmla="*/ 86 h 1016"/>
                    <a:gd name="T110" fmla="*/ 123 w 546"/>
                    <a:gd name="T111" fmla="*/ 41 h 1016"/>
                    <a:gd name="T112" fmla="*/ 190 w 546"/>
                    <a:gd name="T113" fmla="*/ 13 h 1016"/>
                    <a:gd name="T114" fmla="*/ 267 w 546"/>
                    <a:gd name="T115" fmla="*/ 0 h 101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46" h="1016">
                      <a:moveTo>
                        <a:pt x="309" y="0"/>
                      </a:moveTo>
                      <a:lnTo>
                        <a:pt x="351" y="3"/>
                      </a:lnTo>
                      <a:lnTo>
                        <a:pt x="396" y="11"/>
                      </a:lnTo>
                      <a:lnTo>
                        <a:pt x="442" y="23"/>
                      </a:lnTo>
                      <a:lnTo>
                        <a:pt x="490" y="39"/>
                      </a:lnTo>
                      <a:lnTo>
                        <a:pt x="538" y="60"/>
                      </a:lnTo>
                      <a:lnTo>
                        <a:pt x="544" y="64"/>
                      </a:lnTo>
                      <a:lnTo>
                        <a:pt x="546" y="72"/>
                      </a:lnTo>
                      <a:lnTo>
                        <a:pt x="545" y="81"/>
                      </a:lnTo>
                      <a:lnTo>
                        <a:pt x="540" y="91"/>
                      </a:lnTo>
                      <a:lnTo>
                        <a:pt x="532" y="102"/>
                      </a:lnTo>
                      <a:lnTo>
                        <a:pt x="521" y="113"/>
                      </a:lnTo>
                      <a:lnTo>
                        <a:pt x="510" y="120"/>
                      </a:lnTo>
                      <a:lnTo>
                        <a:pt x="499" y="125"/>
                      </a:lnTo>
                      <a:lnTo>
                        <a:pt x="489" y="127"/>
                      </a:lnTo>
                      <a:lnTo>
                        <a:pt x="480" y="125"/>
                      </a:lnTo>
                      <a:lnTo>
                        <a:pt x="432" y="105"/>
                      </a:lnTo>
                      <a:lnTo>
                        <a:pt x="386" y="89"/>
                      </a:lnTo>
                      <a:lnTo>
                        <a:pt x="344" y="79"/>
                      </a:lnTo>
                      <a:lnTo>
                        <a:pt x="305" y="72"/>
                      </a:lnTo>
                      <a:lnTo>
                        <a:pt x="268" y="68"/>
                      </a:lnTo>
                      <a:lnTo>
                        <a:pt x="235" y="68"/>
                      </a:lnTo>
                      <a:lnTo>
                        <a:pt x="205" y="70"/>
                      </a:lnTo>
                      <a:lnTo>
                        <a:pt x="178" y="75"/>
                      </a:lnTo>
                      <a:lnTo>
                        <a:pt x="155" y="82"/>
                      </a:lnTo>
                      <a:lnTo>
                        <a:pt x="136" y="90"/>
                      </a:lnTo>
                      <a:lnTo>
                        <a:pt x="119" y="100"/>
                      </a:lnTo>
                      <a:lnTo>
                        <a:pt x="107" y="111"/>
                      </a:lnTo>
                      <a:lnTo>
                        <a:pt x="96" y="126"/>
                      </a:lnTo>
                      <a:lnTo>
                        <a:pt x="88" y="145"/>
                      </a:lnTo>
                      <a:lnTo>
                        <a:pt x="83" y="167"/>
                      </a:lnTo>
                      <a:lnTo>
                        <a:pt x="82" y="191"/>
                      </a:lnTo>
                      <a:lnTo>
                        <a:pt x="85" y="218"/>
                      </a:lnTo>
                      <a:lnTo>
                        <a:pt x="93" y="247"/>
                      </a:lnTo>
                      <a:lnTo>
                        <a:pt x="105" y="278"/>
                      </a:lnTo>
                      <a:lnTo>
                        <a:pt x="124" y="310"/>
                      </a:lnTo>
                      <a:lnTo>
                        <a:pt x="149" y="343"/>
                      </a:lnTo>
                      <a:lnTo>
                        <a:pt x="180" y="377"/>
                      </a:lnTo>
                      <a:lnTo>
                        <a:pt x="219" y="411"/>
                      </a:lnTo>
                      <a:lnTo>
                        <a:pt x="262" y="449"/>
                      </a:lnTo>
                      <a:lnTo>
                        <a:pt x="298" y="486"/>
                      </a:lnTo>
                      <a:lnTo>
                        <a:pt x="330" y="523"/>
                      </a:lnTo>
                      <a:lnTo>
                        <a:pt x="353" y="559"/>
                      </a:lnTo>
                      <a:lnTo>
                        <a:pt x="372" y="594"/>
                      </a:lnTo>
                      <a:lnTo>
                        <a:pt x="383" y="630"/>
                      </a:lnTo>
                      <a:lnTo>
                        <a:pt x="389" y="665"/>
                      </a:lnTo>
                      <a:lnTo>
                        <a:pt x="388" y="699"/>
                      </a:lnTo>
                      <a:lnTo>
                        <a:pt x="381" y="733"/>
                      </a:lnTo>
                      <a:lnTo>
                        <a:pt x="368" y="766"/>
                      </a:lnTo>
                      <a:lnTo>
                        <a:pt x="347" y="799"/>
                      </a:lnTo>
                      <a:lnTo>
                        <a:pt x="326" y="828"/>
                      </a:lnTo>
                      <a:lnTo>
                        <a:pt x="302" y="856"/>
                      </a:lnTo>
                      <a:lnTo>
                        <a:pt x="278" y="880"/>
                      </a:lnTo>
                      <a:lnTo>
                        <a:pt x="253" y="904"/>
                      </a:lnTo>
                      <a:lnTo>
                        <a:pt x="227" y="924"/>
                      </a:lnTo>
                      <a:lnTo>
                        <a:pt x="202" y="944"/>
                      </a:lnTo>
                      <a:lnTo>
                        <a:pt x="177" y="960"/>
                      </a:lnTo>
                      <a:lnTo>
                        <a:pt x="154" y="974"/>
                      </a:lnTo>
                      <a:lnTo>
                        <a:pt x="132" y="986"/>
                      </a:lnTo>
                      <a:lnTo>
                        <a:pt x="114" y="996"/>
                      </a:lnTo>
                      <a:lnTo>
                        <a:pt x="98" y="1005"/>
                      </a:lnTo>
                      <a:lnTo>
                        <a:pt x="85" y="1011"/>
                      </a:lnTo>
                      <a:lnTo>
                        <a:pt x="76" y="1015"/>
                      </a:lnTo>
                      <a:lnTo>
                        <a:pt x="71" y="1016"/>
                      </a:lnTo>
                      <a:lnTo>
                        <a:pt x="0" y="939"/>
                      </a:lnTo>
                      <a:lnTo>
                        <a:pt x="5" y="932"/>
                      </a:lnTo>
                      <a:lnTo>
                        <a:pt x="14" y="927"/>
                      </a:lnTo>
                      <a:lnTo>
                        <a:pt x="28" y="923"/>
                      </a:lnTo>
                      <a:lnTo>
                        <a:pt x="42" y="919"/>
                      </a:lnTo>
                      <a:lnTo>
                        <a:pt x="57" y="916"/>
                      </a:lnTo>
                      <a:lnTo>
                        <a:pt x="72" y="913"/>
                      </a:lnTo>
                      <a:lnTo>
                        <a:pt x="85" y="911"/>
                      </a:lnTo>
                      <a:lnTo>
                        <a:pt x="94" y="910"/>
                      </a:lnTo>
                      <a:lnTo>
                        <a:pt x="134" y="895"/>
                      </a:lnTo>
                      <a:lnTo>
                        <a:pt x="169" y="879"/>
                      </a:lnTo>
                      <a:lnTo>
                        <a:pt x="199" y="862"/>
                      </a:lnTo>
                      <a:lnTo>
                        <a:pt x="223" y="846"/>
                      </a:lnTo>
                      <a:lnTo>
                        <a:pt x="242" y="829"/>
                      </a:lnTo>
                      <a:lnTo>
                        <a:pt x="258" y="815"/>
                      </a:lnTo>
                      <a:lnTo>
                        <a:pt x="269" y="802"/>
                      </a:lnTo>
                      <a:lnTo>
                        <a:pt x="277" y="792"/>
                      </a:lnTo>
                      <a:lnTo>
                        <a:pt x="281" y="786"/>
                      </a:lnTo>
                      <a:lnTo>
                        <a:pt x="282" y="784"/>
                      </a:lnTo>
                      <a:lnTo>
                        <a:pt x="289" y="773"/>
                      </a:lnTo>
                      <a:lnTo>
                        <a:pt x="295" y="761"/>
                      </a:lnTo>
                      <a:lnTo>
                        <a:pt x="301" y="748"/>
                      </a:lnTo>
                      <a:lnTo>
                        <a:pt x="306" y="734"/>
                      </a:lnTo>
                      <a:lnTo>
                        <a:pt x="309" y="717"/>
                      </a:lnTo>
                      <a:lnTo>
                        <a:pt x="310" y="700"/>
                      </a:lnTo>
                      <a:lnTo>
                        <a:pt x="308" y="681"/>
                      </a:lnTo>
                      <a:lnTo>
                        <a:pt x="302" y="660"/>
                      </a:lnTo>
                      <a:lnTo>
                        <a:pt x="295" y="639"/>
                      </a:lnTo>
                      <a:lnTo>
                        <a:pt x="283" y="616"/>
                      </a:lnTo>
                      <a:lnTo>
                        <a:pt x="268" y="590"/>
                      </a:lnTo>
                      <a:lnTo>
                        <a:pt x="248" y="564"/>
                      </a:lnTo>
                      <a:lnTo>
                        <a:pt x="222" y="535"/>
                      </a:lnTo>
                      <a:lnTo>
                        <a:pt x="192" y="505"/>
                      </a:lnTo>
                      <a:lnTo>
                        <a:pt x="155" y="473"/>
                      </a:lnTo>
                      <a:lnTo>
                        <a:pt x="118" y="441"/>
                      </a:lnTo>
                      <a:lnTo>
                        <a:pt x="87" y="407"/>
                      </a:lnTo>
                      <a:lnTo>
                        <a:pt x="60" y="373"/>
                      </a:lnTo>
                      <a:lnTo>
                        <a:pt x="39" y="340"/>
                      </a:lnTo>
                      <a:lnTo>
                        <a:pt x="24" y="306"/>
                      </a:lnTo>
                      <a:lnTo>
                        <a:pt x="12" y="272"/>
                      </a:lnTo>
                      <a:lnTo>
                        <a:pt x="7" y="239"/>
                      </a:lnTo>
                      <a:lnTo>
                        <a:pt x="8" y="206"/>
                      </a:lnTo>
                      <a:lnTo>
                        <a:pt x="14" y="175"/>
                      </a:lnTo>
                      <a:lnTo>
                        <a:pt x="27" y="144"/>
                      </a:lnTo>
                      <a:lnTo>
                        <a:pt x="44" y="115"/>
                      </a:lnTo>
                      <a:lnTo>
                        <a:pt x="67" y="86"/>
                      </a:lnTo>
                      <a:lnTo>
                        <a:pt x="94" y="62"/>
                      </a:lnTo>
                      <a:lnTo>
                        <a:pt x="123" y="41"/>
                      </a:lnTo>
                      <a:lnTo>
                        <a:pt x="156" y="25"/>
                      </a:lnTo>
                      <a:lnTo>
                        <a:pt x="190" y="13"/>
                      </a:lnTo>
                      <a:lnTo>
                        <a:pt x="227" y="4"/>
                      </a:lnTo>
                      <a:lnTo>
                        <a:pt x="267" y="0"/>
                      </a:lnTo>
                      <a:lnTo>
                        <a:pt x="309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129" name="Freeform 21"/>
                <p:cNvSpPr/>
                <p:nvPr/>
              </p:nvSpPr>
              <p:spPr>
                <a:xfrm>
                  <a:off x="4211638" y="1727200"/>
                  <a:ext cx="41275" cy="39688"/>
                </a:xfrm>
                <a:custGeom>
                  <a:avLst/>
                  <a:gdLst>
                    <a:gd name="T0" fmla="*/ 263 w 366"/>
                    <a:gd name="T1" fmla="*/ 0 h 351"/>
                    <a:gd name="T2" fmla="*/ 283 w 366"/>
                    <a:gd name="T3" fmla="*/ 3 h 351"/>
                    <a:gd name="T4" fmla="*/ 303 w 366"/>
                    <a:gd name="T5" fmla="*/ 11 h 351"/>
                    <a:gd name="T6" fmla="*/ 322 w 366"/>
                    <a:gd name="T7" fmla="*/ 22 h 351"/>
                    <a:gd name="T8" fmla="*/ 338 w 366"/>
                    <a:gd name="T9" fmla="*/ 37 h 351"/>
                    <a:gd name="T10" fmla="*/ 350 w 366"/>
                    <a:gd name="T11" fmla="*/ 54 h 351"/>
                    <a:gd name="T12" fmla="*/ 360 w 366"/>
                    <a:gd name="T13" fmla="*/ 75 h 351"/>
                    <a:gd name="T14" fmla="*/ 365 w 366"/>
                    <a:gd name="T15" fmla="*/ 95 h 351"/>
                    <a:gd name="T16" fmla="*/ 366 w 366"/>
                    <a:gd name="T17" fmla="*/ 115 h 351"/>
                    <a:gd name="T18" fmla="*/ 363 w 366"/>
                    <a:gd name="T19" fmla="*/ 136 h 351"/>
                    <a:gd name="T20" fmla="*/ 356 w 366"/>
                    <a:gd name="T21" fmla="*/ 156 h 351"/>
                    <a:gd name="T22" fmla="*/ 344 w 366"/>
                    <a:gd name="T23" fmla="*/ 175 h 351"/>
                    <a:gd name="T24" fmla="*/ 330 w 366"/>
                    <a:gd name="T25" fmla="*/ 191 h 351"/>
                    <a:gd name="T26" fmla="*/ 182 w 366"/>
                    <a:gd name="T27" fmla="*/ 323 h 351"/>
                    <a:gd name="T28" fmla="*/ 164 w 366"/>
                    <a:gd name="T29" fmla="*/ 336 h 351"/>
                    <a:gd name="T30" fmla="*/ 145 w 366"/>
                    <a:gd name="T31" fmla="*/ 346 h 351"/>
                    <a:gd name="T32" fmla="*/ 124 w 366"/>
                    <a:gd name="T33" fmla="*/ 351 h 351"/>
                    <a:gd name="T34" fmla="*/ 103 w 366"/>
                    <a:gd name="T35" fmla="*/ 351 h 351"/>
                    <a:gd name="T36" fmla="*/ 83 w 366"/>
                    <a:gd name="T37" fmla="*/ 348 h 351"/>
                    <a:gd name="T38" fmla="*/ 63 w 366"/>
                    <a:gd name="T39" fmla="*/ 340 h 351"/>
                    <a:gd name="T40" fmla="*/ 44 w 366"/>
                    <a:gd name="T41" fmla="*/ 330 h 351"/>
                    <a:gd name="T42" fmla="*/ 28 w 366"/>
                    <a:gd name="T43" fmla="*/ 315 h 351"/>
                    <a:gd name="T44" fmla="*/ 15 w 366"/>
                    <a:gd name="T45" fmla="*/ 297 h 351"/>
                    <a:gd name="T46" fmla="*/ 6 w 366"/>
                    <a:gd name="T47" fmla="*/ 277 h 351"/>
                    <a:gd name="T48" fmla="*/ 1 w 366"/>
                    <a:gd name="T49" fmla="*/ 257 h 351"/>
                    <a:gd name="T50" fmla="*/ 0 w 366"/>
                    <a:gd name="T51" fmla="*/ 236 h 351"/>
                    <a:gd name="T52" fmla="*/ 3 w 366"/>
                    <a:gd name="T53" fmla="*/ 215 h 351"/>
                    <a:gd name="T54" fmla="*/ 10 w 366"/>
                    <a:gd name="T55" fmla="*/ 196 h 351"/>
                    <a:gd name="T56" fmla="*/ 22 w 366"/>
                    <a:gd name="T57" fmla="*/ 178 h 351"/>
                    <a:gd name="T58" fmla="*/ 37 w 366"/>
                    <a:gd name="T59" fmla="*/ 161 h 351"/>
                    <a:gd name="T60" fmla="*/ 183 w 366"/>
                    <a:gd name="T61" fmla="*/ 29 h 351"/>
                    <a:gd name="T62" fmla="*/ 202 w 366"/>
                    <a:gd name="T63" fmla="*/ 16 h 351"/>
                    <a:gd name="T64" fmla="*/ 221 w 366"/>
                    <a:gd name="T65" fmla="*/ 7 h 351"/>
                    <a:gd name="T66" fmla="*/ 241 w 366"/>
                    <a:gd name="T67" fmla="*/ 1 h 351"/>
                    <a:gd name="T68" fmla="*/ 263 w 366"/>
                    <a:gd name="T69" fmla="*/ 0 h 351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66" h="351">
                      <a:moveTo>
                        <a:pt x="263" y="0"/>
                      </a:moveTo>
                      <a:lnTo>
                        <a:pt x="283" y="3"/>
                      </a:lnTo>
                      <a:lnTo>
                        <a:pt x="303" y="11"/>
                      </a:lnTo>
                      <a:lnTo>
                        <a:pt x="322" y="22"/>
                      </a:lnTo>
                      <a:lnTo>
                        <a:pt x="338" y="37"/>
                      </a:lnTo>
                      <a:lnTo>
                        <a:pt x="350" y="54"/>
                      </a:lnTo>
                      <a:lnTo>
                        <a:pt x="360" y="75"/>
                      </a:lnTo>
                      <a:lnTo>
                        <a:pt x="365" y="95"/>
                      </a:lnTo>
                      <a:lnTo>
                        <a:pt x="366" y="115"/>
                      </a:lnTo>
                      <a:lnTo>
                        <a:pt x="363" y="136"/>
                      </a:lnTo>
                      <a:lnTo>
                        <a:pt x="356" y="156"/>
                      </a:lnTo>
                      <a:lnTo>
                        <a:pt x="344" y="175"/>
                      </a:lnTo>
                      <a:lnTo>
                        <a:pt x="330" y="191"/>
                      </a:lnTo>
                      <a:lnTo>
                        <a:pt x="182" y="323"/>
                      </a:lnTo>
                      <a:lnTo>
                        <a:pt x="164" y="336"/>
                      </a:lnTo>
                      <a:lnTo>
                        <a:pt x="145" y="346"/>
                      </a:lnTo>
                      <a:lnTo>
                        <a:pt x="124" y="351"/>
                      </a:lnTo>
                      <a:lnTo>
                        <a:pt x="103" y="351"/>
                      </a:lnTo>
                      <a:lnTo>
                        <a:pt x="83" y="348"/>
                      </a:lnTo>
                      <a:lnTo>
                        <a:pt x="63" y="340"/>
                      </a:lnTo>
                      <a:lnTo>
                        <a:pt x="44" y="330"/>
                      </a:lnTo>
                      <a:lnTo>
                        <a:pt x="28" y="315"/>
                      </a:lnTo>
                      <a:lnTo>
                        <a:pt x="15" y="297"/>
                      </a:lnTo>
                      <a:lnTo>
                        <a:pt x="6" y="277"/>
                      </a:lnTo>
                      <a:lnTo>
                        <a:pt x="1" y="257"/>
                      </a:lnTo>
                      <a:lnTo>
                        <a:pt x="0" y="236"/>
                      </a:lnTo>
                      <a:lnTo>
                        <a:pt x="3" y="215"/>
                      </a:lnTo>
                      <a:lnTo>
                        <a:pt x="10" y="196"/>
                      </a:lnTo>
                      <a:lnTo>
                        <a:pt x="22" y="178"/>
                      </a:lnTo>
                      <a:lnTo>
                        <a:pt x="37" y="161"/>
                      </a:lnTo>
                      <a:lnTo>
                        <a:pt x="183" y="29"/>
                      </a:lnTo>
                      <a:lnTo>
                        <a:pt x="202" y="16"/>
                      </a:lnTo>
                      <a:lnTo>
                        <a:pt x="221" y="7"/>
                      </a:lnTo>
                      <a:lnTo>
                        <a:pt x="241" y="1"/>
                      </a:lnTo>
                      <a:lnTo>
                        <a:pt x="263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</p:grpSp>
        </p:grpSp>
        <p:sp>
          <p:nvSpPr>
            <p:cNvPr id="130" name=""/>
            <p:cNvSpPr txBox="1"/>
            <p:nvPr/>
          </p:nvSpPr>
          <p:spPr>
            <a:xfrm>
              <a:off x="1333499" y="1927352"/>
              <a:ext cx="9136225" cy="3662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게임 진행 중 난이도의 증가   </a:t>
              </a:r>
              <a:r>
                <a:rPr lang="en-US" altLang="ko-KR"/>
                <a:t>-</a:t>
              </a:r>
              <a:r>
                <a:rPr lang="ko-KR" altLang="en-US"/>
                <a:t>김예영 학우님</a:t>
              </a:r>
              <a:endParaRPr lang="ko-KR" altLang="en-US"/>
            </a:p>
          </p:txBody>
        </p:sp>
      </p:grpSp>
      <p:pic>
        <p:nvPicPr>
          <p:cNvPr id="1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16097" y="1469090"/>
            <a:ext cx="4689009" cy="5077489"/>
          </a:xfrm>
          <a:prstGeom prst="rect">
            <a:avLst/>
          </a:prstGeom>
        </p:spPr>
      </p:pic>
      <p:sp>
        <p:nvSpPr>
          <p:cNvPr id="132" name=""/>
          <p:cNvSpPr txBox="1"/>
          <p:nvPr/>
        </p:nvSpPr>
        <p:spPr>
          <a:xfrm>
            <a:off x="7370211" y="6251898"/>
            <a:ext cx="2060512" cy="2922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300">
                <a:solidFill>
                  <a:schemeClr val="bg1">
                    <a:lumMod val="50000"/>
                  </a:schemeClr>
                </a:solidFill>
              </a:rPr>
              <a:t>map1.py</a:t>
            </a:r>
            <a:endParaRPr lang="en-US" altLang="ko-KR" sz="13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en-US" altLang="ko-KR" sz="400" kern="0">
                <a:solidFill>
                  <a:prstClr val="white"/>
                </a:solidFill>
              </a:rPr>
              <a:t>Enjoy your stylish business and campus life with BIZCAM</a:t>
            </a: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i="1"/>
              <a:t>역할 분담 및 진행 결과</a:t>
            </a:r>
            <a:endParaRPr lang="ko-KR" altLang="en-US" b="1" i="1"/>
          </a:p>
        </p:txBody>
      </p:sp>
      <p:sp>
        <p:nvSpPr>
          <p:cNvPr id="9" name="직각 삼각형 8"/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/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/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8" name="그룹 36"/>
          <p:cNvGrpSpPr/>
          <p:nvPr/>
        </p:nvGrpSpPr>
        <p:grpSpPr>
          <a:xfrm rot="0">
            <a:off x="3964526" y="0"/>
            <a:ext cx="487869" cy="487869"/>
            <a:chOff x="3375430" y="832800"/>
            <a:chExt cx="865635" cy="865635"/>
          </a:xfrm>
        </p:grpSpPr>
        <p:sp>
          <p:nvSpPr>
            <p:cNvPr id="119" name="타원 37"/>
            <p:cNvSpPr/>
            <p:nvPr/>
          </p:nvSpPr>
          <p:spPr>
            <a:xfrm>
              <a:off x="3375430" y="832800"/>
              <a:ext cx="865635" cy="865635"/>
            </a:xfrm>
            <a:prstGeom prst="ellipse">
              <a:avLst/>
            </a:prstGeom>
            <a:solidFill>
              <a:srgbClr val="ff68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0" name="Freeform 6"/>
            <p:cNvSpPr/>
            <p:nvPr/>
          </p:nvSpPr>
          <p:spPr>
            <a:xfrm>
              <a:off x="3591747" y="1059173"/>
              <a:ext cx="433002" cy="38389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2" name=""/>
          <p:cNvGrpSpPr/>
          <p:nvPr/>
        </p:nvGrpSpPr>
        <p:grpSpPr>
          <a:xfrm rot="0">
            <a:off x="534666" y="790924"/>
            <a:ext cx="9760108" cy="487870"/>
            <a:chOff x="709615" y="1866860"/>
            <a:chExt cx="9760108" cy="487870"/>
          </a:xfrm>
        </p:grpSpPr>
        <p:grpSp>
          <p:nvGrpSpPr>
            <p:cNvPr id="133" name="그룹 28"/>
            <p:cNvGrpSpPr/>
            <p:nvPr/>
          </p:nvGrpSpPr>
          <p:grpSpPr>
            <a:xfrm rot="0">
              <a:off x="709615" y="1866860"/>
              <a:ext cx="487869" cy="487869"/>
              <a:chOff x="1009942" y="812888"/>
              <a:chExt cx="865635" cy="865635"/>
            </a:xfrm>
          </p:grpSpPr>
          <p:sp>
            <p:nvSpPr>
              <p:cNvPr id="134" name="타원 29"/>
              <p:cNvSpPr/>
              <p:nvPr/>
            </p:nvSpPr>
            <p:spPr>
              <a:xfrm>
                <a:off x="1009942" y="812888"/>
                <a:ext cx="865635" cy="865635"/>
              </a:xfrm>
              <a:prstGeom prst="ellipse">
                <a:avLst/>
              </a:prstGeom>
              <a:solidFill>
                <a:srgbClr val="ff6834">
                  <a:alpha val="100000"/>
                </a:srgbClr>
              </a:solidFill>
              <a:ln w="12700" cap="flat" cmpd="sng" algn="ctr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algn="ctr" defTabSz="914400" rtl="0" eaLnBrk="1" latinLnBrk="1" hangingPunct="1"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grpSp>
            <p:nvGrpSpPr>
              <p:cNvPr id="135" name="그룹 30"/>
              <p:cNvGrpSpPr/>
              <p:nvPr/>
            </p:nvGrpSpPr>
            <p:grpSpPr>
              <a:xfrm rot="0">
                <a:off x="1222818" y="1001931"/>
                <a:ext cx="439877" cy="487550"/>
                <a:chOff x="4006850" y="1601787"/>
                <a:chExt cx="322263" cy="357188"/>
              </a:xfrm>
              <a:solidFill>
                <a:srgbClr val="ffffff">
                  <a:alpha val="100000"/>
                </a:srgbClr>
              </a:solidFill>
            </p:grpSpPr>
            <p:sp>
              <p:nvSpPr>
                <p:cNvPr id="136" name="Freeform 17"/>
                <p:cNvSpPr/>
                <p:nvPr/>
              </p:nvSpPr>
              <p:spPr>
                <a:xfrm>
                  <a:off x="4125913" y="1674813"/>
                  <a:ext cx="141288" cy="109538"/>
                </a:xfrm>
                <a:custGeom>
                  <a:avLst/>
                  <a:gdLst>
                    <a:gd name="T0" fmla="*/ 680 w 1255"/>
                    <a:gd name="T1" fmla="*/ 0 h 963"/>
                    <a:gd name="T2" fmla="*/ 736 w 1255"/>
                    <a:gd name="T3" fmla="*/ 1 h 963"/>
                    <a:gd name="T4" fmla="*/ 793 w 1255"/>
                    <a:gd name="T5" fmla="*/ 6 h 963"/>
                    <a:gd name="T6" fmla="*/ 849 w 1255"/>
                    <a:gd name="T7" fmla="*/ 17 h 963"/>
                    <a:gd name="T8" fmla="*/ 904 w 1255"/>
                    <a:gd name="T9" fmla="*/ 32 h 963"/>
                    <a:gd name="T10" fmla="*/ 958 w 1255"/>
                    <a:gd name="T11" fmla="*/ 52 h 963"/>
                    <a:gd name="T12" fmla="*/ 1010 w 1255"/>
                    <a:gd name="T13" fmla="*/ 77 h 963"/>
                    <a:gd name="T14" fmla="*/ 1060 w 1255"/>
                    <a:gd name="T15" fmla="*/ 105 h 963"/>
                    <a:gd name="T16" fmla="*/ 1107 w 1255"/>
                    <a:gd name="T17" fmla="*/ 140 h 963"/>
                    <a:gd name="T18" fmla="*/ 1153 w 1255"/>
                    <a:gd name="T19" fmla="*/ 178 h 963"/>
                    <a:gd name="T20" fmla="*/ 1195 w 1255"/>
                    <a:gd name="T21" fmla="*/ 221 h 963"/>
                    <a:gd name="T22" fmla="*/ 1255 w 1255"/>
                    <a:gd name="T23" fmla="*/ 287 h 963"/>
                    <a:gd name="T24" fmla="*/ 1116 w 1255"/>
                    <a:gd name="T25" fmla="*/ 413 h 963"/>
                    <a:gd name="T26" fmla="*/ 1093 w 1255"/>
                    <a:gd name="T27" fmla="*/ 391 h 963"/>
                    <a:gd name="T28" fmla="*/ 1070 w 1255"/>
                    <a:gd name="T29" fmla="*/ 375 h 963"/>
                    <a:gd name="T30" fmla="*/ 1045 w 1255"/>
                    <a:gd name="T31" fmla="*/ 364 h 963"/>
                    <a:gd name="T32" fmla="*/ 1021 w 1255"/>
                    <a:gd name="T33" fmla="*/ 357 h 963"/>
                    <a:gd name="T34" fmla="*/ 997 w 1255"/>
                    <a:gd name="T35" fmla="*/ 354 h 963"/>
                    <a:gd name="T36" fmla="*/ 974 w 1255"/>
                    <a:gd name="T37" fmla="*/ 354 h 963"/>
                    <a:gd name="T38" fmla="*/ 952 w 1255"/>
                    <a:gd name="T39" fmla="*/ 356 h 963"/>
                    <a:gd name="T40" fmla="*/ 930 w 1255"/>
                    <a:gd name="T41" fmla="*/ 361 h 963"/>
                    <a:gd name="T42" fmla="*/ 911 w 1255"/>
                    <a:gd name="T43" fmla="*/ 367 h 963"/>
                    <a:gd name="T44" fmla="*/ 894 w 1255"/>
                    <a:gd name="T45" fmla="*/ 373 h 963"/>
                    <a:gd name="T46" fmla="*/ 878 w 1255"/>
                    <a:gd name="T47" fmla="*/ 380 h 963"/>
                    <a:gd name="T48" fmla="*/ 866 w 1255"/>
                    <a:gd name="T49" fmla="*/ 386 h 963"/>
                    <a:gd name="T50" fmla="*/ 857 w 1255"/>
                    <a:gd name="T51" fmla="*/ 391 h 963"/>
                    <a:gd name="T52" fmla="*/ 851 w 1255"/>
                    <a:gd name="T53" fmla="*/ 395 h 963"/>
                    <a:gd name="T54" fmla="*/ 849 w 1255"/>
                    <a:gd name="T55" fmla="*/ 396 h 963"/>
                    <a:gd name="T56" fmla="*/ 699 w 1255"/>
                    <a:gd name="T57" fmla="*/ 532 h 963"/>
                    <a:gd name="T58" fmla="*/ 676 w 1255"/>
                    <a:gd name="T59" fmla="*/ 556 h 963"/>
                    <a:gd name="T60" fmla="*/ 657 w 1255"/>
                    <a:gd name="T61" fmla="*/ 581 h 963"/>
                    <a:gd name="T62" fmla="*/ 645 w 1255"/>
                    <a:gd name="T63" fmla="*/ 605 h 963"/>
                    <a:gd name="T64" fmla="*/ 638 w 1255"/>
                    <a:gd name="T65" fmla="*/ 631 h 963"/>
                    <a:gd name="T66" fmla="*/ 635 w 1255"/>
                    <a:gd name="T67" fmla="*/ 654 h 963"/>
                    <a:gd name="T68" fmla="*/ 635 w 1255"/>
                    <a:gd name="T69" fmla="*/ 677 h 963"/>
                    <a:gd name="T70" fmla="*/ 638 w 1255"/>
                    <a:gd name="T71" fmla="*/ 700 h 963"/>
                    <a:gd name="T72" fmla="*/ 643 w 1255"/>
                    <a:gd name="T73" fmla="*/ 720 h 963"/>
                    <a:gd name="T74" fmla="*/ 650 w 1255"/>
                    <a:gd name="T75" fmla="*/ 739 h 963"/>
                    <a:gd name="T76" fmla="*/ 657 w 1255"/>
                    <a:gd name="T77" fmla="*/ 757 h 963"/>
                    <a:gd name="T78" fmla="*/ 666 w 1255"/>
                    <a:gd name="T79" fmla="*/ 771 h 963"/>
                    <a:gd name="T80" fmla="*/ 673 w 1255"/>
                    <a:gd name="T81" fmla="*/ 783 h 963"/>
                    <a:gd name="T82" fmla="*/ 679 w 1255"/>
                    <a:gd name="T83" fmla="*/ 792 h 963"/>
                    <a:gd name="T84" fmla="*/ 684 w 1255"/>
                    <a:gd name="T85" fmla="*/ 799 h 963"/>
                    <a:gd name="T86" fmla="*/ 686 w 1255"/>
                    <a:gd name="T87" fmla="*/ 802 h 963"/>
                    <a:gd name="T88" fmla="*/ 505 w 1255"/>
                    <a:gd name="T89" fmla="*/ 963 h 963"/>
                    <a:gd name="T90" fmla="*/ 0 w 1255"/>
                    <a:gd name="T91" fmla="*/ 400 h 963"/>
                    <a:gd name="T92" fmla="*/ 255 w 1255"/>
                    <a:gd name="T93" fmla="*/ 170 h 963"/>
                    <a:gd name="T94" fmla="*/ 302 w 1255"/>
                    <a:gd name="T95" fmla="*/ 133 h 963"/>
                    <a:gd name="T96" fmla="*/ 352 w 1255"/>
                    <a:gd name="T97" fmla="*/ 99 h 963"/>
                    <a:gd name="T98" fmla="*/ 403 w 1255"/>
                    <a:gd name="T99" fmla="*/ 71 h 963"/>
                    <a:gd name="T100" fmla="*/ 457 w 1255"/>
                    <a:gd name="T101" fmla="*/ 46 h 963"/>
                    <a:gd name="T102" fmla="*/ 511 w 1255"/>
                    <a:gd name="T103" fmla="*/ 28 h 963"/>
                    <a:gd name="T104" fmla="*/ 567 w 1255"/>
                    <a:gd name="T105" fmla="*/ 13 h 963"/>
                    <a:gd name="T106" fmla="*/ 623 w 1255"/>
                    <a:gd name="T107" fmla="*/ 4 h 963"/>
                    <a:gd name="T108" fmla="*/ 680 w 1255"/>
                    <a:gd name="T109" fmla="*/ 0 h 963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255" h="963">
                      <a:moveTo>
                        <a:pt x="680" y="0"/>
                      </a:moveTo>
                      <a:lnTo>
                        <a:pt x="736" y="1"/>
                      </a:lnTo>
                      <a:lnTo>
                        <a:pt x="793" y="6"/>
                      </a:lnTo>
                      <a:lnTo>
                        <a:pt x="849" y="17"/>
                      </a:lnTo>
                      <a:lnTo>
                        <a:pt x="904" y="32"/>
                      </a:lnTo>
                      <a:lnTo>
                        <a:pt x="958" y="52"/>
                      </a:lnTo>
                      <a:lnTo>
                        <a:pt x="1010" y="77"/>
                      </a:lnTo>
                      <a:lnTo>
                        <a:pt x="1060" y="105"/>
                      </a:lnTo>
                      <a:lnTo>
                        <a:pt x="1107" y="140"/>
                      </a:lnTo>
                      <a:lnTo>
                        <a:pt x="1153" y="178"/>
                      </a:lnTo>
                      <a:lnTo>
                        <a:pt x="1195" y="221"/>
                      </a:lnTo>
                      <a:lnTo>
                        <a:pt x="1255" y="287"/>
                      </a:lnTo>
                      <a:lnTo>
                        <a:pt x="1116" y="413"/>
                      </a:lnTo>
                      <a:lnTo>
                        <a:pt x="1093" y="391"/>
                      </a:lnTo>
                      <a:lnTo>
                        <a:pt x="1070" y="375"/>
                      </a:lnTo>
                      <a:lnTo>
                        <a:pt x="1045" y="364"/>
                      </a:lnTo>
                      <a:lnTo>
                        <a:pt x="1021" y="357"/>
                      </a:lnTo>
                      <a:lnTo>
                        <a:pt x="997" y="354"/>
                      </a:lnTo>
                      <a:lnTo>
                        <a:pt x="974" y="354"/>
                      </a:lnTo>
                      <a:lnTo>
                        <a:pt x="952" y="356"/>
                      </a:lnTo>
                      <a:lnTo>
                        <a:pt x="930" y="361"/>
                      </a:lnTo>
                      <a:lnTo>
                        <a:pt x="911" y="367"/>
                      </a:lnTo>
                      <a:lnTo>
                        <a:pt x="894" y="373"/>
                      </a:lnTo>
                      <a:lnTo>
                        <a:pt x="878" y="380"/>
                      </a:lnTo>
                      <a:lnTo>
                        <a:pt x="866" y="386"/>
                      </a:lnTo>
                      <a:lnTo>
                        <a:pt x="857" y="391"/>
                      </a:lnTo>
                      <a:lnTo>
                        <a:pt x="851" y="395"/>
                      </a:lnTo>
                      <a:lnTo>
                        <a:pt x="849" y="396"/>
                      </a:lnTo>
                      <a:lnTo>
                        <a:pt x="699" y="532"/>
                      </a:lnTo>
                      <a:lnTo>
                        <a:pt x="676" y="556"/>
                      </a:lnTo>
                      <a:lnTo>
                        <a:pt x="657" y="581"/>
                      </a:lnTo>
                      <a:lnTo>
                        <a:pt x="645" y="605"/>
                      </a:lnTo>
                      <a:lnTo>
                        <a:pt x="638" y="631"/>
                      </a:lnTo>
                      <a:lnTo>
                        <a:pt x="635" y="654"/>
                      </a:lnTo>
                      <a:lnTo>
                        <a:pt x="635" y="677"/>
                      </a:lnTo>
                      <a:lnTo>
                        <a:pt x="638" y="700"/>
                      </a:lnTo>
                      <a:lnTo>
                        <a:pt x="643" y="720"/>
                      </a:lnTo>
                      <a:lnTo>
                        <a:pt x="650" y="739"/>
                      </a:lnTo>
                      <a:lnTo>
                        <a:pt x="657" y="757"/>
                      </a:lnTo>
                      <a:lnTo>
                        <a:pt x="666" y="771"/>
                      </a:lnTo>
                      <a:lnTo>
                        <a:pt x="673" y="783"/>
                      </a:lnTo>
                      <a:lnTo>
                        <a:pt x="679" y="792"/>
                      </a:lnTo>
                      <a:lnTo>
                        <a:pt x="684" y="799"/>
                      </a:lnTo>
                      <a:lnTo>
                        <a:pt x="686" y="802"/>
                      </a:lnTo>
                      <a:lnTo>
                        <a:pt x="505" y="963"/>
                      </a:lnTo>
                      <a:lnTo>
                        <a:pt x="0" y="400"/>
                      </a:lnTo>
                      <a:lnTo>
                        <a:pt x="255" y="170"/>
                      </a:lnTo>
                      <a:lnTo>
                        <a:pt x="302" y="133"/>
                      </a:lnTo>
                      <a:lnTo>
                        <a:pt x="352" y="99"/>
                      </a:lnTo>
                      <a:lnTo>
                        <a:pt x="403" y="71"/>
                      </a:lnTo>
                      <a:lnTo>
                        <a:pt x="457" y="46"/>
                      </a:lnTo>
                      <a:lnTo>
                        <a:pt x="511" y="28"/>
                      </a:lnTo>
                      <a:lnTo>
                        <a:pt x="567" y="13"/>
                      </a:lnTo>
                      <a:lnTo>
                        <a:pt x="623" y="4"/>
                      </a:lnTo>
                      <a:lnTo>
                        <a:pt x="680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137" name="Freeform 18"/>
                <p:cNvSpPr/>
                <p:nvPr/>
              </p:nvSpPr>
              <p:spPr>
                <a:xfrm>
                  <a:off x="4006850" y="1725613"/>
                  <a:ext cx="234950" cy="233363"/>
                </a:xfrm>
                <a:custGeom>
                  <a:avLst/>
                  <a:gdLst>
                    <a:gd name="T0" fmla="*/ 992 w 2072"/>
                    <a:gd name="T1" fmla="*/ 0 h 2058"/>
                    <a:gd name="T2" fmla="*/ 2072 w 2072"/>
                    <a:gd name="T3" fmla="*/ 1204 h 2058"/>
                    <a:gd name="T4" fmla="*/ 1350 w 2072"/>
                    <a:gd name="T5" fmla="*/ 1852 h 2058"/>
                    <a:gd name="T6" fmla="*/ 1309 w 2072"/>
                    <a:gd name="T7" fmla="*/ 1886 h 2058"/>
                    <a:gd name="T8" fmla="*/ 1266 w 2072"/>
                    <a:gd name="T9" fmla="*/ 1916 h 2058"/>
                    <a:gd name="T10" fmla="*/ 1220 w 2072"/>
                    <a:gd name="T11" fmla="*/ 1945 h 2058"/>
                    <a:gd name="T12" fmla="*/ 1172 w 2072"/>
                    <a:gd name="T13" fmla="*/ 1970 h 2058"/>
                    <a:gd name="T14" fmla="*/ 1122 w 2072"/>
                    <a:gd name="T15" fmla="*/ 1993 h 2058"/>
                    <a:gd name="T16" fmla="*/ 1070 w 2072"/>
                    <a:gd name="T17" fmla="*/ 2011 h 2058"/>
                    <a:gd name="T18" fmla="*/ 1018 w 2072"/>
                    <a:gd name="T19" fmla="*/ 2027 h 2058"/>
                    <a:gd name="T20" fmla="*/ 964 w 2072"/>
                    <a:gd name="T21" fmla="*/ 2040 h 2058"/>
                    <a:gd name="T22" fmla="*/ 910 w 2072"/>
                    <a:gd name="T23" fmla="*/ 2050 h 2058"/>
                    <a:gd name="T24" fmla="*/ 856 w 2072"/>
                    <a:gd name="T25" fmla="*/ 2056 h 2058"/>
                    <a:gd name="T26" fmla="*/ 801 w 2072"/>
                    <a:gd name="T27" fmla="*/ 2058 h 2058"/>
                    <a:gd name="T28" fmla="*/ 747 w 2072"/>
                    <a:gd name="T29" fmla="*/ 2057 h 2058"/>
                    <a:gd name="T30" fmla="*/ 694 w 2072"/>
                    <a:gd name="T31" fmla="*/ 2052 h 2058"/>
                    <a:gd name="T32" fmla="*/ 642 w 2072"/>
                    <a:gd name="T33" fmla="*/ 2044 h 2058"/>
                    <a:gd name="T34" fmla="*/ 592 w 2072"/>
                    <a:gd name="T35" fmla="*/ 2032 h 2058"/>
                    <a:gd name="T36" fmla="*/ 542 w 2072"/>
                    <a:gd name="T37" fmla="*/ 2015 h 2058"/>
                    <a:gd name="T38" fmla="*/ 494 w 2072"/>
                    <a:gd name="T39" fmla="*/ 1995 h 2058"/>
                    <a:gd name="T40" fmla="*/ 449 w 2072"/>
                    <a:gd name="T41" fmla="*/ 1971 h 2058"/>
                    <a:gd name="T42" fmla="*/ 406 w 2072"/>
                    <a:gd name="T43" fmla="*/ 1943 h 2058"/>
                    <a:gd name="T44" fmla="*/ 367 w 2072"/>
                    <a:gd name="T45" fmla="*/ 1910 h 2058"/>
                    <a:gd name="T46" fmla="*/ 330 w 2072"/>
                    <a:gd name="T47" fmla="*/ 1874 h 2058"/>
                    <a:gd name="T48" fmla="*/ 138 w 2072"/>
                    <a:gd name="T49" fmla="*/ 1661 h 2058"/>
                    <a:gd name="T50" fmla="*/ 106 w 2072"/>
                    <a:gd name="T51" fmla="*/ 1620 h 2058"/>
                    <a:gd name="T52" fmla="*/ 77 w 2072"/>
                    <a:gd name="T53" fmla="*/ 1577 h 2058"/>
                    <a:gd name="T54" fmla="*/ 54 w 2072"/>
                    <a:gd name="T55" fmla="*/ 1532 h 2058"/>
                    <a:gd name="T56" fmla="*/ 35 w 2072"/>
                    <a:gd name="T57" fmla="*/ 1484 h 2058"/>
                    <a:gd name="T58" fmla="*/ 20 w 2072"/>
                    <a:gd name="T59" fmla="*/ 1435 h 2058"/>
                    <a:gd name="T60" fmla="*/ 9 w 2072"/>
                    <a:gd name="T61" fmla="*/ 1384 h 2058"/>
                    <a:gd name="T62" fmla="*/ 3 w 2072"/>
                    <a:gd name="T63" fmla="*/ 1331 h 2058"/>
                    <a:gd name="T64" fmla="*/ 0 w 2072"/>
                    <a:gd name="T65" fmla="*/ 1278 h 2058"/>
                    <a:gd name="T66" fmla="*/ 1 w 2072"/>
                    <a:gd name="T67" fmla="*/ 1225 h 2058"/>
                    <a:gd name="T68" fmla="*/ 6 w 2072"/>
                    <a:gd name="T69" fmla="*/ 1171 h 2058"/>
                    <a:gd name="T70" fmla="*/ 14 w 2072"/>
                    <a:gd name="T71" fmla="*/ 1117 h 2058"/>
                    <a:gd name="T72" fmla="*/ 26 w 2072"/>
                    <a:gd name="T73" fmla="*/ 1064 h 2058"/>
                    <a:gd name="T74" fmla="*/ 41 w 2072"/>
                    <a:gd name="T75" fmla="*/ 1011 h 2058"/>
                    <a:gd name="T76" fmla="*/ 60 w 2072"/>
                    <a:gd name="T77" fmla="*/ 959 h 2058"/>
                    <a:gd name="T78" fmla="*/ 81 w 2072"/>
                    <a:gd name="T79" fmla="*/ 908 h 2058"/>
                    <a:gd name="T80" fmla="*/ 106 w 2072"/>
                    <a:gd name="T81" fmla="*/ 860 h 2058"/>
                    <a:gd name="T82" fmla="*/ 133 w 2072"/>
                    <a:gd name="T83" fmla="*/ 813 h 2058"/>
                    <a:gd name="T84" fmla="*/ 164 w 2072"/>
                    <a:gd name="T85" fmla="*/ 768 h 2058"/>
                    <a:gd name="T86" fmla="*/ 197 w 2072"/>
                    <a:gd name="T87" fmla="*/ 725 h 2058"/>
                    <a:gd name="T88" fmla="*/ 232 w 2072"/>
                    <a:gd name="T89" fmla="*/ 685 h 2058"/>
                    <a:gd name="T90" fmla="*/ 270 w 2072"/>
                    <a:gd name="T91" fmla="*/ 649 h 2058"/>
                    <a:gd name="T92" fmla="*/ 992 w 2072"/>
                    <a:gd name="T93" fmla="*/ 0 h 2058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72" h="2058">
                      <a:moveTo>
                        <a:pt x="992" y="0"/>
                      </a:moveTo>
                      <a:lnTo>
                        <a:pt x="2072" y="1204"/>
                      </a:lnTo>
                      <a:lnTo>
                        <a:pt x="1350" y="1852"/>
                      </a:lnTo>
                      <a:lnTo>
                        <a:pt x="1309" y="1886"/>
                      </a:lnTo>
                      <a:lnTo>
                        <a:pt x="1266" y="1916"/>
                      </a:lnTo>
                      <a:lnTo>
                        <a:pt x="1220" y="1945"/>
                      </a:lnTo>
                      <a:lnTo>
                        <a:pt x="1172" y="1970"/>
                      </a:lnTo>
                      <a:lnTo>
                        <a:pt x="1122" y="1993"/>
                      </a:lnTo>
                      <a:lnTo>
                        <a:pt x="1070" y="2011"/>
                      </a:lnTo>
                      <a:lnTo>
                        <a:pt x="1018" y="2027"/>
                      </a:lnTo>
                      <a:lnTo>
                        <a:pt x="964" y="2040"/>
                      </a:lnTo>
                      <a:lnTo>
                        <a:pt x="910" y="2050"/>
                      </a:lnTo>
                      <a:lnTo>
                        <a:pt x="856" y="2056"/>
                      </a:lnTo>
                      <a:lnTo>
                        <a:pt x="801" y="2058"/>
                      </a:lnTo>
                      <a:lnTo>
                        <a:pt x="747" y="2057"/>
                      </a:lnTo>
                      <a:lnTo>
                        <a:pt x="694" y="2052"/>
                      </a:lnTo>
                      <a:lnTo>
                        <a:pt x="642" y="2044"/>
                      </a:lnTo>
                      <a:lnTo>
                        <a:pt x="592" y="2032"/>
                      </a:lnTo>
                      <a:lnTo>
                        <a:pt x="542" y="2015"/>
                      </a:lnTo>
                      <a:lnTo>
                        <a:pt x="494" y="1995"/>
                      </a:lnTo>
                      <a:lnTo>
                        <a:pt x="449" y="1971"/>
                      </a:lnTo>
                      <a:lnTo>
                        <a:pt x="406" y="1943"/>
                      </a:lnTo>
                      <a:lnTo>
                        <a:pt x="367" y="1910"/>
                      </a:lnTo>
                      <a:lnTo>
                        <a:pt x="330" y="1874"/>
                      </a:lnTo>
                      <a:lnTo>
                        <a:pt x="138" y="1661"/>
                      </a:lnTo>
                      <a:lnTo>
                        <a:pt x="106" y="1620"/>
                      </a:lnTo>
                      <a:lnTo>
                        <a:pt x="77" y="1577"/>
                      </a:lnTo>
                      <a:lnTo>
                        <a:pt x="54" y="1532"/>
                      </a:lnTo>
                      <a:lnTo>
                        <a:pt x="35" y="1484"/>
                      </a:lnTo>
                      <a:lnTo>
                        <a:pt x="20" y="1435"/>
                      </a:lnTo>
                      <a:lnTo>
                        <a:pt x="9" y="1384"/>
                      </a:lnTo>
                      <a:lnTo>
                        <a:pt x="3" y="1331"/>
                      </a:lnTo>
                      <a:lnTo>
                        <a:pt x="0" y="1278"/>
                      </a:lnTo>
                      <a:lnTo>
                        <a:pt x="1" y="1225"/>
                      </a:lnTo>
                      <a:lnTo>
                        <a:pt x="6" y="1171"/>
                      </a:lnTo>
                      <a:lnTo>
                        <a:pt x="14" y="1117"/>
                      </a:lnTo>
                      <a:lnTo>
                        <a:pt x="26" y="1064"/>
                      </a:lnTo>
                      <a:lnTo>
                        <a:pt x="41" y="1011"/>
                      </a:lnTo>
                      <a:lnTo>
                        <a:pt x="60" y="959"/>
                      </a:lnTo>
                      <a:lnTo>
                        <a:pt x="81" y="908"/>
                      </a:lnTo>
                      <a:lnTo>
                        <a:pt x="106" y="860"/>
                      </a:lnTo>
                      <a:lnTo>
                        <a:pt x="133" y="813"/>
                      </a:lnTo>
                      <a:lnTo>
                        <a:pt x="164" y="768"/>
                      </a:lnTo>
                      <a:lnTo>
                        <a:pt x="197" y="725"/>
                      </a:lnTo>
                      <a:lnTo>
                        <a:pt x="232" y="685"/>
                      </a:lnTo>
                      <a:lnTo>
                        <a:pt x="270" y="649"/>
                      </a:lnTo>
                      <a:lnTo>
                        <a:pt x="992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138" name="Freeform 19"/>
                <p:cNvSpPr/>
                <p:nvPr/>
              </p:nvSpPr>
              <p:spPr>
                <a:xfrm>
                  <a:off x="4191000" y="1716088"/>
                  <a:ext cx="111125" cy="141288"/>
                </a:xfrm>
                <a:custGeom>
                  <a:avLst/>
                  <a:gdLst>
                    <a:gd name="T0" fmla="*/ 754 w 984"/>
                    <a:gd name="T1" fmla="*/ 0 h 1236"/>
                    <a:gd name="T2" fmla="*/ 814 w 984"/>
                    <a:gd name="T3" fmla="*/ 66 h 1236"/>
                    <a:gd name="T4" fmla="*/ 853 w 984"/>
                    <a:gd name="T5" fmla="*/ 113 h 1236"/>
                    <a:gd name="T6" fmla="*/ 887 w 984"/>
                    <a:gd name="T7" fmla="*/ 162 h 1236"/>
                    <a:gd name="T8" fmla="*/ 915 w 984"/>
                    <a:gd name="T9" fmla="*/ 214 h 1236"/>
                    <a:gd name="T10" fmla="*/ 939 w 984"/>
                    <a:gd name="T11" fmla="*/ 267 h 1236"/>
                    <a:gd name="T12" fmla="*/ 957 w 984"/>
                    <a:gd name="T13" fmla="*/ 321 h 1236"/>
                    <a:gd name="T14" fmla="*/ 971 w 984"/>
                    <a:gd name="T15" fmla="*/ 377 h 1236"/>
                    <a:gd name="T16" fmla="*/ 980 w 984"/>
                    <a:gd name="T17" fmla="*/ 433 h 1236"/>
                    <a:gd name="T18" fmla="*/ 984 w 984"/>
                    <a:gd name="T19" fmla="*/ 490 h 1236"/>
                    <a:gd name="T20" fmla="*/ 983 w 984"/>
                    <a:gd name="T21" fmla="*/ 547 h 1236"/>
                    <a:gd name="T22" fmla="*/ 978 w 984"/>
                    <a:gd name="T23" fmla="*/ 603 h 1236"/>
                    <a:gd name="T24" fmla="*/ 968 w 984"/>
                    <a:gd name="T25" fmla="*/ 659 h 1236"/>
                    <a:gd name="T26" fmla="*/ 953 w 984"/>
                    <a:gd name="T27" fmla="*/ 714 h 1236"/>
                    <a:gd name="T28" fmla="*/ 933 w 984"/>
                    <a:gd name="T29" fmla="*/ 768 h 1236"/>
                    <a:gd name="T30" fmla="*/ 908 w 984"/>
                    <a:gd name="T31" fmla="*/ 819 h 1236"/>
                    <a:gd name="T32" fmla="*/ 880 w 984"/>
                    <a:gd name="T33" fmla="*/ 870 h 1236"/>
                    <a:gd name="T34" fmla="*/ 845 w 984"/>
                    <a:gd name="T35" fmla="*/ 918 h 1236"/>
                    <a:gd name="T36" fmla="*/ 806 w 984"/>
                    <a:gd name="T37" fmla="*/ 963 h 1236"/>
                    <a:gd name="T38" fmla="*/ 764 w 984"/>
                    <a:gd name="T39" fmla="*/ 1006 h 1236"/>
                    <a:gd name="T40" fmla="*/ 507 w 984"/>
                    <a:gd name="T41" fmla="*/ 1236 h 1236"/>
                    <a:gd name="T42" fmla="*/ 0 w 984"/>
                    <a:gd name="T43" fmla="*/ 671 h 1236"/>
                    <a:gd name="T44" fmla="*/ 180 w 984"/>
                    <a:gd name="T45" fmla="*/ 509 h 1236"/>
                    <a:gd name="T46" fmla="*/ 180 w 984"/>
                    <a:gd name="T47" fmla="*/ 507 h 1236"/>
                    <a:gd name="T48" fmla="*/ 205 w 984"/>
                    <a:gd name="T49" fmla="*/ 530 h 1236"/>
                    <a:gd name="T50" fmla="*/ 229 w 984"/>
                    <a:gd name="T51" fmla="*/ 548 h 1236"/>
                    <a:gd name="T52" fmla="*/ 254 w 984"/>
                    <a:gd name="T53" fmla="*/ 559 h 1236"/>
                    <a:gd name="T54" fmla="*/ 279 w 984"/>
                    <a:gd name="T55" fmla="*/ 566 h 1236"/>
                    <a:gd name="T56" fmla="*/ 303 w 984"/>
                    <a:gd name="T57" fmla="*/ 569 h 1236"/>
                    <a:gd name="T58" fmla="*/ 328 w 984"/>
                    <a:gd name="T59" fmla="*/ 568 h 1236"/>
                    <a:gd name="T60" fmla="*/ 350 w 984"/>
                    <a:gd name="T61" fmla="*/ 565 h 1236"/>
                    <a:gd name="T62" fmla="*/ 372 w 984"/>
                    <a:gd name="T63" fmla="*/ 559 h 1236"/>
                    <a:gd name="T64" fmla="*/ 391 w 984"/>
                    <a:gd name="T65" fmla="*/ 552 h 1236"/>
                    <a:gd name="T66" fmla="*/ 409 w 984"/>
                    <a:gd name="T67" fmla="*/ 545 h 1236"/>
                    <a:gd name="T68" fmla="*/ 423 w 984"/>
                    <a:gd name="T69" fmla="*/ 536 h 1236"/>
                    <a:gd name="T70" fmla="*/ 436 w 984"/>
                    <a:gd name="T71" fmla="*/ 529 h 1236"/>
                    <a:gd name="T72" fmla="*/ 445 w 984"/>
                    <a:gd name="T73" fmla="*/ 523 h 1236"/>
                    <a:gd name="T74" fmla="*/ 451 w 984"/>
                    <a:gd name="T75" fmla="*/ 519 h 1236"/>
                    <a:gd name="T76" fmla="*/ 453 w 984"/>
                    <a:gd name="T77" fmla="*/ 518 h 1236"/>
                    <a:gd name="T78" fmla="*/ 595 w 984"/>
                    <a:gd name="T79" fmla="*/ 391 h 1236"/>
                    <a:gd name="T80" fmla="*/ 618 w 984"/>
                    <a:gd name="T81" fmla="*/ 366 h 1236"/>
                    <a:gd name="T82" fmla="*/ 635 w 984"/>
                    <a:gd name="T83" fmla="*/ 342 h 1236"/>
                    <a:gd name="T84" fmla="*/ 647 w 984"/>
                    <a:gd name="T85" fmla="*/ 317 h 1236"/>
                    <a:gd name="T86" fmla="*/ 655 w 984"/>
                    <a:gd name="T87" fmla="*/ 293 h 1236"/>
                    <a:gd name="T88" fmla="*/ 659 w 984"/>
                    <a:gd name="T89" fmla="*/ 269 h 1236"/>
                    <a:gd name="T90" fmla="*/ 659 w 984"/>
                    <a:gd name="T91" fmla="*/ 246 h 1236"/>
                    <a:gd name="T92" fmla="*/ 656 w 984"/>
                    <a:gd name="T93" fmla="*/ 224 h 1236"/>
                    <a:gd name="T94" fmla="*/ 651 w 984"/>
                    <a:gd name="T95" fmla="*/ 203 h 1236"/>
                    <a:gd name="T96" fmla="*/ 644 w 984"/>
                    <a:gd name="T97" fmla="*/ 185 h 1236"/>
                    <a:gd name="T98" fmla="*/ 637 w 984"/>
                    <a:gd name="T99" fmla="*/ 169 h 1236"/>
                    <a:gd name="T100" fmla="*/ 630 w 984"/>
                    <a:gd name="T101" fmla="*/ 154 h 1236"/>
                    <a:gd name="T102" fmla="*/ 624 w 984"/>
                    <a:gd name="T103" fmla="*/ 142 h 1236"/>
                    <a:gd name="T104" fmla="*/ 618 w 984"/>
                    <a:gd name="T105" fmla="*/ 134 h 1236"/>
                    <a:gd name="T106" fmla="*/ 614 w 984"/>
                    <a:gd name="T107" fmla="*/ 128 h 1236"/>
                    <a:gd name="T108" fmla="*/ 613 w 984"/>
                    <a:gd name="T109" fmla="*/ 127 h 1236"/>
                    <a:gd name="T110" fmla="*/ 754 w 984"/>
                    <a:gd name="T111" fmla="*/ 0 h 123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984" h="1236">
                      <a:moveTo>
                        <a:pt x="754" y="0"/>
                      </a:moveTo>
                      <a:lnTo>
                        <a:pt x="814" y="66"/>
                      </a:lnTo>
                      <a:lnTo>
                        <a:pt x="853" y="113"/>
                      </a:lnTo>
                      <a:lnTo>
                        <a:pt x="887" y="162"/>
                      </a:lnTo>
                      <a:lnTo>
                        <a:pt x="915" y="214"/>
                      </a:lnTo>
                      <a:lnTo>
                        <a:pt x="939" y="267"/>
                      </a:lnTo>
                      <a:lnTo>
                        <a:pt x="957" y="321"/>
                      </a:lnTo>
                      <a:lnTo>
                        <a:pt x="971" y="377"/>
                      </a:lnTo>
                      <a:lnTo>
                        <a:pt x="980" y="433"/>
                      </a:lnTo>
                      <a:lnTo>
                        <a:pt x="984" y="490"/>
                      </a:lnTo>
                      <a:lnTo>
                        <a:pt x="983" y="547"/>
                      </a:lnTo>
                      <a:lnTo>
                        <a:pt x="978" y="603"/>
                      </a:lnTo>
                      <a:lnTo>
                        <a:pt x="968" y="659"/>
                      </a:lnTo>
                      <a:lnTo>
                        <a:pt x="953" y="714"/>
                      </a:lnTo>
                      <a:lnTo>
                        <a:pt x="933" y="768"/>
                      </a:lnTo>
                      <a:lnTo>
                        <a:pt x="908" y="819"/>
                      </a:lnTo>
                      <a:lnTo>
                        <a:pt x="880" y="870"/>
                      </a:lnTo>
                      <a:lnTo>
                        <a:pt x="845" y="918"/>
                      </a:lnTo>
                      <a:lnTo>
                        <a:pt x="806" y="963"/>
                      </a:lnTo>
                      <a:lnTo>
                        <a:pt x="764" y="1006"/>
                      </a:lnTo>
                      <a:lnTo>
                        <a:pt x="507" y="1236"/>
                      </a:lnTo>
                      <a:lnTo>
                        <a:pt x="0" y="671"/>
                      </a:lnTo>
                      <a:lnTo>
                        <a:pt x="180" y="509"/>
                      </a:lnTo>
                      <a:lnTo>
                        <a:pt x="180" y="507"/>
                      </a:lnTo>
                      <a:lnTo>
                        <a:pt x="205" y="530"/>
                      </a:lnTo>
                      <a:lnTo>
                        <a:pt x="229" y="548"/>
                      </a:lnTo>
                      <a:lnTo>
                        <a:pt x="254" y="559"/>
                      </a:lnTo>
                      <a:lnTo>
                        <a:pt x="279" y="566"/>
                      </a:lnTo>
                      <a:lnTo>
                        <a:pt x="303" y="569"/>
                      </a:lnTo>
                      <a:lnTo>
                        <a:pt x="328" y="568"/>
                      </a:lnTo>
                      <a:lnTo>
                        <a:pt x="350" y="565"/>
                      </a:lnTo>
                      <a:lnTo>
                        <a:pt x="372" y="559"/>
                      </a:lnTo>
                      <a:lnTo>
                        <a:pt x="391" y="552"/>
                      </a:lnTo>
                      <a:lnTo>
                        <a:pt x="409" y="545"/>
                      </a:lnTo>
                      <a:lnTo>
                        <a:pt x="423" y="536"/>
                      </a:lnTo>
                      <a:lnTo>
                        <a:pt x="436" y="529"/>
                      </a:lnTo>
                      <a:lnTo>
                        <a:pt x="445" y="523"/>
                      </a:lnTo>
                      <a:lnTo>
                        <a:pt x="451" y="519"/>
                      </a:lnTo>
                      <a:lnTo>
                        <a:pt x="453" y="518"/>
                      </a:lnTo>
                      <a:lnTo>
                        <a:pt x="595" y="391"/>
                      </a:lnTo>
                      <a:lnTo>
                        <a:pt x="618" y="366"/>
                      </a:lnTo>
                      <a:lnTo>
                        <a:pt x="635" y="342"/>
                      </a:lnTo>
                      <a:lnTo>
                        <a:pt x="647" y="317"/>
                      </a:lnTo>
                      <a:lnTo>
                        <a:pt x="655" y="293"/>
                      </a:lnTo>
                      <a:lnTo>
                        <a:pt x="659" y="269"/>
                      </a:lnTo>
                      <a:lnTo>
                        <a:pt x="659" y="246"/>
                      </a:lnTo>
                      <a:lnTo>
                        <a:pt x="656" y="224"/>
                      </a:lnTo>
                      <a:lnTo>
                        <a:pt x="651" y="203"/>
                      </a:lnTo>
                      <a:lnTo>
                        <a:pt x="644" y="185"/>
                      </a:lnTo>
                      <a:lnTo>
                        <a:pt x="637" y="169"/>
                      </a:lnTo>
                      <a:lnTo>
                        <a:pt x="630" y="154"/>
                      </a:lnTo>
                      <a:lnTo>
                        <a:pt x="624" y="142"/>
                      </a:lnTo>
                      <a:lnTo>
                        <a:pt x="618" y="134"/>
                      </a:lnTo>
                      <a:lnTo>
                        <a:pt x="614" y="128"/>
                      </a:lnTo>
                      <a:lnTo>
                        <a:pt x="613" y="127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139" name="Freeform 20"/>
                <p:cNvSpPr/>
                <p:nvPr/>
              </p:nvSpPr>
              <p:spPr>
                <a:xfrm>
                  <a:off x="4267200" y="1601787"/>
                  <a:ext cx="61913" cy="114300"/>
                </a:xfrm>
                <a:custGeom>
                  <a:avLst/>
                  <a:gdLst>
                    <a:gd name="T0" fmla="*/ 351 w 546"/>
                    <a:gd name="T1" fmla="*/ 3 h 1016"/>
                    <a:gd name="T2" fmla="*/ 442 w 546"/>
                    <a:gd name="T3" fmla="*/ 23 h 1016"/>
                    <a:gd name="T4" fmla="*/ 538 w 546"/>
                    <a:gd name="T5" fmla="*/ 60 h 1016"/>
                    <a:gd name="T6" fmla="*/ 546 w 546"/>
                    <a:gd name="T7" fmla="*/ 72 h 1016"/>
                    <a:gd name="T8" fmla="*/ 540 w 546"/>
                    <a:gd name="T9" fmla="*/ 91 h 1016"/>
                    <a:gd name="T10" fmla="*/ 521 w 546"/>
                    <a:gd name="T11" fmla="*/ 113 h 1016"/>
                    <a:gd name="T12" fmla="*/ 499 w 546"/>
                    <a:gd name="T13" fmla="*/ 125 h 1016"/>
                    <a:gd name="T14" fmla="*/ 480 w 546"/>
                    <a:gd name="T15" fmla="*/ 125 h 1016"/>
                    <a:gd name="T16" fmla="*/ 386 w 546"/>
                    <a:gd name="T17" fmla="*/ 89 h 1016"/>
                    <a:gd name="T18" fmla="*/ 305 w 546"/>
                    <a:gd name="T19" fmla="*/ 72 h 1016"/>
                    <a:gd name="T20" fmla="*/ 235 w 546"/>
                    <a:gd name="T21" fmla="*/ 68 h 1016"/>
                    <a:gd name="T22" fmla="*/ 178 w 546"/>
                    <a:gd name="T23" fmla="*/ 75 h 1016"/>
                    <a:gd name="T24" fmla="*/ 136 w 546"/>
                    <a:gd name="T25" fmla="*/ 90 h 1016"/>
                    <a:gd name="T26" fmla="*/ 107 w 546"/>
                    <a:gd name="T27" fmla="*/ 111 h 1016"/>
                    <a:gd name="T28" fmla="*/ 88 w 546"/>
                    <a:gd name="T29" fmla="*/ 145 h 1016"/>
                    <a:gd name="T30" fmla="*/ 82 w 546"/>
                    <a:gd name="T31" fmla="*/ 191 h 1016"/>
                    <a:gd name="T32" fmla="*/ 93 w 546"/>
                    <a:gd name="T33" fmla="*/ 247 h 1016"/>
                    <a:gd name="T34" fmla="*/ 124 w 546"/>
                    <a:gd name="T35" fmla="*/ 310 h 1016"/>
                    <a:gd name="T36" fmla="*/ 180 w 546"/>
                    <a:gd name="T37" fmla="*/ 377 h 1016"/>
                    <a:gd name="T38" fmla="*/ 262 w 546"/>
                    <a:gd name="T39" fmla="*/ 449 h 1016"/>
                    <a:gd name="T40" fmla="*/ 330 w 546"/>
                    <a:gd name="T41" fmla="*/ 523 h 1016"/>
                    <a:gd name="T42" fmla="*/ 372 w 546"/>
                    <a:gd name="T43" fmla="*/ 594 h 1016"/>
                    <a:gd name="T44" fmla="*/ 389 w 546"/>
                    <a:gd name="T45" fmla="*/ 665 h 1016"/>
                    <a:gd name="T46" fmla="*/ 381 w 546"/>
                    <a:gd name="T47" fmla="*/ 733 h 1016"/>
                    <a:gd name="T48" fmla="*/ 347 w 546"/>
                    <a:gd name="T49" fmla="*/ 799 h 1016"/>
                    <a:gd name="T50" fmla="*/ 302 w 546"/>
                    <a:gd name="T51" fmla="*/ 856 h 1016"/>
                    <a:gd name="T52" fmla="*/ 253 w 546"/>
                    <a:gd name="T53" fmla="*/ 904 h 1016"/>
                    <a:gd name="T54" fmla="*/ 202 w 546"/>
                    <a:gd name="T55" fmla="*/ 944 h 1016"/>
                    <a:gd name="T56" fmla="*/ 154 w 546"/>
                    <a:gd name="T57" fmla="*/ 974 h 1016"/>
                    <a:gd name="T58" fmla="*/ 114 w 546"/>
                    <a:gd name="T59" fmla="*/ 996 h 1016"/>
                    <a:gd name="T60" fmla="*/ 85 w 546"/>
                    <a:gd name="T61" fmla="*/ 1011 h 1016"/>
                    <a:gd name="T62" fmla="*/ 71 w 546"/>
                    <a:gd name="T63" fmla="*/ 1016 h 1016"/>
                    <a:gd name="T64" fmla="*/ 5 w 546"/>
                    <a:gd name="T65" fmla="*/ 932 h 1016"/>
                    <a:gd name="T66" fmla="*/ 28 w 546"/>
                    <a:gd name="T67" fmla="*/ 923 h 1016"/>
                    <a:gd name="T68" fmla="*/ 57 w 546"/>
                    <a:gd name="T69" fmla="*/ 916 h 1016"/>
                    <a:gd name="T70" fmla="*/ 85 w 546"/>
                    <a:gd name="T71" fmla="*/ 911 h 1016"/>
                    <a:gd name="T72" fmla="*/ 134 w 546"/>
                    <a:gd name="T73" fmla="*/ 895 h 1016"/>
                    <a:gd name="T74" fmla="*/ 199 w 546"/>
                    <a:gd name="T75" fmla="*/ 862 h 1016"/>
                    <a:gd name="T76" fmla="*/ 242 w 546"/>
                    <a:gd name="T77" fmla="*/ 829 h 1016"/>
                    <a:gd name="T78" fmla="*/ 269 w 546"/>
                    <a:gd name="T79" fmla="*/ 802 h 1016"/>
                    <a:gd name="T80" fmla="*/ 281 w 546"/>
                    <a:gd name="T81" fmla="*/ 786 h 1016"/>
                    <a:gd name="T82" fmla="*/ 289 w 546"/>
                    <a:gd name="T83" fmla="*/ 773 h 1016"/>
                    <a:gd name="T84" fmla="*/ 301 w 546"/>
                    <a:gd name="T85" fmla="*/ 748 h 1016"/>
                    <a:gd name="T86" fmla="*/ 309 w 546"/>
                    <a:gd name="T87" fmla="*/ 717 h 1016"/>
                    <a:gd name="T88" fmla="*/ 308 w 546"/>
                    <a:gd name="T89" fmla="*/ 681 h 1016"/>
                    <a:gd name="T90" fmla="*/ 295 w 546"/>
                    <a:gd name="T91" fmla="*/ 639 h 1016"/>
                    <a:gd name="T92" fmla="*/ 268 w 546"/>
                    <a:gd name="T93" fmla="*/ 590 h 1016"/>
                    <a:gd name="T94" fmla="*/ 222 w 546"/>
                    <a:gd name="T95" fmla="*/ 535 h 1016"/>
                    <a:gd name="T96" fmla="*/ 155 w 546"/>
                    <a:gd name="T97" fmla="*/ 473 h 1016"/>
                    <a:gd name="T98" fmla="*/ 87 w 546"/>
                    <a:gd name="T99" fmla="*/ 407 h 1016"/>
                    <a:gd name="T100" fmla="*/ 39 w 546"/>
                    <a:gd name="T101" fmla="*/ 340 h 1016"/>
                    <a:gd name="T102" fmla="*/ 12 w 546"/>
                    <a:gd name="T103" fmla="*/ 272 h 1016"/>
                    <a:gd name="T104" fmla="*/ 8 w 546"/>
                    <a:gd name="T105" fmla="*/ 206 h 1016"/>
                    <a:gd name="T106" fmla="*/ 27 w 546"/>
                    <a:gd name="T107" fmla="*/ 144 h 1016"/>
                    <a:gd name="T108" fmla="*/ 67 w 546"/>
                    <a:gd name="T109" fmla="*/ 86 h 1016"/>
                    <a:gd name="T110" fmla="*/ 123 w 546"/>
                    <a:gd name="T111" fmla="*/ 41 h 1016"/>
                    <a:gd name="T112" fmla="*/ 190 w 546"/>
                    <a:gd name="T113" fmla="*/ 13 h 1016"/>
                    <a:gd name="T114" fmla="*/ 267 w 546"/>
                    <a:gd name="T115" fmla="*/ 0 h 101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46" h="1016">
                      <a:moveTo>
                        <a:pt x="309" y="0"/>
                      </a:moveTo>
                      <a:lnTo>
                        <a:pt x="351" y="3"/>
                      </a:lnTo>
                      <a:lnTo>
                        <a:pt x="396" y="11"/>
                      </a:lnTo>
                      <a:lnTo>
                        <a:pt x="442" y="23"/>
                      </a:lnTo>
                      <a:lnTo>
                        <a:pt x="490" y="39"/>
                      </a:lnTo>
                      <a:lnTo>
                        <a:pt x="538" y="60"/>
                      </a:lnTo>
                      <a:lnTo>
                        <a:pt x="544" y="64"/>
                      </a:lnTo>
                      <a:lnTo>
                        <a:pt x="546" y="72"/>
                      </a:lnTo>
                      <a:lnTo>
                        <a:pt x="545" y="81"/>
                      </a:lnTo>
                      <a:lnTo>
                        <a:pt x="540" y="91"/>
                      </a:lnTo>
                      <a:lnTo>
                        <a:pt x="532" y="102"/>
                      </a:lnTo>
                      <a:lnTo>
                        <a:pt x="521" y="113"/>
                      </a:lnTo>
                      <a:lnTo>
                        <a:pt x="510" y="120"/>
                      </a:lnTo>
                      <a:lnTo>
                        <a:pt x="499" y="125"/>
                      </a:lnTo>
                      <a:lnTo>
                        <a:pt x="489" y="127"/>
                      </a:lnTo>
                      <a:lnTo>
                        <a:pt x="480" y="125"/>
                      </a:lnTo>
                      <a:lnTo>
                        <a:pt x="432" y="105"/>
                      </a:lnTo>
                      <a:lnTo>
                        <a:pt x="386" y="89"/>
                      </a:lnTo>
                      <a:lnTo>
                        <a:pt x="344" y="79"/>
                      </a:lnTo>
                      <a:lnTo>
                        <a:pt x="305" y="72"/>
                      </a:lnTo>
                      <a:lnTo>
                        <a:pt x="268" y="68"/>
                      </a:lnTo>
                      <a:lnTo>
                        <a:pt x="235" y="68"/>
                      </a:lnTo>
                      <a:lnTo>
                        <a:pt x="205" y="70"/>
                      </a:lnTo>
                      <a:lnTo>
                        <a:pt x="178" y="75"/>
                      </a:lnTo>
                      <a:lnTo>
                        <a:pt x="155" y="82"/>
                      </a:lnTo>
                      <a:lnTo>
                        <a:pt x="136" y="90"/>
                      </a:lnTo>
                      <a:lnTo>
                        <a:pt x="119" y="100"/>
                      </a:lnTo>
                      <a:lnTo>
                        <a:pt x="107" y="111"/>
                      </a:lnTo>
                      <a:lnTo>
                        <a:pt x="96" y="126"/>
                      </a:lnTo>
                      <a:lnTo>
                        <a:pt x="88" y="145"/>
                      </a:lnTo>
                      <a:lnTo>
                        <a:pt x="83" y="167"/>
                      </a:lnTo>
                      <a:lnTo>
                        <a:pt x="82" y="191"/>
                      </a:lnTo>
                      <a:lnTo>
                        <a:pt x="85" y="218"/>
                      </a:lnTo>
                      <a:lnTo>
                        <a:pt x="93" y="247"/>
                      </a:lnTo>
                      <a:lnTo>
                        <a:pt x="105" y="278"/>
                      </a:lnTo>
                      <a:lnTo>
                        <a:pt x="124" y="310"/>
                      </a:lnTo>
                      <a:lnTo>
                        <a:pt x="149" y="343"/>
                      </a:lnTo>
                      <a:lnTo>
                        <a:pt x="180" y="377"/>
                      </a:lnTo>
                      <a:lnTo>
                        <a:pt x="219" y="411"/>
                      </a:lnTo>
                      <a:lnTo>
                        <a:pt x="262" y="449"/>
                      </a:lnTo>
                      <a:lnTo>
                        <a:pt x="298" y="486"/>
                      </a:lnTo>
                      <a:lnTo>
                        <a:pt x="330" y="523"/>
                      </a:lnTo>
                      <a:lnTo>
                        <a:pt x="353" y="559"/>
                      </a:lnTo>
                      <a:lnTo>
                        <a:pt x="372" y="594"/>
                      </a:lnTo>
                      <a:lnTo>
                        <a:pt x="383" y="630"/>
                      </a:lnTo>
                      <a:lnTo>
                        <a:pt x="389" y="665"/>
                      </a:lnTo>
                      <a:lnTo>
                        <a:pt x="388" y="699"/>
                      </a:lnTo>
                      <a:lnTo>
                        <a:pt x="381" y="733"/>
                      </a:lnTo>
                      <a:lnTo>
                        <a:pt x="368" y="766"/>
                      </a:lnTo>
                      <a:lnTo>
                        <a:pt x="347" y="799"/>
                      </a:lnTo>
                      <a:lnTo>
                        <a:pt x="326" y="828"/>
                      </a:lnTo>
                      <a:lnTo>
                        <a:pt x="302" y="856"/>
                      </a:lnTo>
                      <a:lnTo>
                        <a:pt x="278" y="880"/>
                      </a:lnTo>
                      <a:lnTo>
                        <a:pt x="253" y="904"/>
                      </a:lnTo>
                      <a:lnTo>
                        <a:pt x="227" y="924"/>
                      </a:lnTo>
                      <a:lnTo>
                        <a:pt x="202" y="944"/>
                      </a:lnTo>
                      <a:lnTo>
                        <a:pt x="177" y="960"/>
                      </a:lnTo>
                      <a:lnTo>
                        <a:pt x="154" y="974"/>
                      </a:lnTo>
                      <a:lnTo>
                        <a:pt x="132" y="986"/>
                      </a:lnTo>
                      <a:lnTo>
                        <a:pt x="114" y="996"/>
                      </a:lnTo>
                      <a:lnTo>
                        <a:pt x="98" y="1005"/>
                      </a:lnTo>
                      <a:lnTo>
                        <a:pt x="85" y="1011"/>
                      </a:lnTo>
                      <a:lnTo>
                        <a:pt x="76" y="1015"/>
                      </a:lnTo>
                      <a:lnTo>
                        <a:pt x="71" y="1016"/>
                      </a:lnTo>
                      <a:lnTo>
                        <a:pt x="0" y="939"/>
                      </a:lnTo>
                      <a:lnTo>
                        <a:pt x="5" y="932"/>
                      </a:lnTo>
                      <a:lnTo>
                        <a:pt x="14" y="927"/>
                      </a:lnTo>
                      <a:lnTo>
                        <a:pt x="28" y="923"/>
                      </a:lnTo>
                      <a:lnTo>
                        <a:pt x="42" y="919"/>
                      </a:lnTo>
                      <a:lnTo>
                        <a:pt x="57" y="916"/>
                      </a:lnTo>
                      <a:lnTo>
                        <a:pt x="72" y="913"/>
                      </a:lnTo>
                      <a:lnTo>
                        <a:pt x="85" y="911"/>
                      </a:lnTo>
                      <a:lnTo>
                        <a:pt x="94" y="910"/>
                      </a:lnTo>
                      <a:lnTo>
                        <a:pt x="134" y="895"/>
                      </a:lnTo>
                      <a:lnTo>
                        <a:pt x="169" y="879"/>
                      </a:lnTo>
                      <a:lnTo>
                        <a:pt x="199" y="862"/>
                      </a:lnTo>
                      <a:lnTo>
                        <a:pt x="223" y="846"/>
                      </a:lnTo>
                      <a:lnTo>
                        <a:pt x="242" y="829"/>
                      </a:lnTo>
                      <a:lnTo>
                        <a:pt x="258" y="815"/>
                      </a:lnTo>
                      <a:lnTo>
                        <a:pt x="269" y="802"/>
                      </a:lnTo>
                      <a:lnTo>
                        <a:pt x="277" y="792"/>
                      </a:lnTo>
                      <a:lnTo>
                        <a:pt x="281" y="786"/>
                      </a:lnTo>
                      <a:lnTo>
                        <a:pt x="282" y="784"/>
                      </a:lnTo>
                      <a:lnTo>
                        <a:pt x="289" y="773"/>
                      </a:lnTo>
                      <a:lnTo>
                        <a:pt x="295" y="761"/>
                      </a:lnTo>
                      <a:lnTo>
                        <a:pt x="301" y="748"/>
                      </a:lnTo>
                      <a:lnTo>
                        <a:pt x="306" y="734"/>
                      </a:lnTo>
                      <a:lnTo>
                        <a:pt x="309" y="717"/>
                      </a:lnTo>
                      <a:lnTo>
                        <a:pt x="310" y="700"/>
                      </a:lnTo>
                      <a:lnTo>
                        <a:pt x="308" y="681"/>
                      </a:lnTo>
                      <a:lnTo>
                        <a:pt x="302" y="660"/>
                      </a:lnTo>
                      <a:lnTo>
                        <a:pt x="295" y="639"/>
                      </a:lnTo>
                      <a:lnTo>
                        <a:pt x="283" y="616"/>
                      </a:lnTo>
                      <a:lnTo>
                        <a:pt x="268" y="590"/>
                      </a:lnTo>
                      <a:lnTo>
                        <a:pt x="248" y="564"/>
                      </a:lnTo>
                      <a:lnTo>
                        <a:pt x="222" y="535"/>
                      </a:lnTo>
                      <a:lnTo>
                        <a:pt x="192" y="505"/>
                      </a:lnTo>
                      <a:lnTo>
                        <a:pt x="155" y="473"/>
                      </a:lnTo>
                      <a:lnTo>
                        <a:pt x="118" y="441"/>
                      </a:lnTo>
                      <a:lnTo>
                        <a:pt x="87" y="407"/>
                      </a:lnTo>
                      <a:lnTo>
                        <a:pt x="60" y="373"/>
                      </a:lnTo>
                      <a:lnTo>
                        <a:pt x="39" y="340"/>
                      </a:lnTo>
                      <a:lnTo>
                        <a:pt x="24" y="306"/>
                      </a:lnTo>
                      <a:lnTo>
                        <a:pt x="12" y="272"/>
                      </a:lnTo>
                      <a:lnTo>
                        <a:pt x="7" y="239"/>
                      </a:lnTo>
                      <a:lnTo>
                        <a:pt x="8" y="206"/>
                      </a:lnTo>
                      <a:lnTo>
                        <a:pt x="14" y="175"/>
                      </a:lnTo>
                      <a:lnTo>
                        <a:pt x="27" y="144"/>
                      </a:lnTo>
                      <a:lnTo>
                        <a:pt x="44" y="115"/>
                      </a:lnTo>
                      <a:lnTo>
                        <a:pt x="67" y="86"/>
                      </a:lnTo>
                      <a:lnTo>
                        <a:pt x="94" y="62"/>
                      </a:lnTo>
                      <a:lnTo>
                        <a:pt x="123" y="41"/>
                      </a:lnTo>
                      <a:lnTo>
                        <a:pt x="156" y="25"/>
                      </a:lnTo>
                      <a:lnTo>
                        <a:pt x="190" y="13"/>
                      </a:lnTo>
                      <a:lnTo>
                        <a:pt x="227" y="4"/>
                      </a:lnTo>
                      <a:lnTo>
                        <a:pt x="267" y="0"/>
                      </a:lnTo>
                      <a:lnTo>
                        <a:pt x="309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140" name="Freeform 21"/>
                <p:cNvSpPr/>
                <p:nvPr/>
              </p:nvSpPr>
              <p:spPr>
                <a:xfrm>
                  <a:off x="4211638" y="1727200"/>
                  <a:ext cx="41275" cy="39688"/>
                </a:xfrm>
                <a:custGeom>
                  <a:avLst/>
                  <a:gdLst>
                    <a:gd name="T0" fmla="*/ 263 w 366"/>
                    <a:gd name="T1" fmla="*/ 0 h 351"/>
                    <a:gd name="T2" fmla="*/ 283 w 366"/>
                    <a:gd name="T3" fmla="*/ 3 h 351"/>
                    <a:gd name="T4" fmla="*/ 303 w 366"/>
                    <a:gd name="T5" fmla="*/ 11 h 351"/>
                    <a:gd name="T6" fmla="*/ 322 w 366"/>
                    <a:gd name="T7" fmla="*/ 22 h 351"/>
                    <a:gd name="T8" fmla="*/ 338 w 366"/>
                    <a:gd name="T9" fmla="*/ 37 h 351"/>
                    <a:gd name="T10" fmla="*/ 350 w 366"/>
                    <a:gd name="T11" fmla="*/ 54 h 351"/>
                    <a:gd name="T12" fmla="*/ 360 w 366"/>
                    <a:gd name="T13" fmla="*/ 75 h 351"/>
                    <a:gd name="T14" fmla="*/ 365 w 366"/>
                    <a:gd name="T15" fmla="*/ 95 h 351"/>
                    <a:gd name="T16" fmla="*/ 366 w 366"/>
                    <a:gd name="T17" fmla="*/ 115 h 351"/>
                    <a:gd name="T18" fmla="*/ 363 w 366"/>
                    <a:gd name="T19" fmla="*/ 136 h 351"/>
                    <a:gd name="T20" fmla="*/ 356 w 366"/>
                    <a:gd name="T21" fmla="*/ 156 h 351"/>
                    <a:gd name="T22" fmla="*/ 344 w 366"/>
                    <a:gd name="T23" fmla="*/ 175 h 351"/>
                    <a:gd name="T24" fmla="*/ 330 w 366"/>
                    <a:gd name="T25" fmla="*/ 191 h 351"/>
                    <a:gd name="T26" fmla="*/ 182 w 366"/>
                    <a:gd name="T27" fmla="*/ 323 h 351"/>
                    <a:gd name="T28" fmla="*/ 164 w 366"/>
                    <a:gd name="T29" fmla="*/ 336 h 351"/>
                    <a:gd name="T30" fmla="*/ 145 w 366"/>
                    <a:gd name="T31" fmla="*/ 346 h 351"/>
                    <a:gd name="T32" fmla="*/ 124 w 366"/>
                    <a:gd name="T33" fmla="*/ 351 h 351"/>
                    <a:gd name="T34" fmla="*/ 103 w 366"/>
                    <a:gd name="T35" fmla="*/ 351 h 351"/>
                    <a:gd name="T36" fmla="*/ 83 w 366"/>
                    <a:gd name="T37" fmla="*/ 348 h 351"/>
                    <a:gd name="T38" fmla="*/ 63 w 366"/>
                    <a:gd name="T39" fmla="*/ 340 h 351"/>
                    <a:gd name="T40" fmla="*/ 44 w 366"/>
                    <a:gd name="T41" fmla="*/ 330 h 351"/>
                    <a:gd name="T42" fmla="*/ 28 w 366"/>
                    <a:gd name="T43" fmla="*/ 315 h 351"/>
                    <a:gd name="T44" fmla="*/ 15 w 366"/>
                    <a:gd name="T45" fmla="*/ 297 h 351"/>
                    <a:gd name="T46" fmla="*/ 6 w 366"/>
                    <a:gd name="T47" fmla="*/ 277 h 351"/>
                    <a:gd name="T48" fmla="*/ 1 w 366"/>
                    <a:gd name="T49" fmla="*/ 257 h 351"/>
                    <a:gd name="T50" fmla="*/ 0 w 366"/>
                    <a:gd name="T51" fmla="*/ 236 h 351"/>
                    <a:gd name="T52" fmla="*/ 3 w 366"/>
                    <a:gd name="T53" fmla="*/ 215 h 351"/>
                    <a:gd name="T54" fmla="*/ 10 w 366"/>
                    <a:gd name="T55" fmla="*/ 196 h 351"/>
                    <a:gd name="T56" fmla="*/ 22 w 366"/>
                    <a:gd name="T57" fmla="*/ 178 h 351"/>
                    <a:gd name="T58" fmla="*/ 37 w 366"/>
                    <a:gd name="T59" fmla="*/ 161 h 351"/>
                    <a:gd name="T60" fmla="*/ 183 w 366"/>
                    <a:gd name="T61" fmla="*/ 29 h 351"/>
                    <a:gd name="T62" fmla="*/ 202 w 366"/>
                    <a:gd name="T63" fmla="*/ 16 h 351"/>
                    <a:gd name="T64" fmla="*/ 221 w 366"/>
                    <a:gd name="T65" fmla="*/ 7 h 351"/>
                    <a:gd name="T66" fmla="*/ 241 w 366"/>
                    <a:gd name="T67" fmla="*/ 1 h 351"/>
                    <a:gd name="T68" fmla="*/ 263 w 366"/>
                    <a:gd name="T69" fmla="*/ 0 h 351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66" h="351">
                      <a:moveTo>
                        <a:pt x="263" y="0"/>
                      </a:moveTo>
                      <a:lnTo>
                        <a:pt x="283" y="3"/>
                      </a:lnTo>
                      <a:lnTo>
                        <a:pt x="303" y="11"/>
                      </a:lnTo>
                      <a:lnTo>
                        <a:pt x="322" y="22"/>
                      </a:lnTo>
                      <a:lnTo>
                        <a:pt x="338" y="37"/>
                      </a:lnTo>
                      <a:lnTo>
                        <a:pt x="350" y="54"/>
                      </a:lnTo>
                      <a:lnTo>
                        <a:pt x="360" y="75"/>
                      </a:lnTo>
                      <a:lnTo>
                        <a:pt x="365" y="95"/>
                      </a:lnTo>
                      <a:lnTo>
                        <a:pt x="366" y="115"/>
                      </a:lnTo>
                      <a:lnTo>
                        <a:pt x="363" y="136"/>
                      </a:lnTo>
                      <a:lnTo>
                        <a:pt x="356" y="156"/>
                      </a:lnTo>
                      <a:lnTo>
                        <a:pt x="344" y="175"/>
                      </a:lnTo>
                      <a:lnTo>
                        <a:pt x="330" y="191"/>
                      </a:lnTo>
                      <a:lnTo>
                        <a:pt x="182" y="323"/>
                      </a:lnTo>
                      <a:lnTo>
                        <a:pt x="164" y="336"/>
                      </a:lnTo>
                      <a:lnTo>
                        <a:pt x="145" y="346"/>
                      </a:lnTo>
                      <a:lnTo>
                        <a:pt x="124" y="351"/>
                      </a:lnTo>
                      <a:lnTo>
                        <a:pt x="103" y="351"/>
                      </a:lnTo>
                      <a:lnTo>
                        <a:pt x="83" y="348"/>
                      </a:lnTo>
                      <a:lnTo>
                        <a:pt x="63" y="340"/>
                      </a:lnTo>
                      <a:lnTo>
                        <a:pt x="44" y="330"/>
                      </a:lnTo>
                      <a:lnTo>
                        <a:pt x="28" y="315"/>
                      </a:lnTo>
                      <a:lnTo>
                        <a:pt x="15" y="297"/>
                      </a:lnTo>
                      <a:lnTo>
                        <a:pt x="6" y="277"/>
                      </a:lnTo>
                      <a:lnTo>
                        <a:pt x="1" y="257"/>
                      </a:lnTo>
                      <a:lnTo>
                        <a:pt x="0" y="236"/>
                      </a:lnTo>
                      <a:lnTo>
                        <a:pt x="3" y="215"/>
                      </a:lnTo>
                      <a:lnTo>
                        <a:pt x="10" y="196"/>
                      </a:lnTo>
                      <a:lnTo>
                        <a:pt x="22" y="178"/>
                      </a:lnTo>
                      <a:lnTo>
                        <a:pt x="37" y="161"/>
                      </a:lnTo>
                      <a:lnTo>
                        <a:pt x="183" y="29"/>
                      </a:lnTo>
                      <a:lnTo>
                        <a:pt x="202" y="16"/>
                      </a:lnTo>
                      <a:lnTo>
                        <a:pt x="221" y="7"/>
                      </a:lnTo>
                      <a:lnTo>
                        <a:pt x="241" y="1"/>
                      </a:lnTo>
                      <a:lnTo>
                        <a:pt x="263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</p:grpSp>
        </p:grpSp>
        <p:sp>
          <p:nvSpPr>
            <p:cNvPr id="141" name=""/>
            <p:cNvSpPr txBox="1"/>
            <p:nvPr/>
          </p:nvSpPr>
          <p:spPr>
            <a:xfrm>
              <a:off x="1333499" y="1927352"/>
              <a:ext cx="9136225" cy="3662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단어를 맞추면 점수확인  </a:t>
              </a:r>
              <a:r>
                <a:rPr lang="en-US" altLang="ko-KR"/>
                <a:t>-</a:t>
              </a:r>
              <a:r>
                <a:rPr lang="ko-KR" altLang="en-US"/>
                <a:t>설혜원 학우님</a:t>
              </a:r>
              <a:endParaRPr lang="ko-KR" altLang="en-US"/>
            </a:p>
          </p:txBody>
        </p:sp>
      </p:grpSp>
      <p:pic>
        <p:nvPicPr>
          <p:cNvPr id="1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66485" y="1836282"/>
            <a:ext cx="2735817" cy="3185436"/>
          </a:xfrm>
          <a:prstGeom prst="rect">
            <a:avLst/>
          </a:prstGeom>
        </p:spPr>
      </p:pic>
      <p:pic>
        <p:nvPicPr>
          <p:cNvPr id="1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34514" y="5493443"/>
            <a:ext cx="3033023" cy="769686"/>
          </a:xfrm>
          <a:prstGeom prst="rect">
            <a:avLst/>
          </a:prstGeom>
        </p:spPr>
      </p:pic>
      <p:pic>
        <p:nvPicPr>
          <p:cNvPr id="14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80863" y="1264691"/>
            <a:ext cx="4701947" cy="5281117"/>
          </a:xfrm>
          <a:prstGeom prst="rect">
            <a:avLst/>
          </a:prstGeom>
        </p:spPr>
      </p:pic>
      <p:sp>
        <p:nvSpPr>
          <p:cNvPr id="155" name=""/>
          <p:cNvSpPr txBox="1"/>
          <p:nvPr/>
        </p:nvSpPr>
        <p:spPr>
          <a:xfrm>
            <a:off x="3627276" y="1832454"/>
            <a:ext cx="952500" cy="292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solidFill>
                  <a:schemeClr val="bg1">
                    <a:lumMod val="50000"/>
                  </a:schemeClr>
                </a:solidFill>
              </a:rPr>
              <a:t>map1.py</a:t>
            </a:r>
            <a:endParaRPr lang="en-US" altLang="ko-KR" sz="13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9995420" y="6254775"/>
            <a:ext cx="1108010" cy="286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solidFill>
                  <a:schemeClr val="bg1">
                    <a:lumMod val="50000"/>
                  </a:schemeClr>
                </a:solidFill>
              </a:rPr>
              <a:t>window.py</a:t>
            </a:r>
            <a:endParaRPr lang="en-US" altLang="ko-KR" sz="13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3742547" y="5960083"/>
            <a:ext cx="1098291" cy="292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solidFill>
                  <a:schemeClr val="bg1">
                    <a:lumMod val="50000"/>
                  </a:schemeClr>
                </a:solidFill>
              </a:rPr>
              <a:t>window.py</a:t>
            </a:r>
            <a:endParaRPr lang="en-US" altLang="ko-KR" sz="13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en-US" altLang="ko-KR" sz="400" kern="0">
                <a:solidFill>
                  <a:prstClr val="white"/>
                </a:solidFill>
              </a:rPr>
              <a:t>Enjoy your stylish business and campus life with BIZCAM</a:t>
            </a: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i="1"/>
              <a:t>역할 분담 및 진행 결과</a:t>
            </a:r>
            <a:endParaRPr lang="ko-KR" altLang="en-US" b="1" i="1"/>
          </a:p>
        </p:txBody>
      </p:sp>
      <p:sp>
        <p:nvSpPr>
          <p:cNvPr id="9" name="직각 삼각형 8"/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/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/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8" name="그룹 36"/>
          <p:cNvGrpSpPr/>
          <p:nvPr/>
        </p:nvGrpSpPr>
        <p:grpSpPr>
          <a:xfrm rot="0">
            <a:off x="3964526" y="0"/>
            <a:ext cx="487869" cy="487869"/>
            <a:chOff x="3375430" y="832800"/>
            <a:chExt cx="865635" cy="865635"/>
          </a:xfrm>
        </p:grpSpPr>
        <p:sp>
          <p:nvSpPr>
            <p:cNvPr id="119" name="타원 37"/>
            <p:cNvSpPr/>
            <p:nvPr/>
          </p:nvSpPr>
          <p:spPr>
            <a:xfrm>
              <a:off x="3375430" y="832800"/>
              <a:ext cx="865635" cy="865635"/>
            </a:xfrm>
            <a:prstGeom prst="ellipse">
              <a:avLst/>
            </a:prstGeom>
            <a:solidFill>
              <a:srgbClr val="ff68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0" name="Freeform 6"/>
            <p:cNvSpPr/>
            <p:nvPr/>
          </p:nvSpPr>
          <p:spPr>
            <a:xfrm>
              <a:off x="3591747" y="1059173"/>
              <a:ext cx="433002" cy="38389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2" name=""/>
          <p:cNvGrpSpPr/>
          <p:nvPr/>
        </p:nvGrpSpPr>
        <p:grpSpPr>
          <a:xfrm rot="0">
            <a:off x="534666" y="790340"/>
            <a:ext cx="9760108" cy="487870"/>
            <a:chOff x="709615" y="1866860"/>
            <a:chExt cx="9760108" cy="487870"/>
          </a:xfrm>
        </p:grpSpPr>
        <p:grpSp>
          <p:nvGrpSpPr>
            <p:cNvPr id="133" name="그룹 28"/>
            <p:cNvGrpSpPr/>
            <p:nvPr/>
          </p:nvGrpSpPr>
          <p:grpSpPr>
            <a:xfrm rot="0">
              <a:off x="709615" y="1866860"/>
              <a:ext cx="487869" cy="487869"/>
              <a:chOff x="1009942" y="812888"/>
              <a:chExt cx="865635" cy="865635"/>
            </a:xfrm>
          </p:grpSpPr>
          <p:sp>
            <p:nvSpPr>
              <p:cNvPr id="134" name="타원 29"/>
              <p:cNvSpPr/>
              <p:nvPr/>
            </p:nvSpPr>
            <p:spPr>
              <a:xfrm>
                <a:off x="1009942" y="812888"/>
                <a:ext cx="865635" cy="865635"/>
              </a:xfrm>
              <a:prstGeom prst="ellipse">
                <a:avLst/>
              </a:prstGeom>
              <a:solidFill>
                <a:srgbClr val="ff6834">
                  <a:alpha val="100000"/>
                </a:srgbClr>
              </a:solidFill>
              <a:ln w="12700" cap="flat" cmpd="sng" algn="ctr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algn="ctr" defTabSz="914400" rtl="0" eaLnBrk="1" latinLnBrk="1" hangingPunct="1"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grpSp>
            <p:nvGrpSpPr>
              <p:cNvPr id="135" name="그룹 30"/>
              <p:cNvGrpSpPr/>
              <p:nvPr/>
            </p:nvGrpSpPr>
            <p:grpSpPr>
              <a:xfrm rot="0">
                <a:off x="1222820" y="1001932"/>
                <a:ext cx="439877" cy="487550"/>
                <a:chOff x="4006850" y="1601787"/>
                <a:chExt cx="322263" cy="357188"/>
              </a:xfrm>
              <a:solidFill>
                <a:srgbClr val="ffffff">
                  <a:alpha val="100000"/>
                </a:srgbClr>
              </a:solidFill>
            </p:grpSpPr>
            <p:sp>
              <p:nvSpPr>
                <p:cNvPr id="136" name="Freeform 17"/>
                <p:cNvSpPr/>
                <p:nvPr/>
              </p:nvSpPr>
              <p:spPr>
                <a:xfrm>
                  <a:off x="4125913" y="1674813"/>
                  <a:ext cx="141288" cy="109538"/>
                </a:xfrm>
                <a:custGeom>
                  <a:avLst/>
                  <a:gdLst>
                    <a:gd name="T0" fmla="*/ 680 w 1255"/>
                    <a:gd name="T1" fmla="*/ 0 h 963"/>
                    <a:gd name="T2" fmla="*/ 736 w 1255"/>
                    <a:gd name="T3" fmla="*/ 1 h 963"/>
                    <a:gd name="T4" fmla="*/ 793 w 1255"/>
                    <a:gd name="T5" fmla="*/ 6 h 963"/>
                    <a:gd name="T6" fmla="*/ 849 w 1255"/>
                    <a:gd name="T7" fmla="*/ 17 h 963"/>
                    <a:gd name="T8" fmla="*/ 904 w 1255"/>
                    <a:gd name="T9" fmla="*/ 32 h 963"/>
                    <a:gd name="T10" fmla="*/ 958 w 1255"/>
                    <a:gd name="T11" fmla="*/ 52 h 963"/>
                    <a:gd name="T12" fmla="*/ 1010 w 1255"/>
                    <a:gd name="T13" fmla="*/ 77 h 963"/>
                    <a:gd name="T14" fmla="*/ 1060 w 1255"/>
                    <a:gd name="T15" fmla="*/ 105 h 963"/>
                    <a:gd name="T16" fmla="*/ 1107 w 1255"/>
                    <a:gd name="T17" fmla="*/ 140 h 963"/>
                    <a:gd name="T18" fmla="*/ 1153 w 1255"/>
                    <a:gd name="T19" fmla="*/ 178 h 963"/>
                    <a:gd name="T20" fmla="*/ 1195 w 1255"/>
                    <a:gd name="T21" fmla="*/ 221 h 963"/>
                    <a:gd name="T22" fmla="*/ 1255 w 1255"/>
                    <a:gd name="T23" fmla="*/ 287 h 963"/>
                    <a:gd name="T24" fmla="*/ 1116 w 1255"/>
                    <a:gd name="T25" fmla="*/ 413 h 963"/>
                    <a:gd name="T26" fmla="*/ 1093 w 1255"/>
                    <a:gd name="T27" fmla="*/ 391 h 963"/>
                    <a:gd name="T28" fmla="*/ 1070 w 1255"/>
                    <a:gd name="T29" fmla="*/ 375 h 963"/>
                    <a:gd name="T30" fmla="*/ 1045 w 1255"/>
                    <a:gd name="T31" fmla="*/ 364 h 963"/>
                    <a:gd name="T32" fmla="*/ 1021 w 1255"/>
                    <a:gd name="T33" fmla="*/ 357 h 963"/>
                    <a:gd name="T34" fmla="*/ 997 w 1255"/>
                    <a:gd name="T35" fmla="*/ 354 h 963"/>
                    <a:gd name="T36" fmla="*/ 974 w 1255"/>
                    <a:gd name="T37" fmla="*/ 354 h 963"/>
                    <a:gd name="T38" fmla="*/ 952 w 1255"/>
                    <a:gd name="T39" fmla="*/ 356 h 963"/>
                    <a:gd name="T40" fmla="*/ 930 w 1255"/>
                    <a:gd name="T41" fmla="*/ 361 h 963"/>
                    <a:gd name="T42" fmla="*/ 911 w 1255"/>
                    <a:gd name="T43" fmla="*/ 367 h 963"/>
                    <a:gd name="T44" fmla="*/ 894 w 1255"/>
                    <a:gd name="T45" fmla="*/ 373 h 963"/>
                    <a:gd name="T46" fmla="*/ 878 w 1255"/>
                    <a:gd name="T47" fmla="*/ 380 h 963"/>
                    <a:gd name="T48" fmla="*/ 866 w 1255"/>
                    <a:gd name="T49" fmla="*/ 386 h 963"/>
                    <a:gd name="T50" fmla="*/ 857 w 1255"/>
                    <a:gd name="T51" fmla="*/ 391 h 963"/>
                    <a:gd name="T52" fmla="*/ 851 w 1255"/>
                    <a:gd name="T53" fmla="*/ 395 h 963"/>
                    <a:gd name="T54" fmla="*/ 849 w 1255"/>
                    <a:gd name="T55" fmla="*/ 396 h 963"/>
                    <a:gd name="T56" fmla="*/ 699 w 1255"/>
                    <a:gd name="T57" fmla="*/ 532 h 963"/>
                    <a:gd name="T58" fmla="*/ 676 w 1255"/>
                    <a:gd name="T59" fmla="*/ 556 h 963"/>
                    <a:gd name="T60" fmla="*/ 657 w 1255"/>
                    <a:gd name="T61" fmla="*/ 581 h 963"/>
                    <a:gd name="T62" fmla="*/ 645 w 1255"/>
                    <a:gd name="T63" fmla="*/ 605 h 963"/>
                    <a:gd name="T64" fmla="*/ 638 w 1255"/>
                    <a:gd name="T65" fmla="*/ 631 h 963"/>
                    <a:gd name="T66" fmla="*/ 635 w 1255"/>
                    <a:gd name="T67" fmla="*/ 654 h 963"/>
                    <a:gd name="T68" fmla="*/ 635 w 1255"/>
                    <a:gd name="T69" fmla="*/ 677 h 963"/>
                    <a:gd name="T70" fmla="*/ 638 w 1255"/>
                    <a:gd name="T71" fmla="*/ 700 h 963"/>
                    <a:gd name="T72" fmla="*/ 643 w 1255"/>
                    <a:gd name="T73" fmla="*/ 720 h 963"/>
                    <a:gd name="T74" fmla="*/ 650 w 1255"/>
                    <a:gd name="T75" fmla="*/ 739 h 963"/>
                    <a:gd name="T76" fmla="*/ 657 w 1255"/>
                    <a:gd name="T77" fmla="*/ 757 h 963"/>
                    <a:gd name="T78" fmla="*/ 666 w 1255"/>
                    <a:gd name="T79" fmla="*/ 771 h 963"/>
                    <a:gd name="T80" fmla="*/ 673 w 1255"/>
                    <a:gd name="T81" fmla="*/ 783 h 963"/>
                    <a:gd name="T82" fmla="*/ 679 w 1255"/>
                    <a:gd name="T83" fmla="*/ 792 h 963"/>
                    <a:gd name="T84" fmla="*/ 684 w 1255"/>
                    <a:gd name="T85" fmla="*/ 799 h 963"/>
                    <a:gd name="T86" fmla="*/ 686 w 1255"/>
                    <a:gd name="T87" fmla="*/ 802 h 963"/>
                    <a:gd name="T88" fmla="*/ 505 w 1255"/>
                    <a:gd name="T89" fmla="*/ 963 h 963"/>
                    <a:gd name="T90" fmla="*/ 0 w 1255"/>
                    <a:gd name="T91" fmla="*/ 400 h 963"/>
                    <a:gd name="T92" fmla="*/ 255 w 1255"/>
                    <a:gd name="T93" fmla="*/ 170 h 963"/>
                    <a:gd name="T94" fmla="*/ 302 w 1255"/>
                    <a:gd name="T95" fmla="*/ 133 h 963"/>
                    <a:gd name="T96" fmla="*/ 352 w 1255"/>
                    <a:gd name="T97" fmla="*/ 99 h 963"/>
                    <a:gd name="T98" fmla="*/ 403 w 1255"/>
                    <a:gd name="T99" fmla="*/ 71 h 963"/>
                    <a:gd name="T100" fmla="*/ 457 w 1255"/>
                    <a:gd name="T101" fmla="*/ 46 h 963"/>
                    <a:gd name="T102" fmla="*/ 511 w 1255"/>
                    <a:gd name="T103" fmla="*/ 28 h 963"/>
                    <a:gd name="T104" fmla="*/ 567 w 1255"/>
                    <a:gd name="T105" fmla="*/ 13 h 963"/>
                    <a:gd name="T106" fmla="*/ 623 w 1255"/>
                    <a:gd name="T107" fmla="*/ 4 h 963"/>
                    <a:gd name="T108" fmla="*/ 680 w 1255"/>
                    <a:gd name="T109" fmla="*/ 0 h 963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255" h="963">
                      <a:moveTo>
                        <a:pt x="680" y="0"/>
                      </a:moveTo>
                      <a:lnTo>
                        <a:pt x="736" y="1"/>
                      </a:lnTo>
                      <a:lnTo>
                        <a:pt x="793" y="6"/>
                      </a:lnTo>
                      <a:lnTo>
                        <a:pt x="849" y="17"/>
                      </a:lnTo>
                      <a:lnTo>
                        <a:pt x="904" y="32"/>
                      </a:lnTo>
                      <a:lnTo>
                        <a:pt x="958" y="52"/>
                      </a:lnTo>
                      <a:lnTo>
                        <a:pt x="1010" y="77"/>
                      </a:lnTo>
                      <a:lnTo>
                        <a:pt x="1060" y="105"/>
                      </a:lnTo>
                      <a:lnTo>
                        <a:pt x="1107" y="140"/>
                      </a:lnTo>
                      <a:lnTo>
                        <a:pt x="1153" y="178"/>
                      </a:lnTo>
                      <a:lnTo>
                        <a:pt x="1195" y="221"/>
                      </a:lnTo>
                      <a:lnTo>
                        <a:pt x="1255" y="287"/>
                      </a:lnTo>
                      <a:lnTo>
                        <a:pt x="1116" y="413"/>
                      </a:lnTo>
                      <a:lnTo>
                        <a:pt x="1093" y="391"/>
                      </a:lnTo>
                      <a:lnTo>
                        <a:pt x="1070" y="375"/>
                      </a:lnTo>
                      <a:lnTo>
                        <a:pt x="1045" y="364"/>
                      </a:lnTo>
                      <a:lnTo>
                        <a:pt x="1021" y="357"/>
                      </a:lnTo>
                      <a:lnTo>
                        <a:pt x="997" y="354"/>
                      </a:lnTo>
                      <a:lnTo>
                        <a:pt x="974" y="354"/>
                      </a:lnTo>
                      <a:lnTo>
                        <a:pt x="952" y="356"/>
                      </a:lnTo>
                      <a:lnTo>
                        <a:pt x="930" y="361"/>
                      </a:lnTo>
                      <a:lnTo>
                        <a:pt x="911" y="367"/>
                      </a:lnTo>
                      <a:lnTo>
                        <a:pt x="894" y="373"/>
                      </a:lnTo>
                      <a:lnTo>
                        <a:pt x="878" y="380"/>
                      </a:lnTo>
                      <a:lnTo>
                        <a:pt x="866" y="386"/>
                      </a:lnTo>
                      <a:lnTo>
                        <a:pt x="857" y="391"/>
                      </a:lnTo>
                      <a:lnTo>
                        <a:pt x="851" y="395"/>
                      </a:lnTo>
                      <a:lnTo>
                        <a:pt x="849" y="396"/>
                      </a:lnTo>
                      <a:lnTo>
                        <a:pt x="699" y="532"/>
                      </a:lnTo>
                      <a:lnTo>
                        <a:pt x="676" y="556"/>
                      </a:lnTo>
                      <a:lnTo>
                        <a:pt x="657" y="581"/>
                      </a:lnTo>
                      <a:lnTo>
                        <a:pt x="645" y="605"/>
                      </a:lnTo>
                      <a:lnTo>
                        <a:pt x="638" y="631"/>
                      </a:lnTo>
                      <a:lnTo>
                        <a:pt x="635" y="654"/>
                      </a:lnTo>
                      <a:lnTo>
                        <a:pt x="635" y="677"/>
                      </a:lnTo>
                      <a:lnTo>
                        <a:pt x="638" y="700"/>
                      </a:lnTo>
                      <a:lnTo>
                        <a:pt x="643" y="720"/>
                      </a:lnTo>
                      <a:lnTo>
                        <a:pt x="650" y="739"/>
                      </a:lnTo>
                      <a:lnTo>
                        <a:pt x="657" y="757"/>
                      </a:lnTo>
                      <a:lnTo>
                        <a:pt x="666" y="771"/>
                      </a:lnTo>
                      <a:lnTo>
                        <a:pt x="673" y="783"/>
                      </a:lnTo>
                      <a:lnTo>
                        <a:pt x="679" y="792"/>
                      </a:lnTo>
                      <a:lnTo>
                        <a:pt x="684" y="799"/>
                      </a:lnTo>
                      <a:lnTo>
                        <a:pt x="686" y="802"/>
                      </a:lnTo>
                      <a:lnTo>
                        <a:pt x="505" y="963"/>
                      </a:lnTo>
                      <a:lnTo>
                        <a:pt x="0" y="400"/>
                      </a:lnTo>
                      <a:lnTo>
                        <a:pt x="255" y="170"/>
                      </a:lnTo>
                      <a:lnTo>
                        <a:pt x="302" y="133"/>
                      </a:lnTo>
                      <a:lnTo>
                        <a:pt x="352" y="99"/>
                      </a:lnTo>
                      <a:lnTo>
                        <a:pt x="403" y="71"/>
                      </a:lnTo>
                      <a:lnTo>
                        <a:pt x="457" y="46"/>
                      </a:lnTo>
                      <a:lnTo>
                        <a:pt x="511" y="28"/>
                      </a:lnTo>
                      <a:lnTo>
                        <a:pt x="567" y="13"/>
                      </a:lnTo>
                      <a:lnTo>
                        <a:pt x="623" y="4"/>
                      </a:lnTo>
                      <a:lnTo>
                        <a:pt x="680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137" name="Freeform 18"/>
                <p:cNvSpPr/>
                <p:nvPr/>
              </p:nvSpPr>
              <p:spPr>
                <a:xfrm>
                  <a:off x="4006850" y="1725613"/>
                  <a:ext cx="234950" cy="233363"/>
                </a:xfrm>
                <a:custGeom>
                  <a:avLst/>
                  <a:gdLst>
                    <a:gd name="T0" fmla="*/ 992 w 2072"/>
                    <a:gd name="T1" fmla="*/ 0 h 2058"/>
                    <a:gd name="T2" fmla="*/ 2072 w 2072"/>
                    <a:gd name="T3" fmla="*/ 1204 h 2058"/>
                    <a:gd name="T4" fmla="*/ 1350 w 2072"/>
                    <a:gd name="T5" fmla="*/ 1852 h 2058"/>
                    <a:gd name="T6" fmla="*/ 1309 w 2072"/>
                    <a:gd name="T7" fmla="*/ 1886 h 2058"/>
                    <a:gd name="T8" fmla="*/ 1266 w 2072"/>
                    <a:gd name="T9" fmla="*/ 1916 h 2058"/>
                    <a:gd name="T10" fmla="*/ 1220 w 2072"/>
                    <a:gd name="T11" fmla="*/ 1945 h 2058"/>
                    <a:gd name="T12" fmla="*/ 1172 w 2072"/>
                    <a:gd name="T13" fmla="*/ 1970 h 2058"/>
                    <a:gd name="T14" fmla="*/ 1122 w 2072"/>
                    <a:gd name="T15" fmla="*/ 1993 h 2058"/>
                    <a:gd name="T16" fmla="*/ 1070 w 2072"/>
                    <a:gd name="T17" fmla="*/ 2011 h 2058"/>
                    <a:gd name="T18" fmla="*/ 1018 w 2072"/>
                    <a:gd name="T19" fmla="*/ 2027 h 2058"/>
                    <a:gd name="T20" fmla="*/ 964 w 2072"/>
                    <a:gd name="T21" fmla="*/ 2040 h 2058"/>
                    <a:gd name="T22" fmla="*/ 910 w 2072"/>
                    <a:gd name="T23" fmla="*/ 2050 h 2058"/>
                    <a:gd name="T24" fmla="*/ 856 w 2072"/>
                    <a:gd name="T25" fmla="*/ 2056 h 2058"/>
                    <a:gd name="T26" fmla="*/ 801 w 2072"/>
                    <a:gd name="T27" fmla="*/ 2058 h 2058"/>
                    <a:gd name="T28" fmla="*/ 747 w 2072"/>
                    <a:gd name="T29" fmla="*/ 2057 h 2058"/>
                    <a:gd name="T30" fmla="*/ 694 w 2072"/>
                    <a:gd name="T31" fmla="*/ 2052 h 2058"/>
                    <a:gd name="T32" fmla="*/ 642 w 2072"/>
                    <a:gd name="T33" fmla="*/ 2044 h 2058"/>
                    <a:gd name="T34" fmla="*/ 592 w 2072"/>
                    <a:gd name="T35" fmla="*/ 2032 h 2058"/>
                    <a:gd name="T36" fmla="*/ 542 w 2072"/>
                    <a:gd name="T37" fmla="*/ 2015 h 2058"/>
                    <a:gd name="T38" fmla="*/ 494 w 2072"/>
                    <a:gd name="T39" fmla="*/ 1995 h 2058"/>
                    <a:gd name="T40" fmla="*/ 449 w 2072"/>
                    <a:gd name="T41" fmla="*/ 1971 h 2058"/>
                    <a:gd name="T42" fmla="*/ 406 w 2072"/>
                    <a:gd name="T43" fmla="*/ 1943 h 2058"/>
                    <a:gd name="T44" fmla="*/ 367 w 2072"/>
                    <a:gd name="T45" fmla="*/ 1910 h 2058"/>
                    <a:gd name="T46" fmla="*/ 330 w 2072"/>
                    <a:gd name="T47" fmla="*/ 1874 h 2058"/>
                    <a:gd name="T48" fmla="*/ 138 w 2072"/>
                    <a:gd name="T49" fmla="*/ 1661 h 2058"/>
                    <a:gd name="T50" fmla="*/ 106 w 2072"/>
                    <a:gd name="T51" fmla="*/ 1620 h 2058"/>
                    <a:gd name="T52" fmla="*/ 77 w 2072"/>
                    <a:gd name="T53" fmla="*/ 1577 h 2058"/>
                    <a:gd name="T54" fmla="*/ 54 w 2072"/>
                    <a:gd name="T55" fmla="*/ 1532 h 2058"/>
                    <a:gd name="T56" fmla="*/ 35 w 2072"/>
                    <a:gd name="T57" fmla="*/ 1484 h 2058"/>
                    <a:gd name="T58" fmla="*/ 20 w 2072"/>
                    <a:gd name="T59" fmla="*/ 1435 h 2058"/>
                    <a:gd name="T60" fmla="*/ 9 w 2072"/>
                    <a:gd name="T61" fmla="*/ 1384 h 2058"/>
                    <a:gd name="T62" fmla="*/ 3 w 2072"/>
                    <a:gd name="T63" fmla="*/ 1331 h 2058"/>
                    <a:gd name="T64" fmla="*/ 0 w 2072"/>
                    <a:gd name="T65" fmla="*/ 1278 h 2058"/>
                    <a:gd name="T66" fmla="*/ 1 w 2072"/>
                    <a:gd name="T67" fmla="*/ 1225 h 2058"/>
                    <a:gd name="T68" fmla="*/ 6 w 2072"/>
                    <a:gd name="T69" fmla="*/ 1171 h 2058"/>
                    <a:gd name="T70" fmla="*/ 14 w 2072"/>
                    <a:gd name="T71" fmla="*/ 1117 h 2058"/>
                    <a:gd name="T72" fmla="*/ 26 w 2072"/>
                    <a:gd name="T73" fmla="*/ 1064 h 2058"/>
                    <a:gd name="T74" fmla="*/ 41 w 2072"/>
                    <a:gd name="T75" fmla="*/ 1011 h 2058"/>
                    <a:gd name="T76" fmla="*/ 60 w 2072"/>
                    <a:gd name="T77" fmla="*/ 959 h 2058"/>
                    <a:gd name="T78" fmla="*/ 81 w 2072"/>
                    <a:gd name="T79" fmla="*/ 908 h 2058"/>
                    <a:gd name="T80" fmla="*/ 106 w 2072"/>
                    <a:gd name="T81" fmla="*/ 860 h 2058"/>
                    <a:gd name="T82" fmla="*/ 133 w 2072"/>
                    <a:gd name="T83" fmla="*/ 813 h 2058"/>
                    <a:gd name="T84" fmla="*/ 164 w 2072"/>
                    <a:gd name="T85" fmla="*/ 768 h 2058"/>
                    <a:gd name="T86" fmla="*/ 197 w 2072"/>
                    <a:gd name="T87" fmla="*/ 725 h 2058"/>
                    <a:gd name="T88" fmla="*/ 232 w 2072"/>
                    <a:gd name="T89" fmla="*/ 685 h 2058"/>
                    <a:gd name="T90" fmla="*/ 270 w 2072"/>
                    <a:gd name="T91" fmla="*/ 649 h 2058"/>
                    <a:gd name="T92" fmla="*/ 992 w 2072"/>
                    <a:gd name="T93" fmla="*/ 0 h 2058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72" h="2058">
                      <a:moveTo>
                        <a:pt x="992" y="0"/>
                      </a:moveTo>
                      <a:lnTo>
                        <a:pt x="2072" y="1204"/>
                      </a:lnTo>
                      <a:lnTo>
                        <a:pt x="1350" y="1852"/>
                      </a:lnTo>
                      <a:lnTo>
                        <a:pt x="1309" y="1886"/>
                      </a:lnTo>
                      <a:lnTo>
                        <a:pt x="1266" y="1916"/>
                      </a:lnTo>
                      <a:lnTo>
                        <a:pt x="1220" y="1945"/>
                      </a:lnTo>
                      <a:lnTo>
                        <a:pt x="1172" y="1970"/>
                      </a:lnTo>
                      <a:lnTo>
                        <a:pt x="1122" y="1993"/>
                      </a:lnTo>
                      <a:lnTo>
                        <a:pt x="1070" y="2011"/>
                      </a:lnTo>
                      <a:lnTo>
                        <a:pt x="1018" y="2027"/>
                      </a:lnTo>
                      <a:lnTo>
                        <a:pt x="964" y="2040"/>
                      </a:lnTo>
                      <a:lnTo>
                        <a:pt x="910" y="2050"/>
                      </a:lnTo>
                      <a:lnTo>
                        <a:pt x="856" y="2056"/>
                      </a:lnTo>
                      <a:lnTo>
                        <a:pt x="801" y="2058"/>
                      </a:lnTo>
                      <a:lnTo>
                        <a:pt x="747" y="2057"/>
                      </a:lnTo>
                      <a:lnTo>
                        <a:pt x="694" y="2052"/>
                      </a:lnTo>
                      <a:lnTo>
                        <a:pt x="642" y="2044"/>
                      </a:lnTo>
                      <a:lnTo>
                        <a:pt x="592" y="2032"/>
                      </a:lnTo>
                      <a:lnTo>
                        <a:pt x="542" y="2015"/>
                      </a:lnTo>
                      <a:lnTo>
                        <a:pt x="494" y="1995"/>
                      </a:lnTo>
                      <a:lnTo>
                        <a:pt x="449" y="1971"/>
                      </a:lnTo>
                      <a:lnTo>
                        <a:pt x="406" y="1943"/>
                      </a:lnTo>
                      <a:lnTo>
                        <a:pt x="367" y="1910"/>
                      </a:lnTo>
                      <a:lnTo>
                        <a:pt x="330" y="1874"/>
                      </a:lnTo>
                      <a:lnTo>
                        <a:pt x="138" y="1661"/>
                      </a:lnTo>
                      <a:lnTo>
                        <a:pt x="106" y="1620"/>
                      </a:lnTo>
                      <a:lnTo>
                        <a:pt x="77" y="1577"/>
                      </a:lnTo>
                      <a:lnTo>
                        <a:pt x="54" y="1532"/>
                      </a:lnTo>
                      <a:lnTo>
                        <a:pt x="35" y="1484"/>
                      </a:lnTo>
                      <a:lnTo>
                        <a:pt x="20" y="1435"/>
                      </a:lnTo>
                      <a:lnTo>
                        <a:pt x="9" y="1384"/>
                      </a:lnTo>
                      <a:lnTo>
                        <a:pt x="3" y="1331"/>
                      </a:lnTo>
                      <a:lnTo>
                        <a:pt x="0" y="1278"/>
                      </a:lnTo>
                      <a:lnTo>
                        <a:pt x="1" y="1225"/>
                      </a:lnTo>
                      <a:lnTo>
                        <a:pt x="6" y="1171"/>
                      </a:lnTo>
                      <a:lnTo>
                        <a:pt x="14" y="1117"/>
                      </a:lnTo>
                      <a:lnTo>
                        <a:pt x="26" y="1064"/>
                      </a:lnTo>
                      <a:lnTo>
                        <a:pt x="41" y="1011"/>
                      </a:lnTo>
                      <a:lnTo>
                        <a:pt x="60" y="959"/>
                      </a:lnTo>
                      <a:lnTo>
                        <a:pt x="81" y="908"/>
                      </a:lnTo>
                      <a:lnTo>
                        <a:pt x="106" y="860"/>
                      </a:lnTo>
                      <a:lnTo>
                        <a:pt x="133" y="813"/>
                      </a:lnTo>
                      <a:lnTo>
                        <a:pt x="164" y="768"/>
                      </a:lnTo>
                      <a:lnTo>
                        <a:pt x="197" y="725"/>
                      </a:lnTo>
                      <a:lnTo>
                        <a:pt x="232" y="685"/>
                      </a:lnTo>
                      <a:lnTo>
                        <a:pt x="270" y="649"/>
                      </a:lnTo>
                      <a:lnTo>
                        <a:pt x="992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138" name="Freeform 19"/>
                <p:cNvSpPr/>
                <p:nvPr/>
              </p:nvSpPr>
              <p:spPr>
                <a:xfrm>
                  <a:off x="4191000" y="1716088"/>
                  <a:ext cx="111125" cy="141288"/>
                </a:xfrm>
                <a:custGeom>
                  <a:avLst/>
                  <a:gdLst>
                    <a:gd name="T0" fmla="*/ 754 w 984"/>
                    <a:gd name="T1" fmla="*/ 0 h 1236"/>
                    <a:gd name="T2" fmla="*/ 814 w 984"/>
                    <a:gd name="T3" fmla="*/ 66 h 1236"/>
                    <a:gd name="T4" fmla="*/ 853 w 984"/>
                    <a:gd name="T5" fmla="*/ 113 h 1236"/>
                    <a:gd name="T6" fmla="*/ 887 w 984"/>
                    <a:gd name="T7" fmla="*/ 162 h 1236"/>
                    <a:gd name="T8" fmla="*/ 915 w 984"/>
                    <a:gd name="T9" fmla="*/ 214 h 1236"/>
                    <a:gd name="T10" fmla="*/ 939 w 984"/>
                    <a:gd name="T11" fmla="*/ 267 h 1236"/>
                    <a:gd name="T12" fmla="*/ 957 w 984"/>
                    <a:gd name="T13" fmla="*/ 321 h 1236"/>
                    <a:gd name="T14" fmla="*/ 971 w 984"/>
                    <a:gd name="T15" fmla="*/ 377 h 1236"/>
                    <a:gd name="T16" fmla="*/ 980 w 984"/>
                    <a:gd name="T17" fmla="*/ 433 h 1236"/>
                    <a:gd name="T18" fmla="*/ 984 w 984"/>
                    <a:gd name="T19" fmla="*/ 490 h 1236"/>
                    <a:gd name="T20" fmla="*/ 983 w 984"/>
                    <a:gd name="T21" fmla="*/ 547 h 1236"/>
                    <a:gd name="T22" fmla="*/ 978 w 984"/>
                    <a:gd name="T23" fmla="*/ 603 h 1236"/>
                    <a:gd name="T24" fmla="*/ 968 w 984"/>
                    <a:gd name="T25" fmla="*/ 659 h 1236"/>
                    <a:gd name="T26" fmla="*/ 953 w 984"/>
                    <a:gd name="T27" fmla="*/ 714 h 1236"/>
                    <a:gd name="T28" fmla="*/ 933 w 984"/>
                    <a:gd name="T29" fmla="*/ 768 h 1236"/>
                    <a:gd name="T30" fmla="*/ 908 w 984"/>
                    <a:gd name="T31" fmla="*/ 819 h 1236"/>
                    <a:gd name="T32" fmla="*/ 880 w 984"/>
                    <a:gd name="T33" fmla="*/ 870 h 1236"/>
                    <a:gd name="T34" fmla="*/ 845 w 984"/>
                    <a:gd name="T35" fmla="*/ 918 h 1236"/>
                    <a:gd name="T36" fmla="*/ 806 w 984"/>
                    <a:gd name="T37" fmla="*/ 963 h 1236"/>
                    <a:gd name="T38" fmla="*/ 764 w 984"/>
                    <a:gd name="T39" fmla="*/ 1006 h 1236"/>
                    <a:gd name="T40" fmla="*/ 507 w 984"/>
                    <a:gd name="T41" fmla="*/ 1236 h 1236"/>
                    <a:gd name="T42" fmla="*/ 0 w 984"/>
                    <a:gd name="T43" fmla="*/ 671 h 1236"/>
                    <a:gd name="T44" fmla="*/ 180 w 984"/>
                    <a:gd name="T45" fmla="*/ 509 h 1236"/>
                    <a:gd name="T46" fmla="*/ 180 w 984"/>
                    <a:gd name="T47" fmla="*/ 507 h 1236"/>
                    <a:gd name="T48" fmla="*/ 205 w 984"/>
                    <a:gd name="T49" fmla="*/ 530 h 1236"/>
                    <a:gd name="T50" fmla="*/ 229 w 984"/>
                    <a:gd name="T51" fmla="*/ 548 h 1236"/>
                    <a:gd name="T52" fmla="*/ 254 w 984"/>
                    <a:gd name="T53" fmla="*/ 559 h 1236"/>
                    <a:gd name="T54" fmla="*/ 279 w 984"/>
                    <a:gd name="T55" fmla="*/ 566 h 1236"/>
                    <a:gd name="T56" fmla="*/ 303 w 984"/>
                    <a:gd name="T57" fmla="*/ 569 h 1236"/>
                    <a:gd name="T58" fmla="*/ 328 w 984"/>
                    <a:gd name="T59" fmla="*/ 568 h 1236"/>
                    <a:gd name="T60" fmla="*/ 350 w 984"/>
                    <a:gd name="T61" fmla="*/ 565 h 1236"/>
                    <a:gd name="T62" fmla="*/ 372 w 984"/>
                    <a:gd name="T63" fmla="*/ 559 h 1236"/>
                    <a:gd name="T64" fmla="*/ 391 w 984"/>
                    <a:gd name="T65" fmla="*/ 552 h 1236"/>
                    <a:gd name="T66" fmla="*/ 409 w 984"/>
                    <a:gd name="T67" fmla="*/ 545 h 1236"/>
                    <a:gd name="T68" fmla="*/ 423 w 984"/>
                    <a:gd name="T69" fmla="*/ 536 h 1236"/>
                    <a:gd name="T70" fmla="*/ 436 w 984"/>
                    <a:gd name="T71" fmla="*/ 529 h 1236"/>
                    <a:gd name="T72" fmla="*/ 445 w 984"/>
                    <a:gd name="T73" fmla="*/ 523 h 1236"/>
                    <a:gd name="T74" fmla="*/ 451 w 984"/>
                    <a:gd name="T75" fmla="*/ 519 h 1236"/>
                    <a:gd name="T76" fmla="*/ 453 w 984"/>
                    <a:gd name="T77" fmla="*/ 518 h 1236"/>
                    <a:gd name="T78" fmla="*/ 595 w 984"/>
                    <a:gd name="T79" fmla="*/ 391 h 1236"/>
                    <a:gd name="T80" fmla="*/ 618 w 984"/>
                    <a:gd name="T81" fmla="*/ 366 h 1236"/>
                    <a:gd name="T82" fmla="*/ 635 w 984"/>
                    <a:gd name="T83" fmla="*/ 342 h 1236"/>
                    <a:gd name="T84" fmla="*/ 647 w 984"/>
                    <a:gd name="T85" fmla="*/ 317 h 1236"/>
                    <a:gd name="T86" fmla="*/ 655 w 984"/>
                    <a:gd name="T87" fmla="*/ 293 h 1236"/>
                    <a:gd name="T88" fmla="*/ 659 w 984"/>
                    <a:gd name="T89" fmla="*/ 269 h 1236"/>
                    <a:gd name="T90" fmla="*/ 659 w 984"/>
                    <a:gd name="T91" fmla="*/ 246 h 1236"/>
                    <a:gd name="T92" fmla="*/ 656 w 984"/>
                    <a:gd name="T93" fmla="*/ 224 h 1236"/>
                    <a:gd name="T94" fmla="*/ 651 w 984"/>
                    <a:gd name="T95" fmla="*/ 203 h 1236"/>
                    <a:gd name="T96" fmla="*/ 644 w 984"/>
                    <a:gd name="T97" fmla="*/ 185 h 1236"/>
                    <a:gd name="T98" fmla="*/ 637 w 984"/>
                    <a:gd name="T99" fmla="*/ 169 h 1236"/>
                    <a:gd name="T100" fmla="*/ 630 w 984"/>
                    <a:gd name="T101" fmla="*/ 154 h 1236"/>
                    <a:gd name="T102" fmla="*/ 624 w 984"/>
                    <a:gd name="T103" fmla="*/ 142 h 1236"/>
                    <a:gd name="T104" fmla="*/ 618 w 984"/>
                    <a:gd name="T105" fmla="*/ 134 h 1236"/>
                    <a:gd name="T106" fmla="*/ 614 w 984"/>
                    <a:gd name="T107" fmla="*/ 128 h 1236"/>
                    <a:gd name="T108" fmla="*/ 613 w 984"/>
                    <a:gd name="T109" fmla="*/ 127 h 1236"/>
                    <a:gd name="T110" fmla="*/ 754 w 984"/>
                    <a:gd name="T111" fmla="*/ 0 h 123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984" h="1236">
                      <a:moveTo>
                        <a:pt x="754" y="0"/>
                      </a:moveTo>
                      <a:lnTo>
                        <a:pt x="814" y="66"/>
                      </a:lnTo>
                      <a:lnTo>
                        <a:pt x="853" y="113"/>
                      </a:lnTo>
                      <a:lnTo>
                        <a:pt x="887" y="162"/>
                      </a:lnTo>
                      <a:lnTo>
                        <a:pt x="915" y="214"/>
                      </a:lnTo>
                      <a:lnTo>
                        <a:pt x="939" y="267"/>
                      </a:lnTo>
                      <a:lnTo>
                        <a:pt x="957" y="321"/>
                      </a:lnTo>
                      <a:lnTo>
                        <a:pt x="971" y="377"/>
                      </a:lnTo>
                      <a:lnTo>
                        <a:pt x="980" y="433"/>
                      </a:lnTo>
                      <a:lnTo>
                        <a:pt x="984" y="490"/>
                      </a:lnTo>
                      <a:lnTo>
                        <a:pt x="983" y="547"/>
                      </a:lnTo>
                      <a:lnTo>
                        <a:pt x="978" y="603"/>
                      </a:lnTo>
                      <a:lnTo>
                        <a:pt x="968" y="659"/>
                      </a:lnTo>
                      <a:lnTo>
                        <a:pt x="953" y="714"/>
                      </a:lnTo>
                      <a:lnTo>
                        <a:pt x="933" y="768"/>
                      </a:lnTo>
                      <a:lnTo>
                        <a:pt x="908" y="819"/>
                      </a:lnTo>
                      <a:lnTo>
                        <a:pt x="880" y="870"/>
                      </a:lnTo>
                      <a:lnTo>
                        <a:pt x="845" y="918"/>
                      </a:lnTo>
                      <a:lnTo>
                        <a:pt x="806" y="963"/>
                      </a:lnTo>
                      <a:lnTo>
                        <a:pt x="764" y="1006"/>
                      </a:lnTo>
                      <a:lnTo>
                        <a:pt x="507" y="1236"/>
                      </a:lnTo>
                      <a:lnTo>
                        <a:pt x="0" y="671"/>
                      </a:lnTo>
                      <a:lnTo>
                        <a:pt x="180" y="509"/>
                      </a:lnTo>
                      <a:lnTo>
                        <a:pt x="180" y="507"/>
                      </a:lnTo>
                      <a:lnTo>
                        <a:pt x="205" y="530"/>
                      </a:lnTo>
                      <a:lnTo>
                        <a:pt x="229" y="548"/>
                      </a:lnTo>
                      <a:lnTo>
                        <a:pt x="254" y="559"/>
                      </a:lnTo>
                      <a:lnTo>
                        <a:pt x="279" y="566"/>
                      </a:lnTo>
                      <a:lnTo>
                        <a:pt x="303" y="569"/>
                      </a:lnTo>
                      <a:lnTo>
                        <a:pt x="328" y="568"/>
                      </a:lnTo>
                      <a:lnTo>
                        <a:pt x="350" y="565"/>
                      </a:lnTo>
                      <a:lnTo>
                        <a:pt x="372" y="559"/>
                      </a:lnTo>
                      <a:lnTo>
                        <a:pt x="391" y="552"/>
                      </a:lnTo>
                      <a:lnTo>
                        <a:pt x="409" y="545"/>
                      </a:lnTo>
                      <a:lnTo>
                        <a:pt x="423" y="536"/>
                      </a:lnTo>
                      <a:lnTo>
                        <a:pt x="436" y="529"/>
                      </a:lnTo>
                      <a:lnTo>
                        <a:pt x="445" y="523"/>
                      </a:lnTo>
                      <a:lnTo>
                        <a:pt x="451" y="519"/>
                      </a:lnTo>
                      <a:lnTo>
                        <a:pt x="453" y="518"/>
                      </a:lnTo>
                      <a:lnTo>
                        <a:pt x="595" y="391"/>
                      </a:lnTo>
                      <a:lnTo>
                        <a:pt x="618" y="366"/>
                      </a:lnTo>
                      <a:lnTo>
                        <a:pt x="635" y="342"/>
                      </a:lnTo>
                      <a:lnTo>
                        <a:pt x="647" y="317"/>
                      </a:lnTo>
                      <a:lnTo>
                        <a:pt x="655" y="293"/>
                      </a:lnTo>
                      <a:lnTo>
                        <a:pt x="659" y="269"/>
                      </a:lnTo>
                      <a:lnTo>
                        <a:pt x="659" y="246"/>
                      </a:lnTo>
                      <a:lnTo>
                        <a:pt x="656" y="224"/>
                      </a:lnTo>
                      <a:lnTo>
                        <a:pt x="651" y="203"/>
                      </a:lnTo>
                      <a:lnTo>
                        <a:pt x="644" y="185"/>
                      </a:lnTo>
                      <a:lnTo>
                        <a:pt x="637" y="169"/>
                      </a:lnTo>
                      <a:lnTo>
                        <a:pt x="630" y="154"/>
                      </a:lnTo>
                      <a:lnTo>
                        <a:pt x="624" y="142"/>
                      </a:lnTo>
                      <a:lnTo>
                        <a:pt x="618" y="134"/>
                      </a:lnTo>
                      <a:lnTo>
                        <a:pt x="614" y="128"/>
                      </a:lnTo>
                      <a:lnTo>
                        <a:pt x="613" y="127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139" name="Freeform 20"/>
                <p:cNvSpPr/>
                <p:nvPr/>
              </p:nvSpPr>
              <p:spPr>
                <a:xfrm>
                  <a:off x="4267200" y="1601787"/>
                  <a:ext cx="61913" cy="114300"/>
                </a:xfrm>
                <a:custGeom>
                  <a:avLst/>
                  <a:gdLst>
                    <a:gd name="T0" fmla="*/ 351 w 546"/>
                    <a:gd name="T1" fmla="*/ 3 h 1016"/>
                    <a:gd name="T2" fmla="*/ 442 w 546"/>
                    <a:gd name="T3" fmla="*/ 23 h 1016"/>
                    <a:gd name="T4" fmla="*/ 538 w 546"/>
                    <a:gd name="T5" fmla="*/ 60 h 1016"/>
                    <a:gd name="T6" fmla="*/ 546 w 546"/>
                    <a:gd name="T7" fmla="*/ 72 h 1016"/>
                    <a:gd name="T8" fmla="*/ 540 w 546"/>
                    <a:gd name="T9" fmla="*/ 91 h 1016"/>
                    <a:gd name="T10" fmla="*/ 521 w 546"/>
                    <a:gd name="T11" fmla="*/ 113 h 1016"/>
                    <a:gd name="T12" fmla="*/ 499 w 546"/>
                    <a:gd name="T13" fmla="*/ 125 h 1016"/>
                    <a:gd name="T14" fmla="*/ 480 w 546"/>
                    <a:gd name="T15" fmla="*/ 125 h 1016"/>
                    <a:gd name="T16" fmla="*/ 386 w 546"/>
                    <a:gd name="T17" fmla="*/ 89 h 1016"/>
                    <a:gd name="T18" fmla="*/ 305 w 546"/>
                    <a:gd name="T19" fmla="*/ 72 h 1016"/>
                    <a:gd name="T20" fmla="*/ 235 w 546"/>
                    <a:gd name="T21" fmla="*/ 68 h 1016"/>
                    <a:gd name="T22" fmla="*/ 178 w 546"/>
                    <a:gd name="T23" fmla="*/ 75 h 1016"/>
                    <a:gd name="T24" fmla="*/ 136 w 546"/>
                    <a:gd name="T25" fmla="*/ 90 h 1016"/>
                    <a:gd name="T26" fmla="*/ 107 w 546"/>
                    <a:gd name="T27" fmla="*/ 111 h 1016"/>
                    <a:gd name="T28" fmla="*/ 88 w 546"/>
                    <a:gd name="T29" fmla="*/ 145 h 1016"/>
                    <a:gd name="T30" fmla="*/ 82 w 546"/>
                    <a:gd name="T31" fmla="*/ 191 h 1016"/>
                    <a:gd name="T32" fmla="*/ 93 w 546"/>
                    <a:gd name="T33" fmla="*/ 247 h 1016"/>
                    <a:gd name="T34" fmla="*/ 124 w 546"/>
                    <a:gd name="T35" fmla="*/ 310 h 1016"/>
                    <a:gd name="T36" fmla="*/ 180 w 546"/>
                    <a:gd name="T37" fmla="*/ 377 h 1016"/>
                    <a:gd name="T38" fmla="*/ 262 w 546"/>
                    <a:gd name="T39" fmla="*/ 449 h 1016"/>
                    <a:gd name="T40" fmla="*/ 330 w 546"/>
                    <a:gd name="T41" fmla="*/ 523 h 1016"/>
                    <a:gd name="T42" fmla="*/ 372 w 546"/>
                    <a:gd name="T43" fmla="*/ 594 h 1016"/>
                    <a:gd name="T44" fmla="*/ 389 w 546"/>
                    <a:gd name="T45" fmla="*/ 665 h 1016"/>
                    <a:gd name="T46" fmla="*/ 381 w 546"/>
                    <a:gd name="T47" fmla="*/ 733 h 1016"/>
                    <a:gd name="T48" fmla="*/ 347 w 546"/>
                    <a:gd name="T49" fmla="*/ 799 h 1016"/>
                    <a:gd name="T50" fmla="*/ 302 w 546"/>
                    <a:gd name="T51" fmla="*/ 856 h 1016"/>
                    <a:gd name="T52" fmla="*/ 253 w 546"/>
                    <a:gd name="T53" fmla="*/ 904 h 1016"/>
                    <a:gd name="T54" fmla="*/ 202 w 546"/>
                    <a:gd name="T55" fmla="*/ 944 h 1016"/>
                    <a:gd name="T56" fmla="*/ 154 w 546"/>
                    <a:gd name="T57" fmla="*/ 974 h 1016"/>
                    <a:gd name="T58" fmla="*/ 114 w 546"/>
                    <a:gd name="T59" fmla="*/ 996 h 1016"/>
                    <a:gd name="T60" fmla="*/ 85 w 546"/>
                    <a:gd name="T61" fmla="*/ 1011 h 1016"/>
                    <a:gd name="T62" fmla="*/ 71 w 546"/>
                    <a:gd name="T63" fmla="*/ 1016 h 1016"/>
                    <a:gd name="T64" fmla="*/ 5 w 546"/>
                    <a:gd name="T65" fmla="*/ 932 h 1016"/>
                    <a:gd name="T66" fmla="*/ 28 w 546"/>
                    <a:gd name="T67" fmla="*/ 923 h 1016"/>
                    <a:gd name="T68" fmla="*/ 57 w 546"/>
                    <a:gd name="T69" fmla="*/ 916 h 1016"/>
                    <a:gd name="T70" fmla="*/ 85 w 546"/>
                    <a:gd name="T71" fmla="*/ 911 h 1016"/>
                    <a:gd name="T72" fmla="*/ 134 w 546"/>
                    <a:gd name="T73" fmla="*/ 895 h 1016"/>
                    <a:gd name="T74" fmla="*/ 199 w 546"/>
                    <a:gd name="T75" fmla="*/ 862 h 1016"/>
                    <a:gd name="T76" fmla="*/ 242 w 546"/>
                    <a:gd name="T77" fmla="*/ 829 h 1016"/>
                    <a:gd name="T78" fmla="*/ 269 w 546"/>
                    <a:gd name="T79" fmla="*/ 802 h 1016"/>
                    <a:gd name="T80" fmla="*/ 281 w 546"/>
                    <a:gd name="T81" fmla="*/ 786 h 1016"/>
                    <a:gd name="T82" fmla="*/ 289 w 546"/>
                    <a:gd name="T83" fmla="*/ 773 h 1016"/>
                    <a:gd name="T84" fmla="*/ 301 w 546"/>
                    <a:gd name="T85" fmla="*/ 748 h 1016"/>
                    <a:gd name="T86" fmla="*/ 309 w 546"/>
                    <a:gd name="T87" fmla="*/ 717 h 1016"/>
                    <a:gd name="T88" fmla="*/ 308 w 546"/>
                    <a:gd name="T89" fmla="*/ 681 h 1016"/>
                    <a:gd name="T90" fmla="*/ 295 w 546"/>
                    <a:gd name="T91" fmla="*/ 639 h 1016"/>
                    <a:gd name="T92" fmla="*/ 268 w 546"/>
                    <a:gd name="T93" fmla="*/ 590 h 1016"/>
                    <a:gd name="T94" fmla="*/ 222 w 546"/>
                    <a:gd name="T95" fmla="*/ 535 h 1016"/>
                    <a:gd name="T96" fmla="*/ 155 w 546"/>
                    <a:gd name="T97" fmla="*/ 473 h 1016"/>
                    <a:gd name="T98" fmla="*/ 87 w 546"/>
                    <a:gd name="T99" fmla="*/ 407 h 1016"/>
                    <a:gd name="T100" fmla="*/ 39 w 546"/>
                    <a:gd name="T101" fmla="*/ 340 h 1016"/>
                    <a:gd name="T102" fmla="*/ 12 w 546"/>
                    <a:gd name="T103" fmla="*/ 272 h 1016"/>
                    <a:gd name="T104" fmla="*/ 8 w 546"/>
                    <a:gd name="T105" fmla="*/ 206 h 1016"/>
                    <a:gd name="T106" fmla="*/ 27 w 546"/>
                    <a:gd name="T107" fmla="*/ 144 h 1016"/>
                    <a:gd name="T108" fmla="*/ 67 w 546"/>
                    <a:gd name="T109" fmla="*/ 86 h 1016"/>
                    <a:gd name="T110" fmla="*/ 123 w 546"/>
                    <a:gd name="T111" fmla="*/ 41 h 1016"/>
                    <a:gd name="T112" fmla="*/ 190 w 546"/>
                    <a:gd name="T113" fmla="*/ 13 h 1016"/>
                    <a:gd name="T114" fmla="*/ 267 w 546"/>
                    <a:gd name="T115" fmla="*/ 0 h 101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46" h="1016">
                      <a:moveTo>
                        <a:pt x="309" y="0"/>
                      </a:moveTo>
                      <a:lnTo>
                        <a:pt x="351" y="3"/>
                      </a:lnTo>
                      <a:lnTo>
                        <a:pt x="396" y="11"/>
                      </a:lnTo>
                      <a:lnTo>
                        <a:pt x="442" y="23"/>
                      </a:lnTo>
                      <a:lnTo>
                        <a:pt x="490" y="39"/>
                      </a:lnTo>
                      <a:lnTo>
                        <a:pt x="538" y="60"/>
                      </a:lnTo>
                      <a:lnTo>
                        <a:pt x="544" y="64"/>
                      </a:lnTo>
                      <a:lnTo>
                        <a:pt x="546" y="72"/>
                      </a:lnTo>
                      <a:lnTo>
                        <a:pt x="545" y="81"/>
                      </a:lnTo>
                      <a:lnTo>
                        <a:pt x="540" y="91"/>
                      </a:lnTo>
                      <a:lnTo>
                        <a:pt x="532" y="102"/>
                      </a:lnTo>
                      <a:lnTo>
                        <a:pt x="521" y="113"/>
                      </a:lnTo>
                      <a:lnTo>
                        <a:pt x="510" y="120"/>
                      </a:lnTo>
                      <a:lnTo>
                        <a:pt x="499" y="125"/>
                      </a:lnTo>
                      <a:lnTo>
                        <a:pt x="489" y="127"/>
                      </a:lnTo>
                      <a:lnTo>
                        <a:pt x="480" y="125"/>
                      </a:lnTo>
                      <a:lnTo>
                        <a:pt x="432" y="105"/>
                      </a:lnTo>
                      <a:lnTo>
                        <a:pt x="386" y="89"/>
                      </a:lnTo>
                      <a:lnTo>
                        <a:pt x="344" y="79"/>
                      </a:lnTo>
                      <a:lnTo>
                        <a:pt x="305" y="72"/>
                      </a:lnTo>
                      <a:lnTo>
                        <a:pt x="268" y="68"/>
                      </a:lnTo>
                      <a:lnTo>
                        <a:pt x="235" y="68"/>
                      </a:lnTo>
                      <a:lnTo>
                        <a:pt x="205" y="70"/>
                      </a:lnTo>
                      <a:lnTo>
                        <a:pt x="178" y="75"/>
                      </a:lnTo>
                      <a:lnTo>
                        <a:pt x="155" y="82"/>
                      </a:lnTo>
                      <a:lnTo>
                        <a:pt x="136" y="90"/>
                      </a:lnTo>
                      <a:lnTo>
                        <a:pt x="119" y="100"/>
                      </a:lnTo>
                      <a:lnTo>
                        <a:pt x="107" y="111"/>
                      </a:lnTo>
                      <a:lnTo>
                        <a:pt x="96" y="126"/>
                      </a:lnTo>
                      <a:lnTo>
                        <a:pt x="88" y="145"/>
                      </a:lnTo>
                      <a:lnTo>
                        <a:pt x="83" y="167"/>
                      </a:lnTo>
                      <a:lnTo>
                        <a:pt x="82" y="191"/>
                      </a:lnTo>
                      <a:lnTo>
                        <a:pt x="85" y="218"/>
                      </a:lnTo>
                      <a:lnTo>
                        <a:pt x="93" y="247"/>
                      </a:lnTo>
                      <a:lnTo>
                        <a:pt x="105" y="278"/>
                      </a:lnTo>
                      <a:lnTo>
                        <a:pt x="124" y="310"/>
                      </a:lnTo>
                      <a:lnTo>
                        <a:pt x="149" y="343"/>
                      </a:lnTo>
                      <a:lnTo>
                        <a:pt x="180" y="377"/>
                      </a:lnTo>
                      <a:lnTo>
                        <a:pt x="219" y="411"/>
                      </a:lnTo>
                      <a:lnTo>
                        <a:pt x="262" y="449"/>
                      </a:lnTo>
                      <a:lnTo>
                        <a:pt x="298" y="486"/>
                      </a:lnTo>
                      <a:lnTo>
                        <a:pt x="330" y="523"/>
                      </a:lnTo>
                      <a:lnTo>
                        <a:pt x="353" y="559"/>
                      </a:lnTo>
                      <a:lnTo>
                        <a:pt x="372" y="594"/>
                      </a:lnTo>
                      <a:lnTo>
                        <a:pt x="383" y="630"/>
                      </a:lnTo>
                      <a:lnTo>
                        <a:pt x="389" y="665"/>
                      </a:lnTo>
                      <a:lnTo>
                        <a:pt x="388" y="699"/>
                      </a:lnTo>
                      <a:lnTo>
                        <a:pt x="381" y="733"/>
                      </a:lnTo>
                      <a:lnTo>
                        <a:pt x="368" y="766"/>
                      </a:lnTo>
                      <a:lnTo>
                        <a:pt x="347" y="799"/>
                      </a:lnTo>
                      <a:lnTo>
                        <a:pt x="326" y="828"/>
                      </a:lnTo>
                      <a:lnTo>
                        <a:pt x="302" y="856"/>
                      </a:lnTo>
                      <a:lnTo>
                        <a:pt x="278" y="880"/>
                      </a:lnTo>
                      <a:lnTo>
                        <a:pt x="253" y="904"/>
                      </a:lnTo>
                      <a:lnTo>
                        <a:pt x="227" y="924"/>
                      </a:lnTo>
                      <a:lnTo>
                        <a:pt x="202" y="944"/>
                      </a:lnTo>
                      <a:lnTo>
                        <a:pt x="177" y="960"/>
                      </a:lnTo>
                      <a:lnTo>
                        <a:pt x="154" y="974"/>
                      </a:lnTo>
                      <a:lnTo>
                        <a:pt x="132" y="986"/>
                      </a:lnTo>
                      <a:lnTo>
                        <a:pt x="114" y="996"/>
                      </a:lnTo>
                      <a:lnTo>
                        <a:pt x="98" y="1005"/>
                      </a:lnTo>
                      <a:lnTo>
                        <a:pt x="85" y="1011"/>
                      </a:lnTo>
                      <a:lnTo>
                        <a:pt x="76" y="1015"/>
                      </a:lnTo>
                      <a:lnTo>
                        <a:pt x="71" y="1016"/>
                      </a:lnTo>
                      <a:lnTo>
                        <a:pt x="0" y="939"/>
                      </a:lnTo>
                      <a:lnTo>
                        <a:pt x="5" y="932"/>
                      </a:lnTo>
                      <a:lnTo>
                        <a:pt x="14" y="927"/>
                      </a:lnTo>
                      <a:lnTo>
                        <a:pt x="28" y="923"/>
                      </a:lnTo>
                      <a:lnTo>
                        <a:pt x="42" y="919"/>
                      </a:lnTo>
                      <a:lnTo>
                        <a:pt x="57" y="916"/>
                      </a:lnTo>
                      <a:lnTo>
                        <a:pt x="72" y="913"/>
                      </a:lnTo>
                      <a:lnTo>
                        <a:pt x="85" y="911"/>
                      </a:lnTo>
                      <a:lnTo>
                        <a:pt x="94" y="910"/>
                      </a:lnTo>
                      <a:lnTo>
                        <a:pt x="134" y="895"/>
                      </a:lnTo>
                      <a:lnTo>
                        <a:pt x="169" y="879"/>
                      </a:lnTo>
                      <a:lnTo>
                        <a:pt x="199" y="862"/>
                      </a:lnTo>
                      <a:lnTo>
                        <a:pt x="223" y="846"/>
                      </a:lnTo>
                      <a:lnTo>
                        <a:pt x="242" y="829"/>
                      </a:lnTo>
                      <a:lnTo>
                        <a:pt x="258" y="815"/>
                      </a:lnTo>
                      <a:lnTo>
                        <a:pt x="269" y="802"/>
                      </a:lnTo>
                      <a:lnTo>
                        <a:pt x="277" y="792"/>
                      </a:lnTo>
                      <a:lnTo>
                        <a:pt x="281" y="786"/>
                      </a:lnTo>
                      <a:lnTo>
                        <a:pt x="282" y="784"/>
                      </a:lnTo>
                      <a:lnTo>
                        <a:pt x="289" y="773"/>
                      </a:lnTo>
                      <a:lnTo>
                        <a:pt x="295" y="761"/>
                      </a:lnTo>
                      <a:lnTo>
                        <a:pt x="301" y="748"/>
                      </a:lnTo>
                      <a:lnTo>
                        <a:pt x="306" y="734"/>
                      </a:lnTo>
                      <a:lnTo>
                        <a:pt x="309" y="717"/>
                      </a:lnTo>
                      <a:lnTo>
                        <a:pt x="310" y="700"/>
                      </a:lnTo>
                      <a:lnTo>
                        <a:pt x="308" y="681"/>
                      </a:lnTo>
                      <a:lnTo>
                        <a:pt x="302" y="660"/>
                      </a:lnTo>
                      <a:lnTo>
                        <a:pt x="295" y="639"/>
                      </a:lnTo>
                      <a:lnTo>
                        <a:pt x="283" y="616"/>
                      </a:lnTo>
                      <a:lnTo>
                        <a:pt x="268" y="590"/>
                      </a:lnTo>
                      <a:lnTo>
                        <a:pt x="248" y="564"/>
                      </a:lnTo>
                      <a:lnTo>
                        <a:pt x="222" y="535"/>
                      </a:lnTo>
                      <a:lnTo>
                        <a:pt x="192" y="505"/>
                      </a:lnTo>
                      <a:lnTo>
                        <a:pt x="155" y="473"/>
                      </a:lnTo>
                      <a:lnTo>
                        <a:pt x="118" y="441"/>
                      </a:lnTo>
                      <a:lnTo>
                        <a:pt x="87" y="407"/>
                      </a:lnTo>
                      <a:lnTo>
                        <a:pt x="60" y="373"/>
                      </a:lnTo>
                      <a:lnTo>
                        <a:pt x="39" y="340"/>
                      </a:lnTo>
                      <a:lnTo>
                        <a:pt x="24" y="306"/>
                      </a:lnTo>
                      <a:lnTo>
                        <a:pt x="12" y="272"/>
                      </a:lnTo>
                      <a:lnTo>
                        <a:pt x="7" y="239"/>
                      </a:lnTo>
                      <a:lnTo>
                        <a:pt x="8" y="206"/>
                      </a:lnTo>
                      <a:lnTo>
                        <a:pt x="14" y="175"/>
                      </a:lnTo>
                      <a:lnTo>
                        <a:pt x="27" y="144"/>
                      </a:lnTo>
                      <a:lnTo>
                        <a:pt x="44" y="115"/>
                      </a:lnTo>
                      <a:lnTo>
                        <a:pt x="67" y="86"/>
                      </a:lnTo>
                      <a:lnTo>
                        <a:pt x="94" y="62"/>
                      </a:lnTo>
                      <a:lnTo>
                        <a:pt x="123" y="41"/>
                      </a:lnTo>
                      <a:lnTo>
                        <a:pt x="156" y="25"/>
                      </a:lnTo>
                      <a:lnTo>
                        <a:pt x="190" y="13"/>
                      </a:lnTo>
                      <a:lnTo>
                        <a:pt x="227" y="4"/>
                      </a:lnTo>
                      <a:lnTo>
                        <a:pt x="267" y="0"/>
                      </a:lnTo>
                      <a:lnTo>
                        <a:pt x="309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140" name="Freeform 21"/>
                <p:cNvSpPr/>
                <p:nvPr/>
              </p:nvSpPr>
              <p:spPr>
                <a:xfrm>
                  <a:off x="4211638" y="1727200"/>
                  <a:ext cx="41275" cy="39688"/>
                </a:xfrm>
                <a:custGeom>
                  <a:avLst/>
                  <a:gdLst>
                    <a:gd name="T0" fmla="*/ 263 w 366"/>
                    <a:gd name="T1" fmla="*/ 0 h 351"/>
                    <a:gd name="T2" fmla="*/ 283 w 366"/>
                    <a:gd name="T3" fmla="*/ 3 h 351"/>
                    <a:gd name="T4" fmla="*/ 303 w 366"/>
                    <a:gd name="T5" fmla="*/ 11 h 351"/>
                    <a:gd name="T6" fmla="*/ 322 w 366"/>
                    <a:gd name="T7" fmla="*/ 22 h 351"/>
                    <a:gd name="T8" fmla="*/ 338 w 366"/>
                    <a:gd name="T9" fmla="*/ 37 h 351"/>
                    <a:gd name="T10" fmla="*/ 350 w 366"/>
                    <a:gd name="T11" fmla="*/ 54 h 351"/>
                    <a:gd name="T12" fmla="*/ 360 w 366"/>
                    <a:gd name="T13" fmla="*/ 75 h 351"/>
                    <a:gd name="T14" fmla="*/ 365 w 366"/>
                    <a:gd name="T15" fmla="*/ 95 h 351"/>
                    <a:gd name="T16" fmla="*/ 366 w 366"/>
                    <a:gd name="T17" fmla="*/ 115 h 351"/>
                    <a:gd name="T18" fmla="*/ 363 w 366"/>
                    <a:gd name="T19" fmla="*/ 136 h 351"/>
                    <a:gd name="T20" fmla="*/ 356 w 366"/>
                    <a:gd name="T21" fmla="*/ 156 h 351"/>
                    <a:gd name="T22" fmla="*/ 344 w 366"/>
                    <a:gd name="T23" fmla="*/ 175 h 351"/>
                    <a:gd name="T24" fmla="*/ 330 w 366"/>
                    <a:gd name="T25" fmla="*/ 191 h 351"/>
                    <a:gd name="T26" fmla="*/ 182 w 366"/>
                    <a:gd name="T27" fmla="*/ 323 h 351"/>
                    <a:gd name="T28" fmla="*/ 164 w 366"/>
                    <a:gd name="T29" fmla="*/ 336 h 351"/>
                    <a:gd name="T30" fmla="*/ 145 w 366"/>
                    <a:gd name="T31" fmla="*/ 346 h 351"/>
                    <a:gd name="T32" fmla="*/ 124 w 366"/>
                    <a:gd name="T33" fmla="*/ 351 h 351"/>
                    <a:gd name="T34" fmla="*/ 103 w 366"/>
                    <a:gd name="T35" fmla="*/ 351 h 351"/>
                    <a:gd name="T36" fmla="*/ 83 w 366"/>
                    <a:gd name="T37" fmla="*/ 348 h 351"/>
                    <a:gd name="T38" fmla="*/ 63 w 366"/>
                    <a:gd name="T39" fmla="*/ 340 h 351"/>
                    <a:gd name="T40" fmla="*/ 44 w 366"/>
                    <a:gd name="T41" fmla="*/ 330 h 351"/>
                    <a:gd name="T42" fmla="*/ 28 w 366"/>
                    <a:gd name="T43" fmla="*/ 315 h 351"/>
                    <a:gd name="T44" fmla="*/ 15 w 366"/>
                    <a:gd name="T45" fmla="*/ 297 h 351"/>
                    <a:gd name="T46" fmla="*/ 6 w 366"/>
                    <a:gd name="T47" fmla="*/ 277 h 351"/>
                    <a:gd name="T48" fmla="*/ 1 w 366"/>
                    <a:gd name="T49" fmla="*/ 257 h 351"/>
                    <a:gd name="T50" fmla="*/ 0 w 366"/>
                    <a:gd name="T51" fmla="*/ 236 h 351"/>
                    <a:gd name="T52" fmla="*/ 3 w 366"/>
                    <a:gd name="T53" fmla="*/ 215 h 351"/>
                    <a:gd name="T54" fmla="*/ 10 w 366"/>
                    <a:gd name="T55" fmla="*/ 196 h 351"/>
                    <a:gd name="T56" fmla="*/ 22 w 366"/>
                    <a:gd name="T57" fmla="*/ 178 h 351"/>
                    <a:gd name="T58" fmla="*/ 37 w 366"/>
                    <a:gd name="T59" fmla="*/ 161 h 351"/>
                    <a:gd name="T60" fmla="*/ 183 w 366"/>
                    <a:gd name="T61" fmla="*/ 29 h 351"/>
                    <a:gd name="T62" fmla="*/ 202 w 366"/>
                    <a:gd name="T63" fmla="*/ 16 h 351"/>
                    <a:gd name="T64" fmla="*/ 221 w 366"/>
                    <a:gd name="T65" fmla="*/ 7 h 351"/>
                    <a:gd name="T66" fmla="*/ 241 w 366"/>
                    <a:gd name="T67" fmla="*/ 1 h 351"/>
                    <a:gd name="T68" fmla="*/ 263 w 366"/>
                    <a:gd name="T69" fmla="*/ 0 h 351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66" h="351">
                      <a:moveTo>
                        <a:pt x="263" y="0"/>
                      </a:moveTo>
                      <a:lnTo>
                        <a:pt x="283" y="3"/>
                      </a:lnTo>
                      <a:lnTo>
                        <a:pt x="303" y="11"/>
                      </a:lnTo>
                      <a:lnTo>
                        <a:pt x="322" y="22"/>
                      </a:lnTo>
                      <a:lnTo>
                        <a:pt x="338" y="37"/>
                      </a:lnTo>
                      <a:lnTo>
                        <a:pt x="350" y="54"/>
                      </a:lnTo>
                      <a:lnTo>
                        <a:pt x="360" y="75"/>
                      </a:lnTo>
                      <a:lnTo>
                        <a:pt x="365" y="95"/>
                      </a:lnTo>
                      <a:lnTo>
                        <a:pt x="366" y="115"/>
                      </a:lnTo>
                      <a:lnTo>
                        <a:pt x="363" y="136"/>
                      </a:lnTo>
                      <a:lnTo>
                        <a:pt x="356" y="156"/>
                      </a:lnTo>
                      <a:lnTo>
                        <a:pt x="344" y="175"/>
                      </a:lnTo>
                      <a:lnTo>
                        <a:pt x="330" y="191"/>
                      </a:lnTo>
                      <a:lnTo>
                        <a:pt x="182" y="323"/>
                      </a:lnTo>
                      <a:lnTo>
                        <a:pt x="164" y="336"/>
                      </a:lnTo>
                      <a:lnTo>
                        <a:pt x="145" y="346"/>
                      </a:lnTo>
                      <a:lnTo>
                        <a:pt x="124" y="351"/>
                      </a:lnTo>
                      <a:lnTo>
                        <a:pt x="103" y="351"/>
                      </a:lnTo>
                      <a:lnTo>
                        <a:pt x="83" y="348"/>
                      </a:lnTo>
                      <a:lnTo>
                        <a:pt x="63" y="340"/>
                      </a:lnTo>
                      <a:lnTo>
                        <a:pt x="44" y="330"/>
                      </a:lnTo>
                      <a:lnTo>
                        <a:pt x="28" y="315"/>
                      </a:lnTo>
                      <a:lnTo>
                        <a:pt x="15" y="297"/>
                      </a:lnTo>
                      <a:lnTo>
                        <a:pt x="6" y="277"/>
                      </a:lnTo>
                      <a:lnTo>
                        <a:pt x="1" y="257"/>
                      </a:lnTo>
                      <a:lnTo>
                        <a:pt x="0" y="236"/>
                      </a:lnTo>
                      <a:lnTo>
                        <a:pt x="3" y="215"/>
                      </a:lnTo>
                      <a:lnTo>
                        <a:pt x="10" y="196"/>
                      </a:lnTo>
                      <a:lnTo>
                        <a:pt x="22" y="178"/>
                      </a:lnTo>
                      <a:lnTo>
                        <a:pt x="37" y="161"/>
                      </a:lnTo>
                      <a:lnTo>
                        <a:pt x="183" y="29"/>
                      </a:lnTo>
                      <a:lnTo>
                        <a:pt x="202" y="16"/>
                      </a:lnTo>
                      <a:lnTo>
                        <a:pt x="221" y="7"/>
                      </a:lnTo>
                      <a:lnTo>
                        <a:pt x="241" y="1"/>
                      </a:lnTo>
                      <a:lnTo>
                        <a:pt x="263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</p:grpSp>
        </p:grpSp>
        <p:sp>
          <p:nvSpPr>
            <p:cNvPr id="141" name=""/>
            <p:cNvSpPr txBox="1"/>
            <p:nvPr/>
          </p:nvSpPr>
          <p:spPr>
            <a:xfrm>
              <a:off x="1333500" y="1927352"/>
              <a:ext cx="9136224" cy="366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게임의 긴장감을 올려주는 탈락 여부 결정  </a:t>
              </a:r>
              <a:r>
                <a:rPr lang="en-US" altLang="ko-KR"/>
                <a:t>-</a:t>
              </a:r>
              <a:r>
                <a:rPr lang="ko-KR" altLang="en-US"/>
                <a:t>오충헌 학우님</a:t>
              </a:r>
              <a:endParaRPr lang="ko-KR" altLang="en-US"/>
            </a:p>
          </p:txBody>
        </p:sp>
      </p:grpSp>
      <p:pic>
        <p:nvPicPr>
          <p:cNvPr id="1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83000" y="1262747"/>
            <a:ext cx="4701947" cy="5281117"/>
          </a:xfrm>
          <a:prstGeom prst="rect">
            <a:avLst/>
          </a:prstGeom>
        </p:spPr>
      </p:pic>
      <p:sp>
        <p:nvSpPr>
          <p:cNvPr id="143" name=""/>
          <p:cNvSpPr txBox="1"/>
          <p:nvPr/>
        </p:nvSpPr>
        <p:spPr>
          <a:xfrm>
            <a:off x="9881703" y="6235336"/>
            <a:ext cx="1078852" cy="292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solidFill>
                  <a:schemeClr val="bg1">
                    <a:lumMod val="50000"/>
                  </a:schemeClr>
                </a:solidFill>
              </a:rPr>
              <a:t>window.py</a:t>
            </a:r>
            <a:endParaRPr lang="en-US" altLang="ko-KR" sz="13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13378" y="5733170"/>
            <a:ext cx="3368332" cy="823031"/>
          </a:xfrm>
          <a:prstGeom prst="rect">
            <a:avLst/>
          </a:prstGeom>
        </p:spPr>
      </p:pic>
      <p:sp>
        <p:nvSpPr>
          <p:cNvPr id="148" name=""/>
          <p:cNvSpPr txBox="1"/>
          <p:nvPr/>
        </p:nvSpPr>
        <p:spPr>
          <a:xfrm>
            <a:off x="4124714" y="6251276"/>
            <a:ext cx="1078852" cy="292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solidFill>
                  <a:schemeClr val="bg1">
                    <a:lumMod val="50000"/>
                  </a:schemeClr>
                </a:solidFill>
              </a:rPr>
              <a:t>window.py</a:t>
            </a:r>
            <a:endParaRPr lang="en-US" altLang="ko-KR" sz="13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51" name=""/>
          <p:cNvGrpSpPr/>
          <p:nvPr/>
        </p:nvGrpSpPr>
        <p:grpSpPr>
          <a:xfrm rot="0">
            <a:off x="1956381" y="2424421"/>
            <a:ext cx="3102431" cy="3195329"/>
            <a:chOff x="2191332" y="1175190"/>
            <a:chExt cx="3102431" cy="3195329"/>
          </a:xfrm>
        </p:grpSpPr>
        <p:pic>
          <p:nvPicPr>
            <p:cNvPr id="149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191332" y="1185083"/>
              <a:ext cx="2735817" cy="3185436"/>
            </a:xfrm>
            <a:prstGeom prst="rect">
              <a:avLst/>
            </a:prstGeom>
          </p:spPr>
        </p:pic>
        <p:sp>
          <p:nvSpPr>
            <p:cNvPr id="147" name=""/>
            <p:cNvSpPr txBox="1"/>
            <p:nvPr/>
          </p:nvSpPr>
          <p:spPr>
            <a:xfrm>
              <a:off x="4137156" y="1175190"/>
              <a:ext cx="1156607" cy="291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300">
                  <a:solidFill>
                    <a:schemeClr val="bg1">
                      <a:lumMod val="50000"/>
                    </a:schemeClr>
                  </a:solidFill>
                </a:rPr>
                <a:t>map1.py</a:t>
              </a:r>
              <a:endParaRPr lang="en-US" altLang="ko-KR" sz="13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2" name=""/>
          <p:cNvGrpSpPr/>
          <p:nvPr/>
        </p:nvGrpSpPr>
        <p:grpSpPr>
          <a:xfrm rot="0">
            <a:off x="1956542" y="1624246"/>
            <a:ext cx="3247475" cy="685858"/>
            <a:chOff x="1686667" y="1576621"/>
            <a:chExt cx="3247475" cy="685858"/>
          </a:xfrm>
        </p:grpSpPr>
        <p:pic>
          <p:nvPicPr>
            <p:cNvPr id="145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86667" y="1576621"/>
              <a:ext cx="2872989" cy="685859"/>
            </a:xfrm>
            <a:prstGeom prst="rect">
              <a:avLst/>
            </a:prstGeom>
          </p:spPr>
        </p:pic>
        <p:sp>
          <p:nvSpPr>
            <p:cNvPr id="150" name=""/>
            <p:cNvSpPr txBox="1"/>
            <p:nvPr/>
          </p:nvSpPr>
          <p:spPr>
            <a:xfrm>
              <a:off x="3777536" y="1962589"/>
              <a:ext cx="1156607" cy="291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300">
                  <a:solidFill>
                    <a:schemeClr val="bg1">
                      <a:lumMod val="50000"/>
                    </a:schemeClr>
                  </a:solidFill>
                </a:rPr>
                <a:t>map1.py</a:t>
              </a:r>
              <a:endParaRPr lang="en-US" altLang="ko-KR" sz="13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en-US" altLang="ko-KR" sz="400" kern="0">
                <a:solidFill>
                  <a:prstClr val="white"/>
                </a:solidFill>
              </a:rPr>
              <a:t>Enjoy your stylish business and campus life with BIZCAM</a:t>
            </a: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i="1"/>
              <a:t>역할 분담 및 진행 결과</a:t>
            </a:r>
            <a:endParaRPr lang="ko-KR" altLang="en-US" b="1" i="1"/>
          </a:p>
        </p:txBody>
      </p:sp>
      <p:sp>
        <p:nvSpPr>
          <p:cNvPr id="9" name="직각 삼각형 8"/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/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/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8" name="그룹 36"/>
          <p:cNvGrpSpPr/>
          <p:nvPr/>
        </p:nvGrpSpPr>
        <p:grpSpPr>
          <a:xfrm rot="0">
            <a:off x="3964526" y="0"/>
            <a:ext cx="487869" cy="487869"/>
            <a:chOff x="3375430" y="832800"/>
            <a:chExt cx="865635" cy="865635"/>
          </a:xfrm>
        </p:grpSpPr>
        <p:sp>
          <p:nvSpPr>
            <p:cNvPr id="119" name="타원 37"/>
            <p:cNvSpPr/>
            <p:nvPr/>
          </p:nvSpPr>
          <p:spPr>
            <a:xfrm>
              <a:off x="3375430" y="832800"/>
              <a:ext cx="865635" cy="865635"/>
            </a:xfrm>
            <a:prstGeom prst="ellipse">
              <a:avLst/>
            </a:prstGeom>
            <a:solidFill>
              <a:srgbClr val="ff68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0" name="Freeform 6"/>
            <p:cNvSpPr/>
            <p:nvPr/>
          </p:nvSpPr>
          <p:spPr>
            <a:xfrm>
              <a:off x="3591747" y="1059173"/>
              <a:ext cx="433002" cy="38389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2" name=""/>
          <p:cNvGrpSpPr/>
          <p:nvPr/>
        </p:nvGrpSpPr>
        <p:grpSpPr>
          <a:xfrm rot="0">
            <a:off x="534666" y="790340"/>
            <a:ext cx="9760108" cy="487870"/>
            <a:chOff x="709615" y="1866860"/>
            <a:chExt cx="9760108" cy="487870"/>
          </a:xfrm>
        </p:grpSpPr>
        <p:grpSp>
          <p:nvGrpSpPr>
            <p:cNvPr id="133" name="그룹 28"/>
            <p:cNvGrpSpPr/>
            <p:nvPr/>
          </p:nvGrpSpPr>
          <p:grpSpPr>
            <a:xfrm rot="0">
              <a:off x="709615" y="1866860"/>
              <a:ext cx="487869" cy="487869"/>
              <a:chOff x="1009942" y="812888"/>
              <a:chExt cx="865635" cy="865635"/>
            </a:xfrm>
          </p:grpSpPr>
          <p:sp>
            <p:nvSpPr>
              <p:cNvPr id="134" name="타원 29"/>
              <p:cNvSpPr/>
              <p:nvPr/>
            </p:nvSpPr>
            <p:spPr>
              <a:xfrm>
                <a:off x="1009942" y="812888"/>
                <a:ext cx="865635" cy="865635"/>
              </a:xfrm>
              <a:prstGeom prst="ellipse">
                <a:avLst/>
              </a:prstGeom>
              <a:solidFill>
                <a:srgbClr val="ff6834">
                  <a:alpha val="100000"/>
                </a:srgbClr>
              </a:solidFill>
              <a:ln w="12700" cap="flat" cmpd="sng" algn="ctr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algn="ctr" defTabSz="914400" rtl="0" eaLnBrk="1" latinLnBrk="1" hangingPunct="1"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grpSp>
            <p:nvGrpSpPr>
              <p:cNvPr id="135" name="그룹 30"/>
              <p:cNvGrpSpPr/>
              <p:nvPr/>
            </p:nvGrpSpPr>
            <p:grpSpPr>
              <a:xfrm rot="0">
                <a:off x="1222820" y="1001932"/>
                <a:ext cx="439877" cy="487550"/>
                <a:chOff x="4006850" y="1601787"/>
                <a:chExt cx="322263" cy="357188"/>
              </a:xfrm>
              <a:solidFill>
                <a:srgbClr val="ffffff">
                  <a:alpha val="100000"/>
                </a:srgbClr>
              </a:solidFill>
            </p:grpSpPr>
            <p:sp>
              <p:nvSpPr>
                <p:cNvPr id="136" name="Freeform 17"/>
                <p:cNvSpPr/>
                <p:nvPr/>
              </p:nvSpPr>
              <p:spPr>
                <a:xfrm>
                  <a:off x="4125913" y="1674813"/>
                  <a:ext cx="141288" cy="109538"/>
                </a:xfrm>
                <a:custGeom>
                  <a:avLst/>
                  <a:gdLst>
                    <a:gd name="T0" fmla="*/ 680 w 1255"/>
                    <a:gd name="T1" fmla="*/ 0 h 963"/>
                    <a:gd name="T2" fmla="*/ 736 w 1255"/>
                    <a:gd name="T3" fmla="*/ 1 h 963"/>
                    <a:gd name="T4" fmla="*/ 793 w 1255"/>
                    <a:gd name="T5" fmla="*/ 6 h 963"/>
                    <a:gd name="T6" fmla="*/ 849 w 1255"/>
                    <a:gd name="T7" fmla="*/ 17 h 963"/>
                    <a:gd name="T8" fmla="*/ 904 w 1255"/>
                    <a:gd name="T9" fmla="*/ 32 h 963"/>
                    <a:gd name="T10" fmla="*/ 958 w 1255"/>
                    <a:gd name="T11" fmla="*/ 52 h 963"/>
                    <a:gd name="T12" fmla="*/ 1010 w 1255"/>
                    <a:gd name="T13" fmla="*/ 77 h 963"/>
                    <a:gd name="T14" fmla="*/ 1060 w 1255"/>
                    <a:gd name="T15" fmla="*/ 105 h 963"/>
                    <a:gd name="T16" fmla="*/ 1107 w 1255"/>
                    <a:gd name="T17" fmla="*/ 140 h 963"/>
                    <a:gd name="T18" fmla="*/ 1153 w 1255"/>
                    <a:gd name="T19" fmla="*/ 178 h 963"/>
                    <a:gd name="T20" fmla="*/ 1195 w 1255"/>
                    <a:gd name="T21" fmla="*/ 221 h 963"/>
                    <a:gd name="T22" fmla="*/ 1255 w 1255"/>
                    <a:gd name="T23" fmla="*/ 287 h 963"/>
                    <a:gd name="T24" fmla="*/ 1116 w 1255"/>
                    <a:gd name="T25" fmla="*/ 413 h 963"/>
                    <a:gd name="T26" fmla="*/ 1093 w 1255"/>
                    <a:gd name="T27" fmla="*/ 391 h 963"/>
                    <a:gd name="T28" fmla="*/ 1070 w 1255"/>
                    <a:gd name="T29" fmla="*/ 375 h 963"/>
                    <a:gd name="T30" fmla="*/ 1045 w 1255"/>
                    <a:gd name="T31" fmla="*/ 364 h 963"/>
                    <a:gd name="T32" fmla="*/ 1021 w 1255"/>
                    <a:gd name="T33" fmla="*/ 357 h 963"/>
                    <a:gd name="T34" fmla="*/ 997 w 1255"/>
                    <a:gd name="T35" fmla="*/ 354 h 963"/>
                    <a:gd name="T36" fmla="*/ 974 w 1255"/>
                    <a:gd name="T37" fmla="*/ 354 h 963"/>
                    <a:gd name="T38" fmla="*/ 952 w 1255"/>
                    <a:gd name="T39" fmla="*/ 356 h 963"/>
                    <a:gd name="T40" fmla="*/ 930 w 1255"/>
                    <a:gd name="T41" fmla="*/ 361 h 963"/>
                    <a:gd name="T42" fmla="*/ 911 w 1255"/>
                    <a:gd name="T43" fmla="*/ 367 h 963"/>
                    <a:gd name="T44" fmla="*/ 894 w 1255"/>
                    <a:gd name="T45" fmla="*/ 373 h 963"/>
                    <a:gd name="T46" fmla="*/ 878 w 1255"/>
                    <a:gd name="T47" fmla="*/ 380 h 963"/>
                    <a:gd name="T48" fmla="*/ 866 w 1255"/>
                    <a:gd name="T49" fmla="*/ 386 h 963"/>
                    <a:gd name="T50" fmla="*/ 857 w 1255"/>
                    <a:gd name="T51" fmla="*/ 391 h 963"/>
                    <a:gd name="T52" fmla="*/ 851 w 1255"/>
                    <a:gd name="T53" fmla="*/ 395 h 963"/>
                    <a:gd name="T54" fmla="*/ 849 w 1255"/>
                    <a:gd name="T55" fmla="*/ 396 h 963"/>
                    <a:gd name="T56" fmla="*/ 699 w 1255"/>
                    <a:gd name="T57" fmla="*/ 532 h 963"/>
                    <a:gd name="T58" fmla="*/ 676 w 1255"/>
                    <a:gd name="T59" fmla="*/ 556 h 963"/>
                    <a:gd name="T60" fmla="*/ 657 w 1255"/>
                    <a:gd name="T61" fmla="*/ 581 h 963"/>
                    <a:gd name="T62" fmla="*/ 645 w 1255"/>
                    <a:gd name="T63" fmla="*/ 605 h 963"/>
                    <a:gd name="T64" fmla="*/ 638 w 1255"/>
                    <a:gd name="T65" fmla="*/ 631 h 963"/>
                    <a:gd name="T66" fmla="*/ 635 w 1255"/>
                    <a:gd name="T67" fmla="*/ 654 h 963"/>
                    <a:gd name="T68" fmla="*/ 635 w 1255"/>
                    <a:gd name="T69" fmla="*/ 677 h 963"/>
                    <a:gd name="T70" fmla="*/ 638 w 1255"/>
                    <a:gd name="T71" fmla="*/ 700 h 963"/>
                    <a:gd name="T72" fmla="*/ 643 w 1255"/>
                    <a:gd name="T73" fmla="*/ 720 h 963"/>
                    <a:gd name="T74" fmla="*/ 650 w 1255"/>
                    <a:gd name="T75" fmla="*/ 739 h 963"/>
                    <a:gd name="T76" fmla="*/ 657 w 1255"/>
                    <a:gd name="T77" fmla="*/ 757 h 963"/>
                    <a:gd name="T78" fmla="*/ 666 w 1255"/>
                    <a:gd name="T79" fmla="*/ 771 h 963"/>
                    <a:gd name="T80" fmla="*/ 673 w 1255"/>
                    <a:gd name="T81" fmla="*/ 783 h 963"/>
                    <a:gd name="T82" fmla="*/ 679 w 1255"/>
                    <a:gd name="T83" fmla="*/ 792 h 963"/>
                    <a:gd name="T84" fmla="*/ 684 w 1255"/>
                    <a:gd name="T85" fmla="*/ 799 h 963"/>
                    <a:gd name="T86" fmla="*/ 686 w 1255"/>
                    <a:gd name="T87" fmla="*/ 802 h 963"/>
                    <a:gd name="T88" fmla="*/ 505 w 1255"/>
                    <a:gd name="T89" fmla="*/ 963 h 963"/>
                    <a:gd name="T90" fmla="*/ 0 w 1255"/>
                    <a:gd name="T91" fmla="*/ 400 h 963"/>
                    <a:gd name="T92" fmla="*/ 255 w 1255"/>
                    <a:gd name="T93" fmla="*/ 170 h 963"/>
                    <a:gd name="T94" fmla="*/ 302 w 1255"/>
                    <a:gd name="T95" fmla="*/ 133 h 963"/>
                    <a:gd name="T96" fmla="*/ 352 w 1255"/>
                    <a:gd name="T97" fmla="*/ 99 h 963"/>
                    <a:gd name="T98" fmla="*/ 403 w 1255"/>
                    <a:gd name="T99" fmla="*/ 71 h 963"/>
                    <a:gd name="T100" fmla="*/ 457 w 1255"/>
                    <a:gd name="T101" fmla="*/ 46 h 963"/>
                    <a:gd name="T102" fmla="*/ 511 w 1255"/>
                    <a:gd name="T103" fmla="*/ 28 h 963"/>
                    <a:gd name="T104" fmla="*/ 567 w 1255"/>
                    <a:gd name="T105" fmla="*/ 13 h 963"/>
                    <a:gd name="T106" fmla="*/ 623 w 1255"/>
                    <a:gd name="T107" fmla="*/ 4 h 963"/>
                    <a:gd name="T108" fmla="*/ 680 w 1255"/>
                    <a:gd name="T109" fmla="*/ 0 h 963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255" h="963">
                      <a:moveTo>
                        <a:pt x="680" y="0"/>
                      </a:moveTo>
                      <a:lnTo>
                        <a:pt x="736" y="1"/>
                      </a:lnTo>
                      <a:lnTo>
                        <a:pt x="793" y="6"/>
                      </a:lnTo>
                      <a:lnTo>
                        <a:pt x="849" y="17"/>
                      </a:lnTo>
                      <a:lnTo>
                        <a:pt x="904" y="32"/>
                      </a:lnTo>
                      <a:lnTo>
                        <a:pt x="958" y="52"/>
                      </a:lnTo>
                      <a:lnTo>
                        <a:pt x="1010" y="77"/>
                      </a:lnTo>
                      <a:lnTo>
                        <a:pt x="1060" y="105"/>
                      </a:lnTo>
                      <a:lnTo>
                        <a:pt x="1107" y="140"/>
                      </a:lnTo>
                      <a:lnTo>
                        <a:pt x="1153" y="178"/>
                      </a:lnTo>
                      <a:lnTo>
                        <a:pt x="1195" y="221"/>
                      </a:lnTo>
                      <a:lnTo>
                        <a:pt x="1255" y="287"/>
                      </a:lnTo>
                      <a:lnTo>
                        <a:pt x="1116" y="413"/>
                      </a:lnTo>
                      <a:lnTo>
                        <a:pt x="1093" y="391"/>
                      </a:lnTo>
                      <a:lnTo>
                        <a:pt x="1070" y="375"/>
                      </a:lnTo>
                      <a:lnTo>
                        <a:pt x="1045" y="364"/>
                      </a:lnTo>
                      <a:lnTo>
                        <a:pt x="1021" y="357"/>
                      </a:lnTo>
                      <a:lnTo>
                        <a:pt x="997" y="354"/>
                      </a:lnTo>
                      <a:lnTo>
                        <a:pt x="974" y="354"/>
                      </a:lnTo>
                      <a:lnTo>
                        <a:pt x="952" y="356"/>
                      </a:lnTo>
                      <a:lnTo>
                        <a:pt x="930" y="361"/>
                      </a:lnTo>
                      <a:lnTo>
                        <a:pt x="911" y="367"/>
                      </a:lnTo>
                      <a:lnTo>
                        <a:pt x="894" y="373"/>
                      </a:lnTo>
                      <a:lnTo>
                        <a:pt x="878" y="380"/>
                      </a:lnTo>
                      <a:lnTo>
                        <a:pt x="866" y="386"/>
                      </a:lnTo>
                      <a:lnTo>
                        <a:pt x="857" y="391"/>
                      </a:lnTo>
                      <a:lnTo>
                        <a:pt x="851" y="395"/>
                      </a:lnTo>
                      <a:lnTo>
                        <a:pt x="849" y="396"/>
                      </a:lnTo>
                      <a:lnTo>
                        <a:pt x="699" y="532"/>
                      </a:lnTo>
                      <a:lnTo>
                        <a:pt x="676" y="556"/>
                      </a:lnTo>
                      <a:lnTo>
                        <a:pt x="657" y="581"/>
                      </a:lnTo>
                      <a:lnTo>
                        <a:pt x="645" y="605"/>
                      </a:lnTo>
                      <a:lnTo>
                        <a:pt x="638" y="631"/>
                      </a:lnTo>
                      <a:lnTo>
                        <a:pt x="635" y="654"/>
                      </a:lnTo>
                      <a:lnTo>
                        <a:pt x="635" y="677"/>
                      </a:lnTo>
                      <a:lnTo>
                        <a:pt x="638" y="700"/>
                      </a:lnTo>
                      <a:lnTo>
                        <a:pt x="643" y="720"/>
                      </a:lnTo>
                      <a:lnTo>
                        <a:pt x="650" y="739"/>
                      </a:lnTo>
                      <a:lnTo>
                        <a:pt x="657" y="757"/>
                      </a:lnTo>
                      <a:lnTo>
                        <a:pt x="666" y="771"/>
                      </a:lnTo>
                      <a:lnTo>
                        <a:pt x="673" y="783"/>
                      </a:lnTo>
                      <a:lnTo>
                        <a:pt x="679" y="792"/>
                      </a:lnTo>
                      <a:lnTo>
                        <a:pt x="684" y="799"/>
                      </a:lnTo>
                      <a:lnTo>
                        <a:pt x="686" y="802"/>
                      </a:lnTo>
                      <a:lnTo>
                        <a:pt x="505" y="963"/>
                      </a:lnTo>
                      <a:lnTo>
                        <a:pt x="0" y="400"/>
                      </a:lnTo>
                      <a:lnTo>
                        <a:pt x="255" y="170"/>
                      </a:lnTo>
                      <a:lnTo>
                        <a:pt x="302" y="133"/>
                      </a:lnTo>
                      <a:lnTo>
                        <a:pt x="352" y="99"/>
                      </a:lnTo>
                      <a:lnTo>
                        <a:pt x="403" y="71"/>
                      </a:lnTo>
                      <a:lnTo>
                        <a:pt x="457" y="46"/>
                      </a:lnTo>
                      <a:lnTo>
                        <a:pt x="511" y="28"/>
                      </a:lnTo>
                      <a:lnTo>
                        <a:pt x="567" y="13"/>
                      </a:lnTo>
                      <a:lnTo>
                        <a:pt x="623" y="4"/>
                      </a:lnTo>
                      <a:lnTo>
                        <a:pt x="680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137" name="Freeform 18"/>
                <p:cNvSpPr/>
                <p:nvPr/>
              </p:nvSpPr>
              <p:spPr>
                <a:xfrm>
                  <a:off x="4006850" y="1725613"/>
                  <a:ext cx="234950" cy="233363"/>
                </a:xfrm>
                <a:custGeom>
                  <a:avLst/>
                  <a:gdLst>
                    <a:gd name="T0" fmla="*/ 992 w 2072"/>
                    <a:gd name="T1" fmla="*/ 0 h 2058"/>
                    <a:gd name="T2" fmla="*/ 2072 w 2072"/>
                    <a:gd name="T3" fmla="*/ 1204 h 2058"/>
                    <a:gd name="T4" fmla="*/ 1350 w 2072"/>
                    <a:gd name="T5" fmla="*/ 1852 h 2058"/>
                    <a:gd name="T6" fmla="*/ 1309 w 2072"/>
                    <a:gd name="T7" fmla="*/ 1886 h 2058"/>
                    <a:gd name="T8" fmla="*/ 1266 w 2072"/>
                    <a:gd name="T9" fmla="*/ 1916 h 2058"/>
                    <a:gd name="T10" fmla="*/ 1220 w 2072"/>
                    <a:gd name="T11" fmla="*/ 1945 h 2058"/>
                    <a:gd name="T12" fmla="*/ 1172 w 2072"/>
                    <a:gd name="T13" fmla="*/ 1970 h 2058"/>
                    <a:gd name="T14" fmla="*/ 1122 w 2072"/>
                    <a:gd name="T15" fmla="*/ 1993 h 2058"/>
                    <a:gd name="T16" fmla="*/ 1070 w 2072"/>
                    <a:gd name="T17" fmla="*/ 2011 h 2058"/>
                    <a:gd name="T18" fmla="*/ 1018 w 2072"/>
                    <a:gd name="T19" fmla="*/ 2027 h 2058"/>
                    <a:gd name="T20" fmla="*/ 964 w 2072"/>
                    <a:gd name="T21" fmla="*/ 2040 h 2058"/>
                    <a:gd name="T22" fmla="*/ 910 w 2072"/>
                    <a:gd name="T23" fmla="*/ 2050 h 2058"/>
                    <a:gd name="T24" fmla="*/ 856 w 2072"/>
                    <a:gd name="T25" fmla="*/ 2056 h 2058"/>
                    <a:gd name="T26" fmla="*/ 801 w 2072"/>
                    <a:gd name="T27" fmla="*/ 2058 h 2058"/>
                    <a:gd name="T28" fmla="*/ 747 w 2072"/>
                    <a:gd name="T29" fmla="*/ 2057 h 2058"/>
                    <a:gd name="T30" fmla="*/ 694 w 2072"/>
                    <a:gd name="T31" fmla="*/ 2052 h 2058"/>
                    <a:gd name="T32" fmla="*/ 642 w 2072"/>
                    <a:gd name="T33" fmla="*/ 2044 h 2058"/>
                    <a:gd name="T34" fmla="*/ 592 w 2072"/>
                    <a:gd name="T35" fmla="*/ 2032 h 2058"/>
                    <a:gd name="T36" fmla="*/ 542 w 2072"/>
                    <a:gd name="T37" fmla="*/ 2015 h 2058"/>
                    <a:gd name="T38" fmla="*/ 494 w 2072"/>
                    <a:gd name="T39" fmla="*/ 1995 h 2058"/>
                    <a:gd name="T40" fmla="*/ 449 w 2072"/>
                    <a:gd name="T41" fmla="*/ 1971 h 2058"/>
                    <a:gd name="T42" fmla="*/ 406 w 2072"/>
                    <a:gd name="T43" fmla="*/ 1943 h 2058"/>
                    <a:gd name="T44" fmla="*/ 367 w 2072"/>
                    <a:gd name="T45" fmla="*/ 1910 h 2058"/>
                    <a:gd name="T46" fmla="*/ 330 w 2072"/>
                    <a:gd name="T47" fmla="*/ 1874 h 2058"/>
                    <a:gd name="T48" fmla="*/ 138 w 2072"/>
                    <a:gd name="T49" fmla="*/ 1661 h 2058"/>
                    <a:gd name="T50" fmla="*/ 106 w 2072"/>
                    <a:gd name="T51" fmla="*/ 1620 h 2058"/>
                    <a:gd name="T52" fmla="*/ 77 w 2072"/>
                    <a:gd name="T53" fmla="*/ 1577 h 2058"/>
                    <a:gd name="T54" fmla="*/ 54 w 2072"/>
                    <a:gd name="T55" fmla="*/ 1532 h 2058"/>
                    <a:gd name="T56" fmla="*/ 35 w 2072"/>
                    <a:gd name="T57" fmla="*/ 1484 h 2058"/>
                    <a:gd name="T58" fmla="*/ 20 w 2072"/>
                    <a:gd name="T59" fmla="*/ 1435 h 2058"/>
                    <a:gd name="T60" fmla="*/ 9 w 2072"/>
                    <a:gd name="T61" fmla="*/ 1384 h 2058"/>
                    <a:gd name="T62" fmla="*/ 3 w 2072"/>
                    <a:gd name="T63" fmla="*/ 1331 h 2058"/>
                    <a:gd name="T64" fmla="*/ 0 w 2072"/>
                    <a:gd name="T65" fmla="*/ 1278 h 2058"/>
                    <a:gd name="T66" fmla="*/ 1 w 2072"/>
                    <a:gd name="T67" fmla="*/ 1225 h 2058"/>
                    <a:gd name="T68" fmla="*/ 6 w 2072"/>
                    <a:gd name="T69" fmla="*/ 1171 h 2058"/>
                    <a:gd name="T70" fmla="*/ 14 w 2072"/>
                    <a:gd name="T71" fmla="*/ 1117 h 2058"/>
                    <a:gd name="T72" fmla="*/ 26 w 2072"/>
                    <a:gd name="T73" fmla="*/ 1064 h 2058"/>
                    <a:gd name="T74" fmla="*/ 41 w 2072"/>
                    <a:gd name="T75" fmla="*/ 1011 h 2058"/>
                    <a:gd name="T76" fmla="*/ 60 w 2072"/>
                    <a:gd name="T77" fmla="*/ 959 h 2058"/>
                    <a:gd name="T78" fmla="*/ 81 w 2072"/>
                    <a:gd name="T79" fmla="*/ 908 h 2058"/>
                    <a:gd name="T80" fmla="*/ 106 w 2072"/>
                    <a:gd name="T81" fmla="*/ 860 h 2058"/>
                    <a:gd name="T82" fmla="*/ 133 w 2072"/>
                    <a:gd name="T83" fmla="*/ 813 h 2058"/>
                    <a:gd name="T84" fmla="*/ 164 w 2072"/>
                    <a:gd name="T85" fmla="*/ 768 h 2058"/>
                    <a:gd name="T86" fmla="*/ 197 w 2072"/>
                    <a:gd name="T87" fmla="*/ 725 h 2058"/>
                    <a:gd name="T88" fmla="*/ 232 w 2072"/>
                    <a:gd name="T89" fmla="*/ 685 h 2058"/>
                    <a:gd name="T90" fmla="*/ 270 w 2072"/>
                    <a:gd name="T91" fmla="*/ 649 h 2058"/>
                    <a:gd name="T92" fmla="*/ 992 w 2072"/>
                    <a:gd name="T93" fmla="*/ 0 h 2058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72" h="2058">
                      <a:moveTo>
                        <a:pt x="992" y="0"/>
                      </a:moveTo>
                      <a:lnTo>
                        <a:pt x="2072" y="1204"/>
                      </a:lnTo>
                      <a:lnTo>
                        <a:pt x="1350" y="1852"/>
                      </a:lnTo>
                      <a:lnTo>
                        <a:pt x="1309" y="1886"/>
                      </a:lnTo>
                      <a:lnTo>
                        <a:pt x="1266" y="1916"/>
                      </a:lnTo>
                      <a:lnTo>
                        <a:pt x="1220" y="1945"/>
                      </a:lnTo>
                      <a:lnTo>
                        <a:pt x="1172" y="1970"/>
                      </a:lnTo>
                      <a:lnTo>
                        <a:pt x="1122" y="1993"/>
                      </a:lnTo>
                      <a:lnTo>
                        <a:pt x="1070" y="2011"/>
                      </a:lnTo>
                      <a:lnTo>
                        <a:pt x="1018" y="2027"/>
                      </a:lnTo>
                      <a:lnTo>
                        <a:pt x="964" y="2040"/>
                      </a:lnTo>
                      <a:lnTo>
                        <a:pt x="910" y="2050"/>
                      </a:lnTo>
                      <a:lnTo>
                        <a:pt x="856" y="2056"/>
                      </a:lnTo>
                      <a:lnTo>
                        <a:pt x="801" y="2058"/>
                      </a:lnTo>
                      <a:lnTo>
                        <a:pt x="747" y="2057"/>
                      </a:lnTo>
                      <a:lnTo>
                        <a:pt x="694" y="2052"/>
                      </a:lnTo>
                      <a:lnTo>
                        <a:pt x="642" y="2044"/>
                      </a:lnTo>
                      <a:lnTo>
                        <a:pt x="592" y="2032"/>
                      </a:lnTo>
                      <a:lnTo>
                        <a:pt x="542" y="2015"/>
                      </a:lnTo>
                      <a:lnTo>
                        <a:pt x="494" y="1995"/>
                      </a:lnTo>
                      <a:lnTo>
                        <a:pt x="449" y="1971"/>
                      </a:lnTo>
                      <a:lnTo>
                        <a:pt x="406" y="1943"/>
                      </a:lnTo>
                      <a:lnTo>
                        <a:pt x="367" y="1910"/>
                      </a:lnTo>
                      <a:lnTo>
                        <a:pt x="330" y="1874"/>
                      </a:lnTo>
                      <a:lnTo>
                        <a:pt x="138" y="1661"/>
                      </a:lnTo>
                      <a:lnTo>
                        <a:pt x="106" y="1620"/>
                      </a:lnTo>
                      <a:lnTo>
                        <a:pt x="77" y="1577"/>
                      </a:lnTo>
                      <a:lnTo>
                        <a:pt x="54" y="1532"/>
                      </a:lnTo>
                      <a:lnTo>
                        <a:pt x="35" y="1484"/>
                      </a:lnTo>
                      <a:lnTo>
                        <a:pt x="20" y="1435"/>
                      </a:lnTo>
                      <a:lnTo>
                        <a:pt x="9" y="1384"/>
                      </a:lnTo>
                      <a:lnTo>
                        <a:pt x="3" y="1331"/>
                      </a:lnTo>
                      <a:lnTo>
                        <a:pt x="0" y="1278"/>
                      </a:lnTo>
                      <a:lnTo>
                        <a:pt x="1" y="1225"/>
                      </a:lnTo>
                      <a:lnTo>
                        <a:pt x="6" y="1171"/>
                      </a:lnTo>
                      <a:lnTo>
                        <a:pt x="14" y="1117"/>
                      </a:lnTo>
                      <a:lnTo>
                        <a:pt x="26" y="1064"/>
                      </a:lnTo>
                      <a:lnTo>
                        <a:pt x="41" y="1011"/>
                      </a:lnTo>
                      <a:lnTo>
                        <a:pt x="60" y="959"/>
                      </a:lnTo>
                      <a:lnTo>
                        <a:pt x="81" y="908"/>
                      </a:lnTo>
                      <a:lnTo>
                        <a:pt x="106" y="860"/>
                      </a:lnTo>
                      <a:lnTo>
                        <a:pt x="133" y="813"/>
                      </a:lnTo>
                      <a:lnTo>
                        <a:pt x="164" y="768"/>
                      </a:lnTo>
                      <a:lnTo>
                        <a:pt x="197" y="725"/>
                      </a:lnTo>
                      <a:lnTo>
                        <a:pt x="232" y="685"/>
                      </a:lnTo>
                      <a:lnTo>
                        <a:pt x="270" y="649"/>
                      </a:lnTo>
                      <a:lnTo>
                        <a:pt x="992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138" name="Freeform 19"/>
                <p:cNvSpPr/>
                <p:nvPr/>
              </p:nvSpPr>
              <p:spPr>
                <a:xfrm>
                  <a:off x="4191000" y="1716088"/>
                  <a:ext cx="111125" cy="141288"/>
                </a:xfrm>
                <a:custGeom>
                  <a:avLst/>
                  <a:gdLst>
                    <a:gd name="T0" fmla="*/ 754 w 984"/>
                    <a:gd name="T1" fmla="*/ 0 h 1236"/>
                    <a:gd name="T2" fmla="*/ 814 w 984"/>
                    <a:gd name="T3" fmla="*/ 66 h 1236"/>
                    <a:gd name="T4" fmla="*/ 853 w 984"/>
                    <a:gd name="T5" fmla="*/ 113 h 1236"/>
                    <a:gd name="T6" fmla="*/ 887 w 984"/>
                    <a:gd name="T7" fmla="*/ 162 h 1236"/>
                    <a:gd name="T8" fmla="*/ 915 w 984"/>
                    <a:gd name="T9" fmla="*/ 214 h 1236"/>
                    <a:gd name="T10" fmla="*/ 939 w 984"/>
                    <a:gd name="T11" fmla="*/ 267 h 1236"/>
                    <a:gd name="T12" fmla="*/ 957 w 984"/>
                    <a:gd name="T13" fmla="*/ 321 h 1236"/>
                    <a:gd name="T14" fmla="*/ 971 w 984"/>
                    <a:gd name="T15" fmla="*/ 377 h 1236"/>
                    <a:gd name="T16" fmla="*/ 980 w 984"/>
                    <a:gd name="T17" fmla="*/ 433 h 1236"/>
                    <a:gd name="T18" fmla="*/ 984 w 984"/>
                    <a:gd name="T19" fmla="*/ 490 h 1236"/>
                    <a:gd name="T20" fmla="*/ 983 w 984"/>
                    <a:gd name="T21" fmla="*/ 547 h 1236"/>
                    <a:gd name="T22" fmla="*/ 978 w 984"/>
                    <a:gd name="T23" fmla="*/ 603 h 1236"/>
                    <a:gd name="T24" fmla="*/ 968 w 984"/>
                    <a:gd name="T25" fmla="*/ 659 h 1236"/>
                    <a:gd name="T26" fmla="*/ 953 w 984"/>
                    <a:gd name="T27" fmla="*/ 714 h 1236"/>
                    <a:gd name="T28" fmla="*/ 933 w 984"/>
                    <a:gd name="T29" fmla="*/ 768 h 1236"/>
                    <a:gd name="T30" fmla="*/ 908 w 984"/>
                    <a:gd name="T31" fmla="*/ 819 h 1236"/>
                    <a:gd name="T32" fmla="*/ 880 w 984"/>
                    <a:gd name="T33" fmla="*/ 870 h 1236"/>
                    <a:gd name="T34" fmla="*/ 845 w 984"/>
                    <a:gd name="T35" fmla="*/ 918 h 1236"/>
                    <a:gd name="T36" fmla="*/ 806 w 984"/>
                    <a:gd name="T37" fmla="*/ 963 h 1236"/>
                    <a:gd name="T38" fmla="*/ 764 w 984"/>
                    <a:gd name="T39" fmla="*/ 1006 h 1236"/>
                    <a:gd name="T40" fmla="*/ 507 w 984"/>
                    <a:gd name="T41" fmla="*/ 1236 h 1236"/>
                    <a:gd name="T42" fmla="*/ 0 w 984"/>
                    <a:gd name="T43" fmla="*/ 671 h 1236"/>
                    <a:gd name="T44" fmla="*/ 180 w 984"/>
                    <a:gd name="T45" fmla="*/ 509 h 1236"/>
                    <a:gd name="T46" fmla="*/ 180 w 984"/>
                    <a:gd name="T47" fmla="*/ 507 h 1236"/>
                    <a:gd name="T48" fmla="*/ 205 w 984"/>
                    <a:gd name="T49" fmla="*/ 530 h 1236"/>
                    <a:gd name="T50" fmla="*/ 229 w 984"/>
                    <a:gd name="T51" fmla="*/ 548 h 1236"/>
                    <a:gd name="T52" fmla="*/ 254 w 984"/>
                    <a:gd name="T53" fmla="*/ 559 h 1236"/>
                    <a:gd name="T54" fmla="*/ 279 w 984"/>
                    <a:gd name="T55" fmla="*/ 566 h 1236"/>
                    <a:gd name="T56" fmla="*/ 303 w 984"/>
                    <a:gd name="T57" fmla="*/ 569 h 1236"/>
                    <a:gd name="T58" fmla="*/ 328 w 984"/>
                    <a:gd name="T59" fmla="*/ 568 h 1236"/>
                    <a:gd name="T60" fmla="*/ 350 w 984"/>
                    <a:gd name="T61" fmla="*/ 565 h 1236"/>
                    <a:gd name="T62" fmla="*/ 372 w 984"/>
                    <a:gd name="T63" fmla="*/ 559 h 1236"/>
                    <a:gd name="T64" fmla="*/ 391 w 984"/>
                    <a:gd name="T65" fmla="*/ 552 h 1236"/>
                    <a:gd name="T66" fmla="*/ 409 w 984"/>
                    <a:gd name="T67" fmla="*/ 545 h 1236"/>
                    <a:gd name="T68" fmla="*/ 423 w 984"/>
                    <a:gd name="T69" fmla="*/ 536 h 1236"/>
                    <a:gd name="T70" fmla="*/ 436 w 984"/>
                    <a:gd name="T71" fmla="*/ 529 h 1236"/>
                    <a:gd name="T72" fmla="*/ 445 w 984"/>
                    <a:gd name="T73" fmla="*/ 523 h 1236"/>
                    <a:gd name="T74" fmla="*/ 451 w 984"/>
                    <a:gd name="T75" fmla="*/ 519 h 1236"/>
                    <a:gd name="T76" fmla="*/ 453 w 984"/>
                    <a:gd name="T77" fmla="*/ 518 h 1236"/>
                    <a:gd name="T78" fmla="*/ 595 w 984"/>
                    <a:gd name="T79" fmla="*/ 391 h 1236"/>
                    <a:gd name="T80" fmla="*/ 618 w 984"/>
                    <a:gd name="T81" fmla="*/ 366 h 1236"/>
                    <a:gd name="T82" fmla="*/ 635 w 984"/>
                    <a:gd name="T83" fmla="*/ 342 h 1236"/>
                    <a:gd name="T84" fmla="*/ 647 w 984"/>
                    <a:gd name="T85" fmla="*/ 317 h 1236"/>
                    <a:gd name="T86" fmla="*/ 655 w 984"/>
                    <a:gd name="T87" fmla="*/ 293 h 1236"/>
                    <a:gd name="T88" fmla="*/ 659 w 984"/>
                    <a:gd name="T89" fmla="*/ 269 h 1236"/>
                    <a:gd name="T90" fmla="*/ 659 w 984"/>
                    <a:gd name="T91" fmla="*/ 246 h 1236"/>
                    <a:gd name="T92" fmla="*/ 656 w 984"/>
                    <a:gd name="T93" fmla="*/ 224 h 1236"/>
                    <a:gd name="T94" fmla="*/ 651 w 984"/>
                    <a:gd name="T95" fmla="*/ 203 h 1236"/>
                    <a:gd name="T96" fmla="*/ 644 w 984"/>
                    <a:gd name="T97" fmla="*/ 185 h 1236"/>
                    <a:gd name="T98" fmla="*/ 637 w 984"/>
                    <a:gd name="T99" fmla="*/ 169 h 1236"/>
                    <a:gd name="T100" fmla="*/ 630 w 984"/>
                    <a:gd name="T101" fmla="*/ 154 h 1236"/>
                    <a:gd name="T102" fmla="*/ 624 w 984"/>
                    <a:gd name="T103" fmla="*/ 142 h 1236"/>
                    <a:gd name="T104" fmla="*/ 618 w 984"/>
                    <a:gd name="T105" fmla="*/ 134 h 1236"/>
                    <a:gd name="T106" fmla="*/ 614 w 984"/>
                    <a:gd name="T107" fmla="*/ 128 h 1236"/>
                    <a:gd name="T108" fmla="*/ 613 w 984"/>
                    <a:gd name="T109" fmla="*/ 127 h 1236"/>
                    <a:gd name="T110" fmla="*/ 754 w 984"/>
                    <a:gd name="T111" fmla="*/ 0 h 123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984" h="1236">
                      <a:moveTo>
                        <a:pt x="754" y="0"/>
                      </a:moveTo>
                      <a:lnTo>
                        <a:pt x="814" y="66"/>
                      </a:lnTo>
                      <a:lnTo>
                        <a:pt x="853" y="113"/>
                      </a:lnTo>
                      <a:lnTo>
                        <a:pt x="887" y="162"/>
                      </a:lnTo>
                      <a:lnTo>
                        <a:pt x="915" y="214"/>
                      </a:lnTo>
                      <a:lnTo>
                        <a:pt x="939" y="267"/>
                      </a:lnTo>
                      <a:lnTo>
                        <a:pt x="957" y="321"/>
                      </a:lnTo>
                      <a:lnTo>
                        <a:pt x="971" y="377"/>
                      </a:lnTo>
                      <a:lnTo>
                        <a:pt x="980" y="433"/>
                      </a:lnTo>
                      <a:lnTo>
                        <a:pt x="984" y="490"/>
                      </a:lnTo>
                      <a:lnTo>
                        <a:pt x="983" y="547"/>
                      </a:lnTo>
                      <a:lnTo>
                        <a:pt x="978" y="603"/>
                      </a:lnTo>
                      <a:lnTo>
                        <a:pt x="968" y="659"/>
                      </a:lnTo>
                      <a:lnTo>
                        <a:pt x="953" y="714"/>
                      </a:lnTo>
                      <a:lnTo>
                        <a:pt x="933" y="768"/>
                      </a:lnTo>
                      <a:lnTo>
                        <a:pt x="908" y="819"/>
                      </a:lnTo>
                      <a:lnTo>
                        <a:pt x="880" y="870"/>
                      </a:lnTo>
                      <a:lnTo>
                        <a:pt x="845" y="918"/>
                      </a:lnTo>
                      <a:lnTo>
                        <a:pt x="806" y="963"/>
                      </a:lnTo>
                      <a:lnTo>
                        <a:pt x="764" y="1006"/>
                      </a:lnTo>
                      <a:lnTo>
                        <a:pt x="507" y="1236"/>
                      </a:lnTo>
                      <a:lnTo>
                        <a:pt x="0" y="671"/>
                      </a:lnTo>
                      <a:lnTo>
                        <a:pt x="180" y="509"/>
                      </a:lnTo>
                      <a:lnTo>
                        <a:pt x="180" y="507"/>
                      </a:lnTo>
                      <a:lnTo>
                        <a:pt x="205" y="530"/>
                      </a:lnTo>
                      <a:lnTo>
                        <a:pt x="229" y="548"/>
                      </a:lnTo>
                      <a:lnTo>
                        <a:pt x="254" y="559"/>
                      </a:lnTo>
                      <a:lnTo>
                        <a:pt x="279" y="566"/>
                      </a:lnTo>
                      <a:lnTo>
                        <a:pt x="303" y="569"/>
                      </a:lnTo>
                      <a:lnTo>
                        <a:pt x="328" y="568"/>
                      </a:lnTo>
                      <a:lnTo>
                        <a:pt x="350" y="565"/>
                      </a:lnTo>
                      <a:lnTo>
                        <a:pt x="372" y="559"/>
                      </a:lnTo>
                      <a:lnTo>
                        <a:pt x="391" y="552"/>
                      </a:lnTo>
                      <a:lnTo>
                        <a:pt x="409" y="545"/>
                      </a:lnTo>
                      <a:lnTo>
                        <a:pt x="423" y="536"/>
                      </a:lnTo>
                      <a:lnTo>
                        <a:pt x="436" y="529"/>
                      </a:lnTo>
                      <a:lnTo>
                        <a:pt x="445" y="523"/>
                      </a:lnTo>
                      <a:lnTo>
                        <a:pt x="451" y="519"/>
                      </a:lnTo>
                      <a:lnTo>
                        <a:pt x="453" y="518"/>
                      </a:lnTo>
                      <a:lnTo>
                        <a:pt x="595" y="391"/>
                      </a:lnTo>
                      <a:lnTo>
                        <a:pt x="618" y="366"/>
                      </a:lnTo>
                      <a:lnTo>
                        <a:pt x="635" y="342"/>
                      </a:lnTo>
                      <a:lnTo>
                        <a:pt x="647" y="317"/>
                      </a:lnTo>
                      <a:lnTo>
                        <a:pt x="655" y="293"/>
                      </a:lnTo>
                      <a:lnTo>
                        <a:pt x="659" y="269"/>
                      </a:lnTo>
                      <a:lnTo>
                        <a:pt x="659" y="246"/>
                      </a:lnTo>
                      <a:lnTo>
                        <a:pt x="656" y="224"/>
                      </a:lnTo>
                      <a:lnTo>
                        <a:pt x="651" y="203"/>
                      </a:lnTo>
                      <a:lnTo>
                        <a:pt x="644" y="185"/>
                      </a:lnTo>
                      <a:lnTo>
                        <a:pt x="637" y="169"/>
                      </a:lnTo>
                      <a:lnTo>
                        <a:pt x="630" y="154"/>
                      </a:lnTo>
                      <a:lnTo>
                        <a:pt x="624" y="142"/>
                      </a:lnTo>
                      <a:lnTo>
                        <a:pt x="618" y="134"/>
                      </a:lnTo>
                      <a:lnTo>
                        <a:pt x="614" y="128"/>
                      </a:lnTo>
                      <a:lnTo>
                        <a:pt x="613" y="127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139" name="Freeform 20"/>
                <p:cNvSpPr/>
                <p:nvPr/>
              </p:nvSpPr>
              <p:spPr>
                <a:xfrm>
                  <a:off x="4267200" y="1601787"/>
                  <a:ext cx="61913" cy="114300"/>
                </a:xfrm>
                <a:custGeom>
                  <a:avLst/>
                  <a:gdLst>
                    <a:gd name="T0" fmla="*/ 351 w 546"/>
                    <a:gd name="T1" fmla="*/ 3 h 1016"/>
                    <a:gd name="T2" fmla="*/ 442 w 546"/>
                    <a:gd name="T3" fmla="*/ 23 h 1016"/>
                    <a:gd name="T4" fmla="*/ 538 w 546"/>
                    <a:gd name="T5" fmla="*/ 60 h 1016"/>
                    <a:gd name="T6" fmla="*/ 546 w 546"/>
                    <a:gd name="T7" fmla="*/ 72 h 1016"/>
                    <a:gd name="T8" fmla="*/ 540 w 546"/>
                    <a:gd name="T9" fmla="*/ 91 h 1016"/>
                    <a:gd name="T10" fmla="*/ 521 w 546"/>
                    <a:gd name="T11" fmla="*/ 113 h 1016"/>
                    <a:gd name="T12" fmla="*/ 499 w 546"/>
                    <a:gd name="T13" fmla="*/ 125 h 1016"/>
                    <a:gd name="T14" fmla="*/ 480 w 546"/>
                    <a:gd name="T15" fmla="*/ 125 h 1016"/>
                    <a:gd name="T16" fmla="*/ 386 w 546"/>
                    <a:gd name="T17" fmla="*/ 89 h 1016"/>
                    <a:gd name="T18" fmla="*/ 305 w 546"/>
                    <a:gd name="T19" fmla="*/ 72 h 1016"/>
                    <a:gd name="T20" fmla="*/ 235 w 546"/>
                    <a:gd name="T21" fmla="*/ 68 h 1016"/>
                    <a:gd name="T22" fmla="*/ 178 w 546"/>
                    <a:gd name="T23" fmla="*/ 75 h 1016"/>
                    <a:gd name="T24" fmla="*/ 136 w 546"/>
                    <a:gd name="T25" fmla="*/ 90 h 1016"/>
                    <a:gd name="T26" fmla="*/ 107 w 546"/>
                    <a:gd name="T27" fmla="*/ 111 h 1016"/>
                    <a:gd name="T28" fmla="*/ 88 w 546"/>
                    <a:gd name="T29" fmla="*/ 145 h 1016"/>
                    <a:gd name="T30" fmla="*/ 82 w 546"/>
                    <a:gd name="T31" fmla="*/ 191 h 1016"/>
                    <a:gd name="T32" fmla="*/ 93 w 546"/>
                    <a:gd name="T33" fmla="*/ 247 h 1016"/>
                    <a:gd name="T34" fmla="*/ 124 w 546"/>
                    <a:gd name="T35" fmla="*/ 310 h 1016"/>
                    <a:gd name="T36" fmla="*/ 180 w 546"/>
                    <a:gd name="T37" fmla="*/ 377 h 1016"/>
                    <a:gd name="T38" fmla="*/ 262 w 546"/>
                    <a:gd name="T39" fmla="*/ 449 h 1016"/>
                    <a:gd name="T40" fmla="*/ 330 w 546"/>
                    <a:gd name="T41" fmla="*/ 523 h 1016"/>
                    <a:gd name="T42" fmla="*/ 372 w 546"/>
                    <a:gd name="T43" fmla="*/ 594 h 1016"/>
                    <a:gd name="T44" fmla="*/ 389 w 546"/>
                    <a:gd name="T45" fmla="*/ 665 h 1016"/>
                    <a:gd name="T46" fmla="*/ 381 w 546"/>
                    <a:gd name="T47" fmla="*/ 733 h 1016"/>
                    <a:gd name="T48" fmla="*/ 347 w 546"/>
                    <a:gd name="T49" fmla="*/ 799 h 1016"/>
                    <a:gd name="T50" fmla="*/ 302 w 546"/>
                    <a:gd name="T51" fmla="*/ 856 h 1016"/>
                    <a:gd name="T52" fmla="*/ 253 w 546"/>
                    <a:gd name="T53" fmla="*/ 904 h 1016"/>
                    <a:gd name="T54" fmla="*/ 202 w 546"/>
                    <a:gd name="T55" fmla="*/ 944 h 1016"/>
                    <a:gd name="T56" fmla="*/ 154 w 546"/>
                    <a:gd name="T57" fmla="*/ 974 h 1016"/>
                    <a:gd name="T58" fmla="*/ 114 w 546"/>
                    <a:gd name="T59" fmla="*/ 996 h 1016"/>
                    <a:gd name="T60" fmla="*/ 85 w 546"/>
                    <a:gd name="T61" fmla="*/ 1011 h 1016"/>
                    <a:gd name="T62" fmla="*/ 71 w 546"/>
                    <a:gd name="T63" fmla="*/ 1016 h 1016"/>
                    <a:gd name="T64" fmla="*/ 5 w 546"/>
                    <a:gd name="T65" fmla="*/ 932 h 1016"/>
                    <a:gd name="T66" fmla="*/ 28 w 546"/>
                    <a:gd name="T67" fmla="*/ 923 h 1016"/>
                    <a:gd name="T68" fmla="*/ 57 w 546"/>
                    <a:gd name="T69" fmla="*/ 916 h 1016"/>
                    <a:gd name="T70" fmla="*/ 85 w 546"/>
                    <a:gd name="T71" fmla="*/ 911 h 1016"/>
                    <a:gd name="T72" fmla="*/ 134 w 546"/>
                    <a:gd name="T73" fmla="*/ 895 h 1016"/>
                    <a:gd name="T74" fmla="*/ 199 w 546"/>
                    <a:gd name="T75" fmla="*/ 862 h 1016"/>
                    <a:gd name="T76" fmla="*/ 242 w 546"/>
                    <a:gd name="T77" fmla="*/ 829 h 1016"/>
                    <a:gd name="T78" fmla="*/ 269 w 546"/>
                    <a:gd name="T79" fmla="*/ 802 h 1016"/>
                    <a:gd name="T80" fmla="*/ 281 w 546"/>
                    <a:gd name="T81" fmla="*/ 786 h 1016"/>
                    <a:gd name="T82" fmla="*/ 289 w 546"/>
                    <a:gd name="T83" fmla="*/ 773 h 1016"/>
                    <a:gd name="T84" fmla="*/ 301 w 546"/>
                    <a:gd name="T85" fmla="*/ 748 h 1016"/>
                    <a:gd name="T86" fmla="*/ 309 w 546"/>
                    <a:gd name="T87" fmla="*/ 717 h 1016"/>
                    <a:gd name="T88" fmla="*/ 308 w 546"/>
                    <a:gd name="T89" fmla="*/ 681 h 1016"/>
                    <a:gd name="T90" fmla="*/ 295 w 546"/>
                    <a:gd name="T91" fmla="*/ 639 h 1016"/>
                    <a:gd name="T92" fmla="*/ 268 w 546"/>
                    <a:gd name="T93" fmla="*/ 590 h 1016"/>
                    <a:gd name="T94" fmla="*/ 222 w 546"/>
                    <a:gd name="T95" fmla="*/ 535 h 1016"/>
                    <a:gd name="T96" fmla="*/ 155 w 546"/>
                    <a:gd name="T97" fmla="*/ 473 h 1016"/>
                    <a:gd name="T98" fmla="*/ 87 w 546"/>
                    <a:gd name="T99" fmla="*/ 407 h 1016"/>
                    <a:gd name="T100" fmla="*/ 39 w 546"/>
                    <a:gd name="T101" fmla="*/ 340 h 1016"/>
                    <a:gd name="T102" fmla="*/ 12 w 546"/>
                    <a:gd name="T103" fmla="*/ 272 h 1016"/>
                    <a:gd name="T104" fmla="*/ 8 w 546"/>
                    <a:gd name="T105" fmla="*/ 206 h 1016"/>
                    <a:gd name="T106" fmla="*/ 27 w 546"/>
                    <a:gd name="T107" fmla="*/ 144 h 1016"/>
                    <a:gd name="T108" fmla="*/ 67 w 546"/>
                    <a:gd name="T109" fmla="*/ 86 h 1016"/>
                    <a:gd name="T110" fmla="*/ 123 w 546"/>
                    <a:gd name="T111" fmla="*/ 41 h 1016"/>
                    <a:gd name="T112" fmla="*/ 190 w 546"/>
                    <a:gd name="T113" fmla="*/ 13 h 1016"/>
                    <a:gd name="T114" fmla="*/ 267 w 546"/>
                    <a:gd name="T115" fmla="*/ 0 h 101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46" h="1016">
                      <a:moveTo>
                        <a:pt x="309" y="0"/>
                      </a:moveTo>
                      <a:lnTo>
                        <a:pt x="351" y="3"/>
                      </a:lnTo>
                      <a:lnTo>
                        <a:pt x="396" y="11"/>
                      </a:lnTo>
                      <a:lnTo>
                        <a:pt x="442" y="23"/>
                      </a:lnTo>
                      <a:lnTo>
                        <a:pt x="490" y="39"/>
                      </a:lnTo>
                      <a:lnTo>
                        <a:pt x="538" y="60"/>
                      </a:lnTo>
                      <a:lnTo>
                        <a:pt x="544" y="64"/>
                      </a:lnTo>
                      <a:lnTo>
                        <a:pt x="546" y="72"/>
                      </a:lnTo>
                      <a:lnTo>
                        <a:pt x="545" y="81"/>
                      </a:lnTo>
                      <a:lnTo>
                        <a:pt x="540" y="91"/>
                      </a:lnTo>
                      <a:lnTo>
                        <a:pt x="532" y="102"/>
                      </a:lnTo>
                      <a:lnTo>
                        <a:pt x="521" y="113"/>
                      </a:lnTo>
                      <a:lnTo>
                        <a:pt x="510" y="120"/>
                      </a:lnTo>
                      <a:lnTo>
                        <a:pt x="499" y="125"/>
                      </a:lnTo>
                      <a:lnTo>
                        <a:pt x="489" y="127"/>
                      </a:lnTo>
                      <a:lnTo>
                        <a:pt x="480" y="125"/>
                      </a:lnTo>
                      <a:lnTo>
                        <a:pt x="432" y="105"/>
                      </a:lnTo>
                      <a:lnTo>
                        <a:pt x="386" y="89"/>
                      </a:lnTo>
                      <a:lnTo>
                        <a:pt x="344" y="79"/>
                      </a:lnTo>
                      <a:lnTo>
                        <a:pt x="305" y="72"/>
                      </a:lnTo>
                      <a:lnTo>
                        <a:pt x="268" y="68"/>
                      </a:lnTo>
                      <a:lnTo>
                        <a:pt x="235" y="68"/>
                      </a:lnTo>
                      <a:lnTo>
                        <a:pt x="205" y="70"/>
                      </a:lnTo>
                      <a:lnTo>
                        <a:pt x="178" y="75"/>
                      </a:lnTo>
                      <a:lnTo>
                        <a:pt x="155" y="82"/>
                      </a:lnTo>
                      <a:lnTo>
                        <a:pt x="136" y="90"/>
                      </a:lnTo>
                      <a:lnTo>
                        <a:pt x="119" y="100"/>
                      </a:lnTo>
                      <a:lnTo>
                        <a:pt x="107" y="111"/>
                      </a:lnTo>
                      <a:lnTo>
                        <a:pt x="96" y="126"/>
                      </a:lnTo>
                      <a:lnTo>
                        <a:pt x="88" y="145"/>
                      </a:lnTo>
                      <a:lnTo>
                        <a:pt x="83" y="167"/>
                      </a:lnTo>
                      <a:lnTo>
                        <a:pt x="82" y="191"/>
                      </a:lnTo>
                      <a:lnTo>
                        <a:pt x="85" y="218"/>
                      </a:lnTo>
                      <a:lnTo>
                        <a:pt x="93" y="247"/>
                      </a:lnTo>
                      <a:lnTo>
                        <a:pt x="105" y="278"/>
                      </a:lnTo>
                      <a:lnTo>
                        <a:pt x="124" y="310"/>
                      </a:lnTo>
                      <a:lnTo>
                        <a:pt x="149" y="343"/>
                      </a:lnTo>
                      <a:lnTo>
                        <a:pt x="180" y="377"/>
                      </a:lnTo>
                      <a:lnTo>
                        <a:pt x="219" y="411"/>
                      </a:lnTo>
                      <a:lnTo>
                        <a:pt x="262" y="449"/>
                      </a:lnTo>
                      <a:lnTo>
                        <a:pt x="298" y="486"/>
                      </a:lnTo>
                      <a:lnTo>
                        <a:pt x="330" y="523"/>
                      </a:lnTo>
                      <a:lnTo>
                        <a:pt x="353" y="559"/>
                      </a:lnTo>
                      <a:lnTo>
                        <a:pt x="372" y="594"/>
                      </a:lnTo>
                      <a:lnTo>
                        <a:pt x="383" y="630"/>
                      </a:lnTo>
                      <a:lnTo>
                        <a:pt x="389" y="665"/>
                      </a:lnTo>
                      <a:lnTo>
                        <a:pt x="388" y="699"/>
                      </a:lnTo>
                      <a:lnTo>
                        <a:pt x="381" y="733"/>
                      </a:lnTo>
                      <a:lnTo>
                        <a:pt x="368" y="766"/>
                      </a:lnTo>
                      <a:lnTo>
                        <a:pt x="347" y="799"/>
                      </a:lnTo>
                      <a:lnTo>
                        <a:pt x="326" y="828"/>
                      </a:lnTo>
                      <a:lnTo>
                        <a:pt x="302" y="856"/>
                      </a:lnTo>
                      <a:lnTo>
                        <a:pt x="278" y="880"/>
                      </a:lnTo>
                      <a:lnTo>
                        <a:pt x="253" y="904"/>
                      </a:lnTo>
                      <a:lnTo>
                        <a:pt x="227" y="924"/>
                      </a:lnTo>
                      <a:lnTo>
                        <a:pt x="202" y="944"/>
                      </a:lnTo>
                      <a:lnTo>
                        <a:pt x="177" y="960"/>
                      </a:lnTo>
                      <a:lnTo>
                        <a:pt x="154" y="974"/>
                      </a:lnTo>
                      <a:lnTo>
                        <a:pt x="132" y="986"/>
                      </a:lnTo>
                      <a:lnTo>
                        <a:pt x="114" y="996"/>
                      </a:lnTo>
                      <a:lnTo>
                        <a:pt x="98" y="1005"/>
                      </a:lnTo>
                      <a:lnTo>
                        <a:pt x="85" y="1011"/>
                      </a:lnTo>
                      <a:lnTo>
                        <a:pt x="76" y="1015"/>
                      </a:lnTo>
                      <a:lnTo>
                        <a:pt x="71" y="1016"/>
                      </a:lnTo>
                      <a:lnTo>
                        <a:pt x="0" y="939"/>
                      </a:lnTo>
                      <a:lnTo>
                        <a:pt x="5" y="932"/>
                      </a:lnTo>
                      <a:lnTo>
                        <a:pt x="14" y="927"/>
                      </a:lnTo>
                      <a:lnTo>
                        <a:pt x="28" y="923"/>
                      </a:lnTo>
                      <a:lnTo>
                        <a:pt x="42" y="919"/>
                      </a:lnTo>
                      <a:lnTo>
                        <a:pt x="57" y="916"/>
                      </a:lnTo>
                      <a:lnTo>
                        <a:pt x="72" y="913"/>
                      </a:lnTo>
                      <a:lnTo>
                        <a:pt x="85" y="911"/>
                      </a:lnTo>
                      <a:lnTo>
                        <a:pt x="94" y="910"/>
                      </a:lnTo>
                      <a:lnTo>
                        <a:pt x="134" y="895"/>
                      </a:lnTo>
                      <a:lnTo>
                        <a:pt x="169" y="879"/>
                      </a:lnTo>
                      <a:lnTo>
                        <a:pt x="199" y="862"/>
                      </a:lnTo>
                      <a:lnTo>
                        <a:pt x="223" y="846"/>
                      </a:lnTo>
                      <a:lnTo>
                        <a:pt x="242" y="829"/>
                      </a:lnTo>
                      <a:lnTo>
                        <a:pt x="258" y="815"/>
                      </a:lnTo>
                      <a:lnTo>
                        <a:pt x="269" y="802"/>
                      </a:lnTo>
                      <a:lnTo>
                        <a:pt x="277" y="792"/>
                      </a:lnTo>
                      <a:lnTo>
                        <a:pt x="281" y="786"/>
                      </a:lnTo>
                      <a:lnTo>
                        <a:pt x="282" y="784"/>
                      </a:lnTo>
                      <a:lnTo>
                        <a:pt x="289" y="773"/>
                      </a:lnTo>
                      <a:lnTo>
                        <a:pt x="295" y="761"/>
                      </a:lnTo>
                      <a:lnTo>
                        <a:pt x="301" y="748"/>
                      </a:lnTo>
                      <a:lnTo>
                        <a:pt x="306" y="734"/>
                      </a:lnTo>
                      <a:lnTo>
                        <a:pt x="309" y="717"/>
                      </a:lnTo>
                      <a:lnTo>
                        <a:pt x="310" y="700"/>
                      </a:lnTo>
                      <a:lnTo>
                        <a:pt x="308" y="681"/>
                      </a:lnTo>
                      <a:lnTo>
                        <a:pt x="302" y="660"/>
                      </a:lnTo>
                      <a:lnTo>
                        <a:pt x="295" y="639"/>
                      </a:lnTo>
                      <a:lnTo>
                        <a:pt x="283" y="616"/>
                      </a:lnTo>
                      <a:lnTo>
                        <a:pt x="268" y="590"/>
                      </a:lnTo>
                      <a:lnTo>
                        <a:pt x="248" y="564"/>
                      </a:lnTo>
                      <a:lnTo>
                        <a:pt x="222" y="535"/>
                      </a:lnTo>
                      <a:lnTo>
                        <a:pt x="192" y="505"/>
                      </a:lnTo>
                      <a:lnTo>
                        <a:pt x="155" y="473"/>
                      </a:lnTo>
                      <a:lnTo>
                        <a:pt x="118" y="441"/>
                      </a:lnTo>
                      <a:lnTo>
                        <a:pt x="87" y="407"/>
                      </a:lnTo>
                      <a:lnTo>
                        <a:pt x="60" y="373"/>
                      </a:lnTo>
                      <a:lnTo>
                        <a:pt x="39" y="340"/>
                      </a:lnTo>
                      <a:lnTo>
                        <a:pt x="24" y="306"/>
                      </a:lnTo>
                      <a:lnTo>
                        <a:pt x="12" y="272"/>
                      </a:lnTo>
                      <a:lnTo>
                        <a:pt x="7" y="239"/>
                      </a:lnTo>
                      <a:lnTo>
                        <a:pt x="8" y="206"/>
                      </a:lnTo>
                      <a:lnTo>
                        <a:pt x="14" y="175"/>
                      </a:lnTo>
                      <a:lnTo>
                        <a:pt x="27" y="144"/>
                      </a:lnTo>
                      <a:lnTo>
                        <a:pt x="44" y="115"/>
                      </a:lnTo>
                      <a:lnTo>
                        <a:pt x="67" y="86"/>
                      </a:lnTo>
                      <a:lnTo>
                        <a:pt x="94" y="62"/>
                      </a:lnTo>
                      <a:lnTo>
                        <a:pt x="123" y="41"/>
                      </a:lnTo>
                      <a:lnTo>
                        <a:pt x="156" y="25"/>
                      </a:lnTo>
                      <a:lnTo>
                        <a:pt x="190" y="13"/>
                      </a:lnTo>
                      <a:lnTo>
                        <a:pt x="227" y="4"/>
                      </a:lnTo>
                      <a:lnTo>
                        <a:pt x="267" y="0"/>
                      </a:lnTo>
                      <a:lnTo>
                        <a:pt x="309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140" name="Freeform 21"/>
                <p:cNvSpPr/>
                <p:nvPr/>
              </p:nvSpPr>
              <p:spPr>
                <a:xfrm>
                  <a:off x="4211638" y="1727200"/>
                  <a:ext cx="41275" cy="39688"/>
                </a:xfrm>
                <a:custGeom>
                  <a:avLst/>
                  <a:gdLst>
                    <a:gd name="T0" fmla="*/ 263 w 366"/>
                    <a:gd name="T1" fmla="*/ 0 h 351"/>
                    <a:gd name="T2" fmla="*/ 283 w 366"/>
                    <a:gd name="T3" fmla="*/ 3 h 351"/>
                    <a:gd name="T4" fmla="*/ 303 w 366"/>
                    <a:gd name="T5" fmla="*/ 11 h 351"/>
                    <a:gd name="T6" fmla="*/ 322 w 366"/>
                    <a:gd name="T7" fmla="*/ 22 h 351"/>
                    <a:gd name="T8" fmla="*/ 338 w 366"/>
                    <a:gd name="T9" fmla="*/ 37 h 351"/>
                    <a:gd name="T10" fmla="*/ 350 w 366"/>
                    <a:gd name="T11" fmla="*/ 54 h 351"/>
                    <a:gd name="T12" fmla="*/ 360 w 366"/>
                    <a:gd name="T13" fmla="*/ 75 h 351"/>
                    <a:gd name="T14" fmla="*/ 365 w 366"/>
                    <a:gd name="T15" fmla="*/ 95 h 351"/>
                    <a:gd name="T16" fmla="*/ 366 w 366"/>
                    <a:gd name="T17" fmla="*/ 115 h 351"/>
                    <a:gd name="T18" fmla="*/ 363 w 366"/>
                    <a:gd name="T19" fmla="*/ 136 h 351"/>
                    <a:gd name="T20" fmla="*/ 356 w 366"/>
                    <a:gd name="T21" fmla="*/ 156 h 351"/>
                    <a:gd name="T22" fmla="*/ 344 w 366"/>
                    <a:gd name="T23" fmla="*/ 175 h 351"/>
                    <a:gd name="T24" fmla="*/ 330 w 366"/>
                    <a:gd name="T25" fmla="*/ 191 h 351"/>
                    <a:gd name="T26" fmla="*/ 182 w 366"/>
                    <a:gd name="T27" fmla="*/ 323 h 351"/>
                    <a:gd name="T28" fmla="*/ 164 w 366"/>
                    <a:gd name="T29" fmla="*/ 336 h 351"/>
                    <a:gd name="T30" fmla="*/ 145 w 366"/>
                    <a:gd name="T31" fmla="*/ 346 h 351"/>
                    <a:gd name="T32" fmla="*/ 124 w 366"/>
                    <a:gd name="T33" fmla="*/ 351 h 351"/>
                    <a:gd name="T34" fmla="*/ 103 w 366"/>
                    <a:gd name="T35" fmla="*/ 351 h 351"/>
                    <a:gd name="T36" fmla="*/ 83 w 366"/>
                    <a:gd name="T37" fmla="*/ 348 h 351"/>
                    <a:gd name="T38" fmla="*/ 63 w 366"/>
                    <a:gd name="T39" fmla="*/ 340 h 351"/>
                    <a:gd name="T40" fmla="*/ 44 w 366"/>
                    <a:gd name="T41" fmla="*/ 330 h 351"/>
                    <a:gd name="T42" fmla="*/ 28 w 366"/>
                    <a:gd name="T43" fmla="*/ 315 h 351"/>
                    <a:gd name="T44" fmla="*/ 15 w 366"/>
                    <a:gd name="T45" fmla="*/ 297 h 351"/>
                    <a:gd name="T46" fmla="*/ 6 w 366"/>
                    <a:gd name="T47" fmla="*/ 277 h 351"/>
                    <a:gd name="T48" fmla="*/ 1 w 366"/>
                    <a:gd name="T49" fmla="*/ 257 h 351"/>
                    <a:gd name="T50" fmla="*/ 0 w 366"/>
                    <a:gd name="T51" fmla="*/ 236 h 351"/>
                    <a:gd name="T52" fmla="*/ 3 w 366"/>
                    <a:gd name="T53" fmla="*/ 215 h 351"/>
                    <a:gd name="T54" fmla="*/ 10 w 366"/>
                    <a:gd name="T55" fmla="*/ 196 h 351"/>
                    <a:gd name="T56" fmla="*/ 22 w 366"/>
                    <a:gd name="T57" fmla="*/ 178 h 351"/>
                    <a:gd name="T58" fmla="*/ 37 w 366"/>
                    <a:gd name="T59" fmla="*/ 161 h 351"/>
                    <a:gd name="T60" fmla="*/ 183 w 366"/>
                    <a:gd name="T61" fmla="*/ 29 h 351"/>
                    <a:gd name="T62" fmla="*/ 202 w 366"/>
                    <a:gd name="T63" fmla="*/ 16 h 351"/>
                    <a:gd name="T64" fmla="*/ 221 w 366"/>
                    <a:gd name="T65" fmla="*/ 7 h 351"/>
                    <a:gd name="T66" fmla="*/ 241 w 366"/>
                    <a:gd name="T67" fmla="*/ 1 h 351"/>
                    <a:gd name="T68" fmla="*/ 263 w 366"/>
                    <a:gd name="T69" fmla="*/ 0 h 351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66" h="351">
                      <a:moveTo>
                        <a:pt x="263" y="0"/>
                      </a:moveTo>
                      <a:lnTo>
                        <a:pt x="283" y="3"/>
                      </a:lnTo>
                      <a:lnTo>
                        <a:pt x="303" y="11"/>
                      </a:lnTo>
                      <a:lnTo>
                        <a:pt x="322" y="22"/>
                      </a:lnTo>
                      <a:lnTo>
                        <a:pt x="338" y="37"/>
                      </a:lnTo>
                      <a:lnTo>
                        <a:pt x="350" y="54"/>
                      </a:lnTo>
                      <a:lnTo>
                        <a:pt x="360" y="75"/>
                      </a:lnTo>
                      <a:lnTo>
                        <a:pt x="365" y="95"/>
                      </a:lnTo>
                      <a:lnTo>
                        <a:pt x="366" y="115"/>
                      </a:lnTo>
                      <a:lnTo>
                        <a:pt x="363" y="136"/>
                      </a:lnTo>
                      <a:lnTo>
                        <a:pt x="356" y="156"/>
                      </a:lnTo>
                      <a:lnTo>
                        <a:pt x="344" y="175"/>
                      </a:lnTo>
                      <a:lnTo>
                        <a:pt x="330" y="191"/>
                      </a:lnTo>
                      <a:lnTo>
                        <a:pt x="182" y="323"/>
                      </a:lnTo>
                      <a:lnTo>
                        <a:pt x="164" y="336"/>
                      </a:lnTo>
                      <a:lnTo>
                        <a:pt x="145" y="346"/>
                      </a:lnTo>
                      <a:lnTo>
                        <a:pt x="124" y="351"/>
                      </a:lnTo>
                      <a:lnTo>
                        <a:pt x="103" y="351"/>
                      </a:lnTo>
                      <a:lnTo>
                        <a:pt x="83" y="348"/>
                      </a:lnTo>
                      <a:lnTo>
                        <a:pt x="63" y="340"/>
                      </a:lnTo>
                      <a:lnTo>
                        <a:pt x="44" y="330"/>
                      </a:lnTo>
                      <a:lnTo>
                        <a:pt x="28" y="315"/>
                      </a:lnTo>
                      <a:lnTo>
                        <a:pt x="15" y="297"/>
                      </a:lnTo>
                      <a:lnTo>
                        <a:pt x="6" y="277"/>
                      </a:lnTo>
                      <a:lnTo>
                        <a:pt x="1" y="257"/>
                      </a:lnTo>
                      <a:lnTo>
                        <a:pt x="0" y="236"/>
                      </a:lnTo>
                      <a:lnTo>
                        <a:pt x="3" y="215"/>
                      </a:lnTo>
                      <a:lnTo>
                        <a:pt x="10" y="196"/>
                      </a:lnTo>
                      <a:lnTo>
                        <a:pt x="22" y="178"/>
                      </a:lnTo>
                      <a:lnTo>
                        <a:pt x="37" y="161"/>
                      </a:lnTo>
                      <a:lnTo>
                        <a:pt x="183" y="29"/>
                      </a:lnTo>
                      <a:lnTo>
                        <a:pt x="202" y="16"/>
                      </a:lnTo>
                      <a:lnTo>
                        <a:pt x="221" y="7"/>
                      </a:lnTo>
                      <a:lnTo>
                        <a:pt x="241" y="1"/>
                      </a:lnTo>
                      <a:lnTo>
                        <a:pt x="263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lvl="0" algn="l" defTabSz="914400" rtl="0" eaLnBrk="1" latinLnBrk="1" hangingPunct="1">
                    <a:defRPr/>
                  </a:pPr>
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</p:grpSp>
        </p:grpSp>
        <p:sp>
          <p:nvSpPr>
            <p:cNvPr id="141" name=""/>
            <p:cNvSpPr txBox="1"/>
            <p:nvPr/>
          </p:nvSpPr>
          <p:spPr>
            <a:xfrm>
              <a:off x="1333500" y="1927352"/>
              <a:ext cx="9136224" cy="3664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게임 단어의 추가</a:t>
              </a:r>
              <a:r>
                <a:rPr lang="en-US" altLang="ko-KR"/>
                <a:t>(csv</a:t>
              </a:r>
              <a:r>
                <a:rPr lang="ko-KR" altLang="en-US"/>
                <a:t>파일을 받아오기</a:t>
              </a:r>
              <a:r>
                <a:rPr lang="en-US" altLang="ko-KR"/>
                <a:t>),</a:t>
              </a:r>
              <a:r>
                <a:rPr lang="ko-KR" altLang="en-US"/>
                <a:t> 실행파일</a:t>
              </a:r>
              <a:r>
                <a:rPr lang="en-US" altLang="ko-KR"/>
                <a:t>(.exe)</a:t>
              </a:r>
              <a:r>
                <a:rPr lang="ko-KR" altLang="en-US"/>
                <a:t> 만들기   -양민석 학우님</a:t>
              </a:r>
              <a:endParaRPr lang="ko-KR" altLang="en-US"/>
            </a:p>
          </p:txBody>
        </p:sp>
      </p:grpSp>
      <p:pic>
        <p:nvPicPr>
          <p:cNvPr id="1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68137" y="1371405"/>
            <a:ext cx="1653683" cy="4496189"/>
          </a:xfrm>
          <a:prstGeom prst="rect">
            <a:avLst/>
          </a:prstGeom>
        </p:spPr>
      </p:pic>
      <p:pic>
        <p:nvPicPr>
          <p:cNvPr id="15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31380" y="1363767"/>
            <a:ext cx="2004233" cy="4892464"/>
          </a:xfrm>
          <a:prstGeom prst="rect">
            <a:avLst/>
          </a:prstGeom>
        </p:spPr>
      </p:pic>
      <p:sp>
        <p:nvSpPr>
          <p:cNvPr id="152" name=""/>
          <p:cNvSpPr txBox="1"/>
          <p:nvPr/>
        </p:nvSpPr>
        <p:spPr>
          <a:xfrm>
            <a:off x="9617919" y="5933063"/>
            <a:ext cx="1156607" cy="291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>
                <a:solidFill>
                  <a:schemeClr val="bg1">
                    <a:lumMod val="50000"/>
                  </a:schemeClr>
                </a:solidFill>
              </a:rPr>
              <a:t>단어장</a:t>
            </a:r>
            <a:r>
              <a:rPr lang="en-US" altLang="ko-KR" sz="1300">
                <a:solidFill>
                  <a:schemeClr val="bg1">
                    <a:lumMod val="50000"/>
                  </a:schemeClr>
                </a:solidFill>
              </a:rPr>
              <a:t>.csv</a:t>
            </a:r>
            <a:endParaRPr lang="en-US" altLang="ko-KR" sz="13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54" name=""/>
          <p:cNvGrpSpPr/>
          <p:nvPr/>
        </p:nvGrpSpPr>
        <p:grpSpPr>
          <a:xfrm rot="0">
            <a:off x="1033110" y="1635207"/>
            <a:ext cx="5062889" cy="2994919"/>
            <a:chOff x="835874" y="1360040"/>
            <a:chExt cx="5062889" cy="2994919"/>
          </a:xfrm>
        </p:grpSpPr>
        <p:pic>
          <p:nvPicPr>
            <p:cNvPr id="153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35874" y="1360040"/>
              <a:ext cx="4831498" cy="2994919"/>
            </a:xfrm>
            <a:prstGeom prst="rect">
              <a:avLst/>
            </a:prstGeom>
          </p:spPr>
        </p:pic>
        <p:sp>
          <p:nvSpPr>
            <p:cNvPr id="147" name=""/>
            <p:cNvSpPr txBox="1"/>
            <p:nvPr/>
          </p:nvSpPr>
          <p:spPr>
            <a:xfrm>
              <a:off x="4742156" y="3987889"/>
              <a:ext cx="1156607" cy="291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300">
                  <a:solidFill>
                    <a:schemeClr val="bg1">
                      <a:lumMod val="50000"/>
                    </a:schemeClr>
                  </a:solidFill>
                </a:rPr>
                <a:t>map1.py</a:t>
              </a:r>
              <a:endParaRPr lang="en-US" altLang="ko-KR" sz="13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5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61081" y="5268669"/>
            <a:ext cx="3044136" cy="6368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2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321</ep:Words>
  <ep:PresentationFormat>와이드스크린</ep:PresentationFormat>
  <ep:Paragraphs>39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27_Office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2021-03-09T02:23:08.000</dcterms:created>
  <dc:creator>조현석</dc:creator>
  <cp:lastModifiedBy>tjdvy</cp:lastModifiedBy>
  <dcterms:modified xsi:type="dcterms:W3CDTF">2021-06-14T14:30:06.239</dcterms:modified>
  <cp:revision>44</cp:revision>
  <dc:title>PowerPoint 프레젠테이션</dc:title>
  <cp:version>0906.0100.01</cp:version>
</cp:coreProperties>
</file>