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257" r:id="rId5"/>
    <p:sldId id="259" r:id="rId6"/>
    <p:sldId id="263" r:id="rId7"/>
    <p:sldId id="265" r:id="rId8"/>
    <p:sldId id="260" r:id="rId9"/>
    <p:sldId id="261" r:id="rId10"/>
    <p:sldId id="262" r:id="rId11"/>
    <p:sldId id="264" r:id="rId12"/>
    <p:sldId id="266" r:id="rId13"/>
    <p:sldId id="258" r:id="rId14"/>
    <p:sldId id="267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AA1-ECF7-65CB-1458-B27E485E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6FE1-105D-1B32-F0E1-0E7BF64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067A-F0DA-68E4-F072-CED70805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7396-B94B-1AFB-4A33-2C8D5E04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743-8680-9501-8F69-7D41BA98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5CE-776A-0CB6-7E30-798FB5DD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Platformer</a:t>
            </a:r>
          </a:p>
          <a:p>
            <a:r>
              <a:rPr lang="en-US" dirty="0"/>
              <a:t>WASD Movement</a:t>
            </a:r>
          </a:p>
          <a:p>
            <a:r>
              <a:rPr lang="en-US" dirty="0"/>
              <a:t>Dash Mechanic</a:t>
            </a:r>
          </a:p>
          <a:p>
            <a:r>
              <a:rPr lang="en-US" dirty="0"/>
              <a:t>Keyboard Only no mouse</a:t>
            </a:r>
          </a:p>
          <a:p>
            <a:r>
              <a:rPr lang="en-US" dirty="0"/>
              <a:t>Fluid Movement</a:t>
            </a:r>
          </a:p>
          <a:p>
            <a:r>
              <a:rPr lang="en-US" dirty="0"/>
              <a:t>Emotional Music -&gt; Inspiration from blue period music</a:t>
            </a:r>
          </a:p>
          <a:p>
            <a:r>
              <a:rPr lang="en-US" dirty="0"/>
              <a:t>Put my emotion into it expression of myself</a:t>
            </a:r>
          </a:p>
          <a:p>
            <a:r>
              <a:rPr lang="en-US" dirty="0"/>
              <a:t>Theme sad breaking free Chapter 1 Lift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F16A-5701-9BA3-FAB2-036C5A79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C8AA-D3E0-C1CB-FC8E-F4A0841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4DCC-5323-0B62-12BA-8B46971C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514C-81F0-69C3-E5F4-398DEEC4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A4F1-2BDB-D48A-2471-EFEF0DB4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compelling story</a:t>
            </a:r>
          </a:p>
          <a:p>
            <a:r>
              <a:rPr lang="en-US" dirty="0"/>
              <a:t>Fun game mechanics that reflect the character</a:t>
            </a:r>
          </a:p>
          <a:p>
            <a:pPr lvl="1"/>
            <a:r>
              <a:rPr lang="en-US" dirty="0" err="1"/>
              <a:t>Solaine</a:t>
            </a:r>
            <a:r>
              <a:rPr lang="en-US" dirty="0"/>
              <a:t> -&gt; platformer  highlights mechanics skill </a:t>
            </a:r>
            <a:r>
              <a:rPr lang="en-US" dirty="0" err="1"/>
              <a:t>jumpking</a:t>
            </a:r>
            <a:r>
              <a:rPr lang="en-US" dirty="0"/>
              <a:t> </a:t>
            </a:r>
            <a:r>
              <a:rPr lang="en-US" dirty="0" err="1"/>
              <a:t>esk</a:t>
            </a:r>
            <a:r>
              <a:rPr lang="en-US" dirty="0"/>
              <a:t>? Roguelike</a:t>
            </a:r>
          </a:p>
          <a:p>
            <a:pPr lvl="2"/>
            <a:r>
              <a:rPr lang="en-US" dirty="0"/>
              <a:t>Frustrating	</a:t>
            </a:r>
          </a:p>
          <a:p>
            <a:pPr lvl="1"/>
            <a:r>
              <a:rPr lang="en-US" dirty="0" err="1"/>
              <a:t>Juxeran</a:t>
            </a:r>
            <a:r>
              <a:rPr lang="en-US" dirty="0"/>
              <a:t> -&gt; Platform puzzler</a:t>
            </a:r>
          </a:p>
          <a:p>
            <a:pPr lvl="2"/>
            <a:r>
              <a:rPr lang="en-US" dirty="0"/>
              <a:t>Frustrating</a:t>
            </a:r>
          </a:p>
          <a:p>
            <a:pPr lvl="1"/>
            <a:r>
              <a:rPr lang="en-US" dirty="0" err="1"/>
              <a:t>Zeneta</a:t>
            </a:r>
            <a:r>
              <a:rPr lang="en-US" dirty="0"/>
              <a:t> -&gt; Uses other characters to do things: needs character to do stuff to progress mix of puzzle and fighting rouge like</a:t>
            </a:r>
          </a:p>
          <a:p>
            <a:pPr lvl="2"/>
            <a:r>
              <a:rPr lang="en-US" dirty="0"/>
              <a:t>Frustrating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6B49-4116-3A28-F39B-CAE600FB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FC7E-0CBC-D917-1640-9A05F922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B91D-3804-D9E8-AF79-DDEDB4F4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AA1-ECF7-65CB-1458-B27E485E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6FE1-105D-1B32-F0E1-0E7BF64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067A-F0DA-68E4-F072-CED70805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7396-B94B-1AFB-4A33-2C8D5E04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04F6-4F4C-7260-4EFE-F2A7AC0B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00D7-4FF5-75DA-1D4F-EF86CBF2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place in a fantasy world</a:t>
            </a:r>
          </a:p>
          <a:p>
            <a:r>
              <a:rPr lang="en-US" dirty="0"/>
              <a:t>Has magic</a:t>
            </a:r>
          </a:p>
          <a:p>
            <a:r>
              <a:rPr lang="en-US" dirty="0"/>
              <a:t>Main character is a young female wizard mage </a:t>
            </a:r>
            <a:r>
              <a:rPr lang="en-US" dirty="0" err="1"/>
              <a:t>Solaine</a:t>
            </a:r>
            <a:r>
              <a:rPr lang="en-US" dirty="0"/>
              <a:t>.</a:t>
            </a:r>
          </a:p>
          <a:p>
            <a:r>
              <a:rPr lang="en-US" dirty="0"/>
              <a:t>She grew up always imagining she would become a magic sniper to serve in her home kingdom Alterra</a:t>
            </a:r>
          </a:p>
          <a:p>
            <a:r>
              <a:rPr lang="en-US" dirty="0"/>
              <a:t>This game follows her journey as she falls short of her aspirations and her recovery into regaining her aspirations.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F407-B277-7FAF-52BB-25AF7FA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1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45A9-BB76-9E99-02DE-8968B14B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5C31-3D50-20AD-23E3-F635C6B1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 Playable characters. They’re all the different arc a types</a:t>
            </a:r>
          </a:p>
          <a:p>
            <a:r>
              <a:rPr lang="en-US" dirty="0"/>
              <a:t>Base on character chosen showcase situations where another character is better</a:t>
            </a:r>
          </a:p>
          <a:p>
            <a:r>
              <a:rPr lang="en-US" dirty="0" err="1"/>
              <a:t>Solaine</a:t>
            </a:r>
            <a:r>
              <a:rPr lang="en-US" dirty="0"/>
              <a:t> Aggressive magic Prodigy Gives up on dreams compares herself to others wasted opportunity talent , her rise to not give up and continue forgotten aspirations</a:t>
            </a:r>
          </a:p>
          <a:p>
            <a:r>
              <a:rPr lang="en-US" dirty="0" err="1"/>
              <a:t>Juxeran</a:t>
            </a:r>
            <a:r>
              <a:rPr lang="en-US" dirty="0"/>
              <a:t> Defensive Anchor, focus on feelings of not enough letting people down,  </a:t>
            </a:r>
            <a:r>
              <a:rPr lang="en-US" dirty="0" err="1"/>
              <a:t>hardwork</a:t>
            </a:r>
            <a:endParaRPr lang="en-US" dirty="0"/>
          </a:p>
          <a:p>
            <a:r>
              <a:rPr lang="en-US" dirty="0" err="1"/>
              <a:t>Zenenta</a:t>
            </a:r>
            <a:r>
              <a:rPr lang="en-US" dirty="0"/>
              <a:t> – Support : dealing with expectations society deals with breaking guide lines doing what other people want. Is a people pleaser, funny. Putting self before others</a:t>
            </a:r>
          </a:p>
          <a:p>
            <a:r>
              <a:rPr lang="en-US" dirty="0"/>
              <a:t>3 zones rock paper scissors with characters traversing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A0C9-D54B-0D25-AFC4-9DF6CA7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541B-8ABE-CD91-3B8A-4EE6E4CA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Solaine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BF10-89FF-C55D-93B9-12C21258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Forest - &gt; town -&gt; 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FD30C-15F4-E2AF-BECA-25B7D446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04F6-4F4C-7260-4EFE-F2A7AC0B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00D7-4FF5-75DA-1D4F-EF86CBF2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section, build into story Starts in forest ends in city</a:t>
            </a:r>
          </a:p>
          <a:p>
            <a:r>
              <a:rPr lang="en-US" dirty="0"/>
              <a:t>Explain what a magic sniper is</a:t>
            </a:r>
          </a:p>
          <a:p>
            <a:r>
              <a:rPr lang="en-US" dirty="0"/>
              <a:t>Showcase that </a:t>
            </a:r>
            <a:r>
              <a:rPr lang="en-US" dirty="0" err="1"/>
              <a:t>Solaine</a:t>
            </a:r>
            <a:r>
              <a:rPr lang="en-US" dirty="0"/>
              <a:t> is talented is capable of everything she needs to be a magic sniper</a:t>
            </a:r>
          </a:p>
          <a:p>
            <a:r>
              <a:rPr lang="en-US" dirty="0"/>
              <a:t>Show case she is emotional and that’s what holding her back</a:t>
            </a:r>
          </a:p>
          <a:p>
            <a:r>
              <a:rPr lang="en-US" dirty="0"/>
              <a:t>Show that her magic is aggressive and evasive.</a:t>
            </a:r>
          </a:p>
          <a:p>
            <a:r>
              <a:rPr lang="en-US" dirty="0"/>
              <a:t>World build arc a types</a:t>
            </a:r>
          </a:p>
          <a:p>
            <a:r>
              <a:rPr lang="en-US" dirty="0"/>
              <a:t>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F407-B277-7FAF-52BB-25AF7FA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444-2382-4CFF-2214-9F4916B6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A step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8123-B8A2-2E31-A141-2C3BE22D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Solaine’s</a:t>
            </a:r>
            <a:r>
              <a:rPr lang="en-US" dirty="0"/>
              <a:t> stumble into depression and giving up on being a magic sniper.</a:t>
            </a:r>
          </a:p>
          <a:p>
            <a:r>
              <a:rPr lang="en-US" dirty="0"/>
              <a:t>I want her journey to be relatable to real world struggles on giving up on dreams</a:t>
            </a:r>
          </a:p>
          <a:p>
            <a:r>
              <a:rPr lang="en-US" dirty="0"/>
              <a:t>Long period of nothing depression limbo sitting still</a:t>
            </a:r>
          </a:p>
          <a:p>
            <a:r>
              <a:rPr lang="en-US" dirty="0"/>
              <a:t>Chapter ends when breaking out of this state. </a:t>
            </a:r>
          </a:p>
          <a:p>
            <a:r>
              <a:rPr lang="en-US" dirty="0"/>
              <a:t>Show physical developments in </a:t>
            </a:r>
            <a:r>
              <a:rPr lang="en-US" dirty="0" err="1"/>
              <a:t>Solaine’s</a:t>
            </a:r>
            <a:r>
              <a:rPr lang="en-US" dirty="0"/>
              <a:t> character. EG Hair, picking up a staff or something builds until she’s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D3D8C-496E-3E23-096D-95D3A049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9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F2D7-891A-B5AC-7A11-5634AB0B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0463-5ED1-7C43-8154-75DDE0E9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 a step outside introduce a character that re kindles </a:t>
            </a:r>
            <a:r>
              <a:rPr lang="en-US" dirty="0" err="1"/>
              <a:t>Solaine</a:t>
            </a:r>
            <a:r>
              <a:rPr lang="en-US" dirty="0"/>
              <a:t> In a forest uses magic to help a character out of a bad situation</a:t>
            </a:r>
          </a:p>
          <a:p>
            <a:r>
              <a:rPr lang="en-US" dirty="0"/>
              <a:t>Assists character with what they need a journey through a region to city End boss magic exam to be sniper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FCFF-806E-6018-C663-35267107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C9DF-845C-0693-C4FA-BA5FF3DA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Juxeran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BCD8-1DB8-2830-314B-541CB253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 -&gt; forest -&gt; town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300B-9E91-381B-5178-4AA723A3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4307-F015-9466-B36A-039F0A38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EA4F-1745-6656-4BAC-84016FAE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Town -&gt; city -&gt;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80A3-2FC3-E382-8557-0E3715AC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55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{53B35B4F-151F-4ED8-B2EC-98CD36AF4FD3}tf89338750_win32</Template>
  <TotalTime>61</TotalTime>
  <Words>478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Story</vt:lpstr>
      <vt:lpstr>World</vt:lpstr>
      <vt:lpstr>Plan</vt:lpstr>
      <vt:lpstr>Solaine</vt:lpstr>
      <vt:lpstr>Chapter 1</vt:lpstr>
      <vt:lpstr>Chapter 2 A step outside</vt:lpstr>
      <vt:lpstr>Chapter 3 Encounter</vt:lpstr>
      <vt:lpstr>Juxeran</vt:lpstr>
      <vt:lpstr>Zenenta</vt:lpstr>
      <vt:lpstr>Overview</vt:lpstr>
      <vt:lpstr>goals</vt:lpstr>
      <vt:lpstr>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</dc:title>
  <dc:creator>Soland Chen</dc:creator>
  <cp:lastModifiedBy>Soland Chen</cp:lastModifiedBy>
  <cp:revision>1</cp:revision>
  <dcterms:created xsi:type="dcterms:W3CDTF">2023-05-18T14:41:49Z</dcterms:created>
  <dcterms:modified xsi:type="dcterms:W3CDTF">2023-05-18T15:43:00Z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