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1" r:id="rId6"/>
    <p:sldId id="262" r:id="rId7"/>
    <p:sldId id="260" r:id="rId8"/>
    <p:sldId id="264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613D840-5E73-4CD1-942B-CAB9C646F7AC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2/21/2008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BAB9469A-DB4A-481F-A3AB-0B138C3BF7C1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613D840-5E73-4CD1-942B-CAB9C646F7AC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2/21/2008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BAB9469A-DB4A-481F-A3AB-0B138C3BF7C1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613D840-5E73-4CD1-942B-CAB9C646F7AC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2/21/2008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BAB9469A-DB4A-481F-A3AB-0B138C3BF7C1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2/21/2008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2/21/2008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2/21/2008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2/21/2008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2/21/2008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2/21/2008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2/21/2008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2/21/2008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613D840-5E73-4CD1-942B-CAB9C646F7AC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2/21/2008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BAB9469A-DB4A-481F-A3AB-0B138C3BF7C1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2/21/2008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2/21/2008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2/21/2008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613D840-5E73-4CD1-942B-CAB9C646F7AC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2/21/2008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BAB9469A-DB4A-481F-A3AB-0B138C3BF7C1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613D840-5E73-4CD1-942B-CAB9C646F7AC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2/21/2008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BAB9469A-DB4A-481F-A3AB-0B138C3BF7C1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613D840-5E73-4CD1-942B-CAB9C646F7AC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2/21/2008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BAB9469A-DB4A-481F-A3AB-0B138C3BF7C1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613D840-5E73-4CD1-942B-CAB9C646F7AC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2/21/2008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BAB9469A-DB4A-481F-A3AB-0B138C3BF7C1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613D840-5E73-4CD1-942B-CAB9C646F7AC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2/21/2008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BAB9469A-DB4A-481F-A3AB-0B138C3BF7C1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613D840-5E73-4CD1-942B-CAB9C646F7AC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2/21/2008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BAB9469A-DB4A-481F-A3AB-0B138C3BF7C1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613D840-5E73-4CD1-942B-CAB9C646F7AC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2/21/2008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BAB9469A-DB4A-481F-A3AB-0B138C3BF7C1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613D840-5E73-4CD1-942B-CAB9C646F7A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2/21/2008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AB9469A-DB4A-481F-A3AB-0B138C3BF7C1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1364957-E9A3-4FC5-A0DD-E759F01F66EB}" type="datetimeFigureOut">
              <a:rPr lang="en-US" kern="1200" smtClean="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rtl="0"/>
              <a:t>2/21/2008</a:t>
            </a:fld>
            <a:endParaRPr lang="en-US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F31BA66-1110-43CF-B905-ED721FC3C90A}" type="slidenum">
              <a:rPr lang="en-US" kern="1200" smtClean="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rtl="0"/>
              <a:t>‹#›</a:t>
            </a:fld>
            <a:endParaRPr lang="en-US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Users\Mike\Documents\Presentations\SOA%20Arch\ninja.wav" TargetMode="Externa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411" y="76200"/>
            <a:ext cx="282538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8800" b="1" kern="1200" spc="60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Calibri"/>
                <a:ea typeface="+mn-ea"/>
                <a:cs typeface="+mn-cs"/>
              </a:rPr>
              <a:t>SOA!</a:t>
            </a:r>
            <a:endParaRPr lang="en-US" sz="8800" b="1" kern="1200" spc="60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4432" y="5103674"/>
            <a:ext cx="604956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0"/>
            <a:r>
              <a:rPr lang="en-US" sz="5400" b="1" kern="1200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/>
                <a:ea typeface="+mn-ea"/>
                <a:cs typeface="+mn-cs"/>
              </a:rPr>
              <a:t>Building the Arch</a:t>
            </a:r>
            <a:endParaRPr lang="en-US" sz="5400" b="1" kern="1200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/>
              <a:ea typeface="+mn-ea"/>
              <a:cs typeface="+mn-cs"/>
            </a:endParaRPr>
          </a:p>
          <a:p>
            <a:pPr algn="r" rtl="0"/>
            <a:r>
              <a:rPr lang="en-US" sz="54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/>
                <a:ea typeface="+mn-ea"/>
                <a:cs typeface="+mn-cs"/>
              </a:rPr>
              <a:t>Michael C. Neel</a:t>
            </a:r>
            <a:endParaRPr lang="en-US" sz="5400" b="1" kern="1200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/>
              <a:ea typeface="+mn-ea"/>
              <a:cs typeface="+mn-cs"/>
            </a:endParaRPr>
          </a:p>
        </p:txBody>
      </p:sp>
      <p:pic>
        <p:nvPicPr>
          <p:cNvPr id="1031" name="Picture 7" descr="C:\Users\Mike\AppData\Local\Microsoft\Windows\Temporary Internet Files\Content.IE5\BVWUUA1X\MCj0353640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914400"/>
            <a:ext cx="4862512" cy="3967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7110" y="187404"/>
            <a:ext cx="50497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66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Tahoma"/>
                <a:ea typeface="+mn-ea"/>
                <a:cs typeface="+mn-cs"/>
              </a:rPr>
              <a:t>DYHAQFM?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7137" y="2819400"/>
            <a:ext cx="672972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40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/>
                <a:ea typeface="+mn-ea"/>
                <a:cs typeface="+mn-cs"/>
              </a:rPr>
              <a:t>Michael C. Neel</a:t>
            </a:r>
          </a:p>
          <a:p>
            <a:pPr algn="ctr" rtl="0"/>
            <a:r>
              <a:rPr lang="en-US" sz="40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/>
                <a:ea typeface="+mn-ea"/>
                <a:cs typeface="+mn-cs"/>
              </a:rPr>
              <a:t>michael.neel@gmail.com</a:t>
            </a:r>
          </a:p>
          <a:p>
            <a:pPr algn="ctr" rtl="0"/>
            <a:r>
              <a:rPr lang="en-US" sz="40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/>
                <a:ea typeface="+mn-ea"/>
                <a:cs typeface="+mn-cs"/>
              </a:rPr>
              <a:t>http://ViNull.Com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3602" y="828288"/>
            <a:ext cx="7736797" cy="52014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WHAT IS</a:t>
            </a:r>
          </a:p>
          <a:p>
            <a:pPr algn="ctr"/>
            <a:r>
              <a:rPr lang="en-US" sz="16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SOA?</a:t>
            </a:r>
            <a:endParaRPr lang="en-US" sz="16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4772" y="197346"/>
            <a:ext cx="7614456" cy="64633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WHAT IS</a:t>
            </a:r>
          </a:p>
          <a:p>
            <a:pPr algn="ctr"/>
            <a:r>
              <a:rPr lang="en-US" sz="13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THE GOAL</a:t>
            </a:r>
          </a:p>
          <a:p>
            <a:pPr algn="ctr"/>
            <a:r>
              <a:rPr lang="en-US" sz="13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OF SOA?</a:t>
            </a:r>
            <a:endParaRPr lang="en-US" sz="138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6235" y="2767281"/>
            <a:ext cx="535153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6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Scalability</a:t>
            </a:r>
            <a:endParaRPr lang="en-US" sz="8000" b="1" cap="none" spc="60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5623" y="5562600"/>
            <a:ext cx="397275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Agile SOA</a:t>
            </a:r>
            <a:endParaRPr lang="en-US" sz="72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3074" name="Picture 2" descr="C:\Users\Mike\Pictures\Microsoft Clip Organizer\j0350612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1221" y="152400"/>
            <a:ext cx="4541559" cy="5489745"/>
          </a:xfrm>
          <a:prstGeom prst="rect">
            <a:avLst/>
          </a:prstGeom>
          <a:noFill/>
        </p:spPr>
      </p:pic>
      <p:pic>
        <p:nvPicPr>
          <p:cNvPr id="34" name="ninja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/>
          <a:stretch>
            <a:fillRect/>
          </a:stretch>
        </p:blipFill>
        <p:spPr>
          <a:xfrm>
            <a:off x="8534400" y="228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87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15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" dur="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>
                                      <p:cBhvr>
                                        <p:cTn id="19" dur="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" dur="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1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3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6024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Be a SOA Salesmen!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2050" name="Picture 2" descr="C:\Users\Mike\AppData\Local\Microsoft\Windows\Temporary Internet Files\Content.IE5\QEKJA7RC\MCj027877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295400"/>
            <a:ext cx="6858000" cy="55202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274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SOA Level 101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867416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spc="300" dirty="0" smtClean="0"/>
              <a:t> Project Setup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spc="300" dirty="0" smtClean="0"/>
              <a:t> Supporting SOAP / REST XML / JSON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spc="300" dirty="0" smtClean="0"/>
              <a:t> Authentication methods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spc="300" dirty="0" smtClean="0"/>
              <a:t> Basic Method Structure</a:t>
            </a:r>
            <a:endParaRPr lang="en-US" sz="3200" spc="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274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SOA Level 201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461376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spc="300" dirty="0" smtClean="0"/>
              <a:t> Stateless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spc="300" dirty="0" smtClean="0"/>
              <a:t> </a:t>
            </a:r>
            <a:r>
              <a:rPr lang="en-US" sz="3200" spc="300" dirty="0" err="1" smtClean="0"/>
              <a:t>Eventlog</a:t>
            </a:r>
            <a:endParaRPr lang="en-US" sz="3200" spc="3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spc="300" dirty="0"/>
              <a:t> </a:t>
            </a:r>
            <a:r>
              <a:rPr lang="en-US" sz="3200" spc="300" dirty="0" smtClean="0"/>
              <a:t>File I/O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spc="300" dirty="0" smtClean="0"/>
              <a:t> </a:t>
            </a:r>
            <a:r>
              <a:rPr lang="en-US" sz="3200" spc="300" dirty="0" err="1" smtClean="0"/>
              <a:t>XMLNode</a:t>
            </a:r>
            <a:r>
              <a:rPr lang="en-US" sz="3200" spc="300" dirty="0" smtClean="0"/>
              <a:t>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274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SOA Level 301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520328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spc="300" dirty="0" smtClean="0"/>
              <a:t> Versioning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spc="300" dirty="0" smtClean="0"/>
              <a:t> Automation Service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spc="300" dirty="0"/>
              <a:t> </a:t>
            </a:r>
            <a:r>
              <a:rPr lang="en-US" sz="3200" spc="300" dirty="0" smtClean="0"/>
              <a:t>Concurrency (</a:t>
            </a:r>
            <a:r>
              <a:rPr lang="en-US" sz="3200" spc="300" dirty="0" err="1" smtClean="0"/>
              <a:t>Mutex</a:t>
            </a:r>
            <a:r>
              <a:rPr lang="en-US" sz="3200" spc="300" dirty="0" smtClean="0"/>
              <a:t>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spc="300" dirty="0" smtClean="0"/>
              <a:t> Messaging?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88</Words>
  <Application>Microsoft Office PowerPoint</Application>
  <PresentationFormat>On-screen Show (4:3)</PresentationFormat>
  <Paragraphs>30</Paragraphs>
  <Slides>10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1_Office Theme</vt:lpstr>
      <vt:lpstr>2_Office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</dc:creator>
  <cp:lastModifiedBy>Mike</cp:lastModifiedBy>
  <cp:revision>15</cp:revision>
  <dcterms:created xsi:type="dcterms:W3CDTF">2008-02-22T03:32:26Z</dcterms:created>
  <dcterms:modified xsi:type="dcterms:W3CDTF">2008-02-22T04:48:36Z</dcterms:modified>
</cp:coreProperties>
</file>