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"/>
  </p:notesMasterIdLst>
  <p:sldIdLst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37" autoAdjust="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A6FC-0676-4AE5-8821-D00970A7E3FA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562E-3817-41D9-9D86-C34008DEDC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C32BF-68C4-4D0B-A3F5-7E87FCB60113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C20AE-A642-4784-A4FD-BEBFAB199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E64B9-6A2D-4B74-B7E9-CC25C74EE6ED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9C050-5AB5-4878-9145-0269554D02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0DC98D-D4A9-4FED-8DF4-80F234E00C4A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422A6F-FEF1-462C-BA7D-973EE50903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76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39468A-7CFA-4EF0-A4F6-C4D545396BAA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D3A29-4208-47D5-826B-33B021A8C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0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34C83-810D-4E4B-B89E-7A0FEF272F70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FD41C-84E7-46B6-93EF-397933293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3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346B6A3-8DE1-41E7-A9B6-8BB0332E3C9B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90EFEEB-7B35-4E14-8FE9-658C292043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655175A5-BE25-47AC-86F0-DA58CAFE5AEA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B16A935-204F-4512-B742-8FE49977F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9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D999E180-FFB6-4E1E-9BD9-42972B974FF4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621BCC2-291E-4F66-9B81-2168F7CF9B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D9C373-8D14-49E3-AEBE-363B8207FA2C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59695-FCB3-4F45-9B9E-28D687F6B9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8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F73CB-8B2A-40BD-9A45-3CC8FCA01821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F87FF-CD27-49C7-AA38-C340E2210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122FE8-1C82-4DC4-BA1E-22CEF88AAB4C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080F2-666E-4438-81B3-6BAD9CF1E6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A88F37-24F2-41A2-BAD6-6B1B485726BD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8B74C93-28B4-4325-8296-F7DB37A011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65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24C0AD-5296-42A7-BF03-AF94AE711962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E9E02A55-297E-4940-9A96-EB4DF8BEDC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E5774-0975-4749-B1DE-391D8A27E4E0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93EA7-CD6B-45BA-A0FB-366B4DE63D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6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DB8EE-69D9-48FB-AEFF-4C8F65F8E5FF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18937-1905-4DF5-BE11-78748C21A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BE4DD4-3015-4F2E-9E60-6AFF5377C791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7A98F-F51A-40F4-8A5D-5C76AB0922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1EED-63AD-42FE-9295-013FE4A3F9B7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3AA45B-AEC0-4664-96F0-418D14804BC1}" type="datetimeFigureOut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8/27/2012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20577F-75C9-4D27-9AAB-7605F8F25D8E}" type="slidenum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387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035050" indent="-3492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371600" indent="-336550" algn="l" rtl="0" eaLnBrk="1" fontAlgn="base" hangingPunct="1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720850" indent="-3492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8013" cy="1927225"/>
          </a:xfrm>
        </p:spPr>
        <p:txBody>
          <a:bodyPr/>
          <a:lstStyle/>
          <a:p>
            <a:r>
              <a:rPr lang="en-US" sz="8000" dirty="0" smtClean="0"/>
              <a:t>XNA Invaders From Space!</a:t>
            </a:r>
            <a:endParaRPr lang="en-US" sz="8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08350"/>
            <a:ext cx="8228013" cy="1066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n-ea"/>
              </a:rPr>
              <a:t>Michael C. Neel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n-ea"/>
              </a:rPr>
              <a:t>ViNull.com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n-ea"/>
              </a:rPr>
              <a:t>michael.neel@gmail.com</a:t>
            </a:r>
            <a:endParaRPr lang="en-US" sz="3200" dirty="0">
              <a:ea typeface="+mn-ea"/>
            </a:endParaRPr>
          </a:p>
        </p:txBody>
      </p:sp>
      <p:pic>
        <p:nvPicPr>
          <p:cNvPr id="10243" name="Picture 6" descr="devlink2012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816600"/>
            <a:ext cx="2433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72893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03628" y="2967335"/>
            <a:ext cx="61367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create.msdn.com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074" y="4267200"/>
            <a:ext cx="372185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inull.com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0"/>
            <a:ext cx="5715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vlinkTitleSlid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devlinkTitleSlide</vt:lpstr>
      <vt:lpstr>XNA Invaders From Space!</vt:lpstr>
      <vt:lpstr>PowerPoint Presentation</vt:lpstr>
      <vt:lpstr>PowerPoint Presentation</vt:lpstr>
    </vt:vector>
  </TitlesOfParts>
  <Company>Jewelry Television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C. Neel</dc:creator>
  <cp:lastModifiedBy>Mike</cp:lastModifiedBy>
  <cp:revision>14</cp:revision>
  <dcterms:created xsi:type="dcterms:W3CDTF">2010-01-26T20:53:01Z</dcterms:created>
  <dcterms:modified xsi:type="dcterms:W3CDTF">2012-08-28T01:39:38Z</dcterms:modified>
</cp:coreProperties>
</file>