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t>3/27/2008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t>3/27/2008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t>3/27/2008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t>3/27/2008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t>3/27/2008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t>3/27/2008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t>3/27/2008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t>3/27/2008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t>3/27/2008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t>3/27/2008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t>3/27/2008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1C51D-28AE-4E03-B530-D8520D9050CD}" type="datetimeFigureOut">
              <a:rPr lang="en-US" smtClean="0"/>
              <a:t>3/27/2008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1CA3-265F-4F34-8D76-ED90F5957E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6721" y="457200"/>
            <a:ext cx="7190558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From </a:t>
            </a:r>
          </a:p>
          <a:p>
            <a:pPr algn="ctr"/>
            <a:r>
              <a:rPr lang="en-US" sz="9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Zero to XAML</a:t>
            </a:r>
            <a:endParaRPr lang="en-US" sz="9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0928" y="4191000"/>
            <a:ext cx="5722144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Michael C. Neel</a:t>
            </a:r>
          </a:p>
          <a:p>
            <a:pPr algn="ctr"/>
            <a:r>
              <a:rPr 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</a:t>
            </a:r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ichael.neel@gmail.com</a:t>
            </a:r>
          </a:p>
          <a:p>
            <a:pPr algn="ctr"/>
            <a:r>
              <a:rPr lang="en-US" sz="4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http://www.vinull.com</a:t>
            </a:r>
            <a:endParaRPr lang="en-US" sz="4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</dc:creator>
  <cp:lastModifiedBy>Mike</cp:lastModifiedBy>
  <cp:revision>1</cp:revision>
  <dcterms:created xsi:type="dcterms:W3CDTF">2008-03-27T15:01:46Z</dcterms:created>
  <dcterms:modified xsi:type="dcterms:W3CDTF">2008-03-27T15:05:06Z</dcterms:modified>
</cp:coreProperties>
</file>