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37" autoAdjust="0"/>
  </p:normalViewPr>
  <p:slideViewPr>
    <p:cSldViewPr>
      <p:cViewPr varScale="1">
        <p:scale>
          <a:sx n="68" d="100"/>
          <a:sy n="68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http://www.flickr.com/photos/rutty/492385781/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http://www.flickr.com/photos/subblue/3941924561/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Michael C. Neel, MVP</a:t>
            </a:r>
          </a:p>
          <a:p>
            <a:r>
              <a:rPr lang="en-US" dirty="0" smtClean="0"/>
              <a:t>ViNull.com</a:t>
            </a:r>
          </a:p>
          <a:p>
            <a:r>
              <a:rPr lang="en-US" dirty="0"/>
              <a:t>m</a:t>
            </a:r>
            <a:r>
              <a:rPr lang="en-US" dirty="0" smtClean="0"/>
              <a:t>ichael.neel@gmail.com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159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XNA 3D Primer</a:t>
            </a:r>
            <a:endParaRPr lang="en-US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Vector3.Dot(Vector3.Normalize(a),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Vector3.Normalize(b))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Vector3.Dot(Vector3.Normalize(d),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-1.0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Vector3.Dot(Vector3.Normalize(c),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Vector3.Normalize(d))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Vector3.Normalize(c))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0.707106769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-0.707106769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Vector3.Normalize(e)))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2.3561944730780739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Vector3.Normalize(d)))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d)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Z:4}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c)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Z:-4}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Math.Sign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(Vector3.Cross(b, c).Z)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456" y="4800600"/>
            <a:ext cx="49449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Quaternions</a:t>
            </a:r>
            <a:endParaRPr lang="en-US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265" t="14392" r="20180" b="2522"/>
          <a:stretch>
            <a:fillRect/>
          </a:stretch>
        </p:blipFill>
        <p:spPr bwMode="auto">
          <a:xfrm>
            <a:off x="2590800" y="304800"/>
            <a:ext cx="4191000" cy="533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124200" y="5715000"/>
            <a:ext cx="304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98500" dist="12700" dir="5400000" sx="102000" sy="102000" algn="t" rotWithShape="0">
                    <a:schemeClr val="tx1">
                      <a:alpha val="69000"/>
                    </a:schemeClr>
                  </a:outerShdw>
                </a:effectLst>
              </a:rPr>
              <a:t>Wrox.com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98500" dist="12700" dir="5400000" sx="102000" sy="102000" algn="t" rotWithShape="0">
                  <a:schemeClr val="tx1">
                    <a:alpha val="69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884" y="2967335"/>
            <a:ext cx="60942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creators.xna.com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023" y="2967335"/>
            <a:ext cx="45819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Overview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4648200"/>
            <a:ext cx="385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Right Hand Rule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-40000" contrast="-40000"/>
          </a:blip>
          <a:srcRect/>
          <a:stretch>
            <a:fillRect/>
          </a:stretch>
        </p:blipFill>
        <p:spPr bwMode="auto">
          <a:xfrm>
            <a:off x="381000" y="3363163"/>
            <a:ext cx="8077200" cy="3494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8305800" cy="31700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 err="1" smtClean="0">
                <a:effectLst/>
              </a:rPr>
              <a:t>Matrix.CreateScale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Matrix.CreateRotationX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Matrix.CreateRotationY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Matrix.CreateRotationZ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Matrix.CreateFromAxisAngle</a:t>
            </a:r>
            <a:endParaRPr lang="en-US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Matrix.CreateFromQuaternion</a:t>
            </a:r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Matrix.CreateTranslation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		</a:t>
            </a:r>
          </a:p>
          <a:p>
            <a:r>
              <a:rPr lang="en-US" sz="2000" dirty="0" err="1">
                <a:effectLst/>
              </a:rPr>
              <a:t>Matrix.CreateLookAt</a:t>
            </a:r>
            <a:r>
              <a:rPr lang="en-US" sz="2000" dirty="0">
                <a:effectLst/>
              </a:rPr>
              <a:t>	</a:t>
            </a:r>
          </a:p>
          <a:p>
            <a:r>
              <a:rPr lang="en-US" sz="2000" dirty="0" err="1">
                <a:effectLst/>
              </a:rPr>
              <a:t>Matrix.CreatePerspective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Matrix.CreatePerspectiveFieldOfView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Matrix.CreatePerspectiveOffCenter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Matrix.CreateOrthographicOffCenter</a:t>
            </a:r>
            <a:r>
              <a:rPr lang="en-US" sz="2000" dirty="0">
                <a:effectLst/>
              </a:rPr>
              <a:t>		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Matrix.CreateWorld</a:t>
            </a:r>
            <a:r>
              <a:rPr lang="en-US" sz="2000" dirty="0">
                <a:effectLst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219200"/>
            <a:ext cx="225876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Identity</a:t>
            </a:r>
          </a:p>
          <a:p>
            <a:r>
              <a:rPr lang="en-US" sz="4400" dirty="0" smtClean="0"/>
              <a:t>Scale</a:t>
            </a:r>
          </a:p>
          <a:p>
            <a:r>
              <a:rPr lang="en-US" sz="4400" dirty="0" smtClean="0"/>
              <a:t>Rotate</a:t>
            </a:r>
          </a:p>
          <a:p>
            <a:r>
              <a:rPr lang="en-US" sz="4400" dirty="0" smtClean="0"/>
              <a:t>Orbit</a:t>
            </a:r>
          </a:p>
          <a:p>
            <a:r>
              <a:rPr lang="en-US" sz="4400" dirty="0" smtClean="0"/>
              <a:t>Translate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181600"/>
            <a:ext cx="2251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ISROT</a:t>
            </a:r>
            <a:endParaRPr lang="en-US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684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- Vectors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2192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11455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293370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91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– Build a better Arc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Arctangent2 – Math.Atan2</a:t>
            </a:r>
          </a:p>
          <a:p>
            <a:endParaRPr lang="en-US" sz="2400" dirty="0"/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Math.Atan2( 2.0, 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0.46364760900080609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-2.0, -4.0)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-2.677945044588987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220</Words>
  <Application>Microsoft Office PowerPoint</Application>
  <PresentationFormat>On-screen Show (4:3)</PresentationFormat>
  <Paragraphs>114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Jewelry Television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Michael C. Neel</cp:lastModifiedBy>
  <cp:revision>9</cp:revision>
  <dcterms:created xsi:type="dcterms:W3CDTF">2010-01-26T20:53:01Z</dcterms:created>
  <dcterms:modified xsi:type="dcterms:W3CDTF">2010-01-26T21:42:18Z</dcterms:modified>
</cp:coreProperties>
</file>