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C51D-28AE-4E03-B530-D8520D9050CD}" type="datetimeFigureOut">
              <a:rPr lang="en-US" smtClean="0"/>
              <a:pPr/>
              <a:t>3/12/2009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1CA3-265F-4F34-8D76-ED90F5957E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C51D-28AE-4E03-B530-D8520D9050CD}" type="datetimeFigureOut">
              <a:rPr lang="en-US" smtClean="0"/>
              <a:pPr/>
              <a:t>3/12/2009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1CA3-265F-4F34-8D76-ED90F5957E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C51D-28AE-4E03-B530-D8520D9050CD}" type="datetimeFigureOut">
              <a:rPr lang="en-US" smtClean="0"/>
              <a:pPr/>
              <a:t>3/12/2009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1CA3-265F-4F34-8D76-ED90F5957E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3541C51D-28AE-4E03-B530-D8520D9050CD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3/12/2009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D46C1CA3-265F-4F34-8D76-ED90F5957E1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3541C51D-28AE-4E03-B530-D8520D9050CD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3/12/2009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D46C1CA3-265F-4F34-8D76-ED90F5957E1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3541C51D-28AE-4E03-B530-D8520D9050CD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3/12/2009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D46C1CA3-265F-4F34-8D76-ED90F5957E1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3541C51D-28AE-4E03-B530-D8520D9050CD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3/12/2009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D46C1CA3-265F-4F34-8D76-ED90F5957E1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3541C51D-28AE-4E03-B530-D8520D9050CD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3/12/2009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D46C1CA3-265F-4F34-8D76-ED90F5957E1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3541C51D-28AE-4E03-B530-D8520D9050CD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3/12/2009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D46C1CA3-265F-4F34-8D76-ED90F5957E1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3541C51D-28AE-4E03-B530-D8520D9050CD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3/12/2009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D46C1CA3-265F-4F34-8D76-ED90F5957E1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3541C51D-28AE-4E03-B530-D8520D9050CD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3/12/2009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D46C1CA3-265F-4F34-8D76-ED90F5957E1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C51D-28AE-4E03-B530-D8520D9050CD}" type="datetimeFigureOut">
              <a:rPr lang="en-US" smtClean="0"/>
              <a:pPr/>
              <a:t>3/12/2009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1CA3-265F-4F34-8D76-ED90F5957E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3541C51D-28AE-4E03-B530-D8520D9050CD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3/12/2009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D46C1CA3-265F-4F34-8D76-ED90F5957E1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3541C51D-28AE-4E03-B530-D8520D9050CD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3/12/2009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D46C1CA3-265F-4F34-8D76-ED90F5957E1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3541C51D-28AE-4E03-B530-D8520D9050CD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3/12/2009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D46C1CA3-265F-4F34-8D76-ED90F5957E1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3541C51D-28AE-4E03-B530-D8520D9050CD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3/12/2009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D46C1CA3-265F-4F34-8D76-ED90F5957E1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3541C51D-28AE-4E03-B530-D8520D9050CD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3/12/2009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D46C1CA3-265F-4F34-8D76-ED90F5957E1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3541C51D-28AE-4E03-B530-D8520D9050CD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3/12/2009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D46C1CA3-265F-4F34-8D76-ED90F5957E1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3541C51D-28AE-4E03-B530-D8520D9050CD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3/12/2009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D46C1CA3-265F-4F34-8D76-ED90F5957E1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3541C51D-28AE-4E03-B530-D8520D9050CD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3/12/2009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D46C1CA3-265F-4F34-8D76-ED90F5957E1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3541C51D-28AE-4E03-B530-D8520D9050CD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3/12/2009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D46C1CA3-265F-4F34-8D76-ED90F5957E1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3541C51D-28AE-4E03-B530-D8520D9050CD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3/12/2009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D46C1CA3-265F-4F34-8D76-ED90F5957E1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C51D-28AE-4E03-B530-D8520D9050CD}" type="datetimeFigureOut">
              <a:rPr lang="en-US" smtClean="0"/>
              <a:pPr/>
              <a:t>3/12/2009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1CA3-265F-4F34-8D76-ED90F5957E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3541C51D-28AE-4E03-B530-D8520D9050CD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3/12/2009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D46C1CA3-265F-4F34-8D76-ED90F5957E1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3541C51D-28AE-4E03-B530-D8520D9050CD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3/12/2009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D46C1CA3-265F-4F34-8D76-ED90F5957E1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3541C51D-28AE-4E03-B530-D8520D9050CD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3/12/2009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D46C1CA3-265F-4F34-8D76-ED90F5957E1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3541C51D-28AE-4E03-B530-D8520D9050CD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3/12/2009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D46C1CA3-265F-4F34-8D76-ED90F5957E1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C51D-28AE-4E03-B530-D8520D9050CD}" type="datetimeFigureOut">
              <a:rPr lang="en-US" smtClean="0"/>
              <a:pPr/>
              <a:t>3/12/2009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1CA3-265F-4F34-8D76-ED90F5957E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C51D-28AE-4E03-B530-D8520D9050CD}" type="datetimeFigureOut">
              <a:rPr lang="en-US" smtClean="0"/>
              <a:pPr/>
              <a:t>3/12/2009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1CA3-265F-4F34-8D76-ED90F5957E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C51D-28AE-4E03-B530-D8520D9050CD}" type="datetimeFigureOut">
              <a:rPr lang="en-US" smtClean="0"/>
              <a:pPr/>
              <a:t>3/12/2009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1CA3-265F-4F34-8D76-ED90F5957E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C51D-28AE-4E03-B530-D8520D9050CD}" type="datetimeFigureOut">
              <a:rPr lang="en-US" smtClean="0"/>
              <a:pPr/>
              <a:t>3/12/2009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1CA3-265F-4F34-8D76-ED90F5957E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C51D-28AE-4E03-B530-D8520D9050CD}" type="datetimeFigureOut">
              <a:rPr lang="en-US" smtClean="0"/>
              <a:pPr/>
              <a:t>3/12/2009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1CA3-265F-4F34-8D76-ED90F5957E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C51D-28AE-4E03-B530-D8520D9050CD}" type="datetimeFigureOut">
              <a:rPr lang="en-US" smtClean="0"/>
              <a:pPr/>
              <a:t>3/12/2009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1CA3-265F-4F34-8D76-ED90F5957E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1C51D-28AE-4E03-B530-D8520D9050CD}" type="datetimeFigureOut">
              <a:rPr lang="en-US" smtClean="0"/>
              <a:pPr/>
              <a:t>3/12/2009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C1CA3-265F-4F34-8D76-ED90F5957E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541C51D-28AE-4E03-B530-D8520D9050CD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rtl="0"/>
              <a:t>3/12/2009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US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46C1CA3-265F-4F34-8D76-ED90F5957E1B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rtl="0"/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541C51D-28AE-4E03-B530-D8520D9050CD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rtl="0"/>
              <a:t>3/12/2009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US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46C1CA3-265F-4F34-8D76-ED90F5957E1B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rtl="0"/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295" y="457200"/>
            <a:ext cx="8849410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Lucene</a:t>
            </a:r>
            <a:r>
              <a:rPr lang="en-US" sz="8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: Search</a:t>
            </a:r>
            <a:br>
              <a:rPr lang="en-US" sz="8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</a:br>
            <a:r>
              <a:rPr lang="en-US" sz="8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You Can Believe In</a:t>
            </a:r>
            <a:endParaRPr lang="en-US" sz="88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05909" y="4191000"/>
            <a:ext cx="6332183" cy="215443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Michael C. </a:t>
            </a:r>
            <a:r>
              <a:rPr lang="en-US" sz="5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Neel MVP</a:t>
            </a:r>
            <a:endParaRPr lang="en-US" sz="5400" b="1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algn="ctr"/>
            <a:r>
              <a:rPr lang="en-US" sz="4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</a:t>
            </a:r>
            <a:r>
              <a:rPr lang="en-US" sz="4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ichael.neel@gmail.com</a:t>
            </a:r>
          </a:p>
          <a:p>
            <a:pPr algn="ctr"/>
            <a:r>
              <a:rPr lang="en-US" sz="40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http://www.vinull.com</a:t>
            </a:r>
            <a:endParaRPr lang="en-US" sz="4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3152" y="1295400"/>
            <a:ext cx="757769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35" y="952500"/>
            <a:ext cx="818393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6279" y="1066800"/>
            <a:ext cx="7991443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2696659" y="6211669"/>
            <a:ext cx="644734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StuffThatHappens.com Eric Burke</a:t>
            </a:r>
            <a:endParaRPr lang="en-US" sz="3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35" y="952500"/>
            <a:ext cx="818393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143000" y="1295400"/>
            <a:ext cx="2133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66800" y="1134070"/>
            <a:ext cx="2207656" cy="7315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Lucene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381000"/>
            <a:ext cx="46188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Where to get it: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1981200"/>
            <a:ext cx="860293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http://incubator.apache.org/lucene.net/</a:t>
            </a:r>
            <a:endParaRPr lang="en-US" sz="4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6269" y="2895600"/>
            <a:ext cx="563417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http://lucene.apache.org/</a:t>
            </a:r>
            <a:endParaRPr lang="en-US" sz="4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29</Words>
  <Application>Microsoft Office PowerPoint</Application>
  <PresentationFormat>On-screen Show (4:3)</PresentationFormat>
  <Paragraphs>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Office Theme</vt:lpstr>
      <vt:lpstr>1_Office Theme</vt:lpstr>
      <vt:lpstr>2_Office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Mike</dc:creator>
  <cp:lastModifiedBy>Mike</cp:lastModifiedBy>
  <cp:revision>8</cp:revision>
  <dcterms:created xsi:type="dcterms:W3CDTF">2008-03-27T15:01:46Z</dcterms:created>
  <dcterms:modified xsi:type="dcterms:W3CDTF">2009-03-12T22:12:09Z</dcterms:modified>
</cp:coreProperties>
</file>