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2/19/2008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D840-5E73-4CD1-942B-CAB9C646F7AC}" type="datetimeFigureOut">
              <a:rPr lang="en-US" smtClean="0"/>
              <a:t>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469A-DB4A-481F-A3AB-0B138C3BF7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1364957-E9A3-4FC5-A0DD-E759F01F66EB}" type="datetimeFigureOut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2/19/2008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F31BA66-1110-43CF-B905-ED721FC3C90A}" type="slidenum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5780" y="76200"/>
            <a:ext cx="493244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60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DataSets</a:t>
            </a:r>
            <a:endParaRPr lang="en-US" sz="8800" b="1" cap="none" spc="6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5317" y="5103674"/>
            <a:ext cx="59733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Code Less, Do More</a:t>
            </a:r>
          </a:p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</a:t>
            </a:r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C. Neel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32" name="Picture 8" descr="C:\Users\Mike\AppData\Local\Microsoft\Windows\Temporary Internet Files\Content.IE5\QEKJA7RC\MCj033592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7106" y="1732585"/>
            <a:ext cx="5509788" cy="3372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6164" y="2362200"/>
            <a:ext cx="845167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Let’s See Some Code!</a:t>
            </a:r>
            <a:endParaRPr lang="en-US" sz="72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110" y="187404"/>
            <a:ext cx="50497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66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ahoma"/>
                <a:ea typeface="+mn-ea"/>
                <a:cs typeface="+mn-cs"/>
              </a:rPr>
              <a:t>DYHAQFM?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7137" y="2819400"/>
            <a:ext cx="672972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 C. Neel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michael.neel@gmail.com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http://ViNull.Com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1_Office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4</cp:revision>
  <dcterms:created xsi:type="dcterms:W3CDTF">2008-02-20T03:54:13Z</dcterms:created>
  <dcterms:modified xsi:type="dcterms:W3CDTF">2008-02-20T04:11:45Z</dcterms:modified>
</cp:coreProperties>
</file>