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3/12/2009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3/12/2009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B1AC9D-7C8A-4BB3-B152-489FC1CA0160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3/12/2009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093969-7AAB-46EA-AA3B-E867A8062A99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95" y="457200"/>
            <a:ext cx="884941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Lucene</a:t>
            </a: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: Search</a:t>
            </a:r>
            <a:b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</a:b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You Can Believe In</a:t>
            </a:r>
            <a:endParaRPr lang="en-US" sz="8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909" y="4191000"/>
            <a:ext cx="6332183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 MVP</a:t>
            </a:r>
          </a:p>
          <a:p>
            <a:pPr algn="ct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5181600" cy="1143000"/>
          </a:xfrm>
        </p:spPr>
        <p:txBody>
          <a:bodyPr/>
          <a:lstStyle/>
          <a:p>
            <a:r>
              <a:rPr lang="en-US" dirty="0" smtClean="0"/>
              <a:t>June 26</a:t>
            </a:r>
            <a:r>
              <a:rPr lang="en-US" baseline="30000" dirty="0" smtClean="0"/>
              <a:t>th</a:t>
            </a:r>
            <a:r>
              <a:rPr lang="en-US" dirty="0" smtClean="0"/>
              <a:t> – 27</a:t>
            </a:r>
            <a:r>
              <a:rPr lang="en-US" baseline="30000" dirty="0" smtClean="0"/>
              <a:t>th</a:t>
            </a:r>
            <a:r>
              <a:rPr lang="en-US" dirty="0" smtClean="0"/>
              <a:t> 2009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524000"/>
            <a:ext cx="3100594" cy="490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33909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81200"/>
            <a:ext cx="5715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Knoxville, TN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Regional Speakers / Open Spaces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.NET, Java, Ruby, </a:t>
            </a:r>
            <a:r>
              <a:rPr lang="en-US" sz="3200" kern="1200" dirty="0" err="1">
                <a:solidFill>
                  <a:prstClr val="white"/>
                </a:solidFill>
                <a:latin typeface="Calibri"/>
                <a:ea typeface="+mn-ea"/>
                <a:cs typeface="+mn-cs"/>
              </a:rPr>
              <a:t>Erlang</a:t>
            </a: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, more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Call for speakers – March 31</a:t>
            </a:r>
          </a:p>
          <a:p>
            <a:pPr marL="742950" lvl="1" indent="-285750" algn="l" rtl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3 &amp; 6 hour sessions on Friday</a:t>
            </a:r>
          </a:p>
          <a:p>
            <a:pPr marL="742950" lvl="1" indent="-285750" algn="l" rtl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1 hour sessions on Saturday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http://CodeStock.org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http://twitter.com/CodeStock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152" y="1295400"/>
            <a:ext cx="757769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79" y="1066800"/>
            <a:ext cx="799144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96659" y="6211669"/>
            <a:ext cx="6447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StuffThatHappens.com Eric Burke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295400"/>
            <a:ext cx="2133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134070"/>
            <a:ext cx="2207656" cy="7315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Lucene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81000"/>
            <a:ext cx="4618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to get it: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60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http://incubator.apache.org/lucene.net/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69" y="2895600"/>
            <a:ext cx="5634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http://lucene.apache.org/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76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1_Office Theme</vt:lpstr>
      <vt:lpstr>2_Office Theme</vt:lpstr>
      <vt:lpstr>3_Office Theme</vt:lpstr>
      <vt:lpstr>Slide 1</vt:lpstr>
      <vt:lpstr>June 26th – 27th 2009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15</cp:revision>
  <dcterms:created xsi:type="dcterms:W3CDTF">2008-03-27T15:01:46Z</dcterms:created>
  <dcterms:modified xsi:type="dcterms:W3CDTF">2009-03-12T23:23:02Z</dcterms:modified>
</cp:coreProperties>
</file>