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3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A6FC-0676-4AE5-8821-D00970A7E3FA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62E-3817-41D9-9D86-C34008DED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Michael C. Neel</a:t>
            </a:r>
          </a:p>
          <a:p>
            <a:r>
              <a:rPr lang="en-US" dirty="0" smtClean="0"/>
              <a:t>ViNull.com</a:t>
            </a:r>
          </a:p>
          <a:p>
            <a:r>
              <a:rPr lang="en-US" dirty="0"/>
              <a:t>m</a:t>
            </a:r>
            <a:r>
              <a:rPr lang="en-US" dirty="0" smtClean="0"/>
              <a:t>ichael.neel@gmail.com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990600"/>
            <a:ext cx="654397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XNA </a:t>
            </a: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Invaders</a:t>
            </a:r>
          </a:p>
          <a:p>
            <a:pPr algn="ctr"/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From Space!</a:t>
            </a:r>
            <a:endParaRPr lang="en-US" sz="8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7289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03628" y="2967335"/>
            <a:ext cx="61367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create.msdn.com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074" y="4267200"/>
            <a:ext cx="37218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inull.com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0"/>
            <a:ext cx="5715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Jewelry Television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C. Neel</dc:creator>
  <cp:lastModifiedBy>Michael C. Neel</cp:lastModifiedBy>
  <cp:revision>13</cp:revision>
  <dcterms:created xsi:type="dcterms:W3CDTF">2010-01-26T20:53:01Z</dcterms:created>
  <dcterms:modified xsi:type="dcterms:W3CDTF">2011-08-16T02:44:42Z</dcterms:modified>
</cp:coreProperties>
</file>