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2AD1-1D70-4F0C-8284-4BE429471E29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5E8B0-A7FE-4EB1-B5FF-A4B6F77C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fazen/9079179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83532250@N06/7650804342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flickr.com/photos/inlinguamanchester/5036313154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dullhunk/4422952742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poptech2006/2967350188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rakka/123380632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http://www.flickr.com/photos/fazen/9079179/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5E8B0-A7FE-4EB1-B5FF-A4B6F77C9F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http://www.flickr.com/photos/83532250@N06/7650804342/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http://www.flickr.com/photos/inlinguamanchester/5036313154/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5E8B0-A7FE-4EB1-B5FF-A4B6F77C9F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http://www.flickr.com/photos/dullhunk/4422952742/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5E8B0-A7FE-4EB1-B5FF-A4B6F77C9F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8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http://www.flickr.com/photos/poptech2006/2967350188/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5E8B0-A7FE-4EB1-B5FF-A4B6F77C9F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6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http://www.flickr.com/photos/rakka/123380632/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5E8B0-A7FE-4EB1-B5FF-A4B6F77C9F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8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93100" y="5803900"/>
            <a:ext cx="3667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FBA0AE-9600-49DD-BEAE-920318D526B2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E4567-D8D7-43C2-9B8F-7E3CEEFA66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5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7F858-7458-4A80-8301-CC63465FE08F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F3050-4206-431B-A59E-F3A1F7A968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0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79F229-2DBB-4A44-BBAE-5709C4E5E537}" type="datetimeFigureOut">
              <a:rPr lang="en-US">
                <a:solidFill>
                  <a:prstClr val="white"/>
                </a:solidFill>
              </a:rPr>
              <a:pPr/>
              <a:t>8/27/2012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A0177-F543-4393-8093-58AC7DAA74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36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53A302-9114-4EC2-BAAF-79EE5189F024}" type="datetimeFigureOut">
              <a:rPr lang="en-US">
                <a:solidFill>
                  <a:prstClr val="white"/>
                </a:solidFill>
              </a:rPr>
              <a:pPr/>
              <a:t>8/27/2012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E91E5E0-BB8F-4E9C-8875-249043171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6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71AFBD-BED3-4588-8555-0F64C0ABD590}" type="datetimeFigureOut">
              <a:rPr lang="en-US">
                <a:solidFill>
                  <a:prstClr val="white"/>
                </a:solidFill>
              </a:rPr>
              <a:pPr/>
              <a:t>8/27/2012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896EA529-AD80-4025-8C8E-03D804F372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AC6CEE-1738-47DC-8550-8D4C3945A2BE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5FABB-4237-4D1A-9BEA-797D6B9CD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56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14119F-9494-4261-B1E6-125BEA0ADB14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99EE0-CA0E-4229-8A53-F0740FBE3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CE2AF-DC8D-45E8-856E-6EB1A72D12A1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8DCDA-E5DD-4FC1-BDAB-1D1077B871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8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B38217-58B7-4560-9D85-EFF2761D6ECF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8CD15-C8BB-402F-82BE-65FB73D11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1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9521-98AF-4ACB-BAF3-0C9FC7056B1A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0C2B-8D94-40FF-BB6D-5F7762A64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93100" y="5803900"/>
            <a:ext cx="3667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A10A72-7C03-4FCC-8C1F-F550FA0C3C32}" type="datetimeFigureOut">
              <a:rPr lang="en-US">
                <a:solidFill>
                  <a:prstClr val="white"/>
                </a:solidFill>
              </a:rPr>
              <a:pPr/>
              <a:t>8/27/2012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14462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F0CEAF-46D4-485A-99B5-8DFBACA3848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3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6D9AFB-E4C0-4E4E-A8C0-6DA66329DCD5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72E45-4FFC-4E01-B81E-DE442192F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7B1269-949C-405B-9520-494423037422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40C2F-E3B6-4787-B568-C2642FBC93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FF842E7-054E-4CD0-8BCA-A73117A94E4A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C141E36-051F-4D2F-9C28-2F9B657B13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874116E8-FAD2-48FD-808F-7FF39179FDF6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5D5850D2-0FB4-4EF5-BDCA-25A15CA352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89C1989-D9EB-4A2A-983D-09858F63C0CD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346260C0-6B1F-4569-95A0-6BEBF924BF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0AE2E-7230-4563-815A-8E25CCF7EDDD}" type="datetimeFigureOut">
              <a:rPr lang="en-US"/>
              <a:pPr/>
              <a:t>8/27/2012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444FD-B813-4A14-849D-0B3CC20E9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44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9775" y="2770188"/>
            <a:ext cx="7662863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7F7F7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AF4894-2E4E-498E-8765-88D59EA960DA}" type="datetimeFigureOut">
              <a:rPr 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8/27/2012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>
                <a:solidFill>
                  <a:srgbClr val="7F7F7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6D4E21-88DD-433F-96BD-E418B279D3DA}" type="slidenum">
              <a:rPr 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93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sz="20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035050" indent="-3492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371600" indent="-336550" algn="l" rtl="0" eaLnBrk="1" fontAlgn="base" hangingPunct="1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720850" indent="-3492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AF4894-2E4E-498E-8765-88D59EA960DA}" type="datetimeFigureOut">
              <a:rPr 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8/27/2012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6D4E21-88DD-433F-96BD-E418B279D3DA}" type="slidenum">
              <a:rPr 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MS PGothic" pitchFamily="34" charset="-128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8013" cy="1927225"/>
          </a:xfrm>
        </p:spPr>
        <p:txBody>
          <a:bodyPr/>
          <a:lstStyle/>
          <a:p>
            <a:r>
              <a:rPr lang="en-US" sz="7200" dirty="0"/>
              <a:t>Finding your Customer DNA </a:t>
            </a:r>
            <a:endParaRPr lang="en-US" sz="7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08350"/>
            <a:ext cx="8228013" cy="106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n-ea"/>
              </a:rPr>
              <a:t>Michael C. Neel</a:t>
            </a:r>
            <a:endParaRPr lang="en-US" sz="3200" dirty="0">
              <a:ea typeface="+mn-ea"/>
            </a:endParaRPr>
          </a:p>
        </p:txBody>
      </p:sp>
      <p:pic>
        <p:nvPicPr>
          <p:cNvPr id="10243" name="Picture 6" descr="devlink2012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816600"/>
            <a:ext cx="24336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farm1.staticflickr.com/8/9079179_781bb2abcd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54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http://farm5.staticflickr.com/4129/5036313154_3b78ca7073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14400"/>
            <a:ext cx="3550444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farm9.staticflickr.com/8284/7650804342_9715bb425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199"/>
            <a:ext cx="35337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http://farm3.staticflickr.com/2743/4422952742_30a436e31d_z.jpg?zz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2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Malcolm </a:t>
            </a:r>
            <a:r>
              <a:rPr lang="en-US" dirty="0" err="1"/>
              <a:t>Gladwell</a:t>
            </a:r>
            <a:r>
              <a:rPr lang="en-US" dirty="0"/>
              <a:t>: </a:t>
            </a:r>
            <a:r>
              <a:rPr lang="en-US" dirty="0" smtClean="0"/>
              <a:t>TED Talk</a:t>
            </a:r>
            <a:br>
              <a:rPr lang="en-US" dirty="0" smtClean="0"/>
            </a:br>
            <a:r>
              <a:rPr lang="en-US" dirty="0" smtClean="0"/>
              <a:t>Choice</a:t>
            </a:r>
            <a:r>
              <a:rPr lang="en-US" dirty="0"/>
              <a:t>, happiness and spaghetti </a:t>
            </a:r>
            <a:r>
              <a:rPr lang="en-US" dirty="0" smtClean="0"/>
              <a:t>sauce</a:t>
            </a:r>
            <a:endParaRPr lang="en-US" dirty="0"/>
          </a:p>
        </p:txBody>
      </p:sp>
      <p:pic>
        <p:nvPicPr>
          <p:cNvPr id="22530" name="Picture 2" descr="http://www.mji-designlab.com/uploads/tx_articole/hrm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673" y="1600200"/>
            <a:ext cx="2301727" cy="288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06823" y="4500457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Howard </a:t>
            </a:r>
            <a:r>
              <a:rPr lang="en-US" dirty="0" err="1" smtClean="0"/>
              <a:t>Moskowitz</a:t>
            </a:r>
            <a:endParaRPr lang="en-US" dirty="0"/>
          </a:p>
        </p:txBody>
      </p:sp>
      <p:pic>
        <p:nvPicPr>
          <p:cNvPr id="22532" name="Picture 4" descr="http://farm4.staticflickr.com/3238/2967350188_5f0aab62f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3171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://revimgs.bevnet.com/media/diet_pepsi/images/2007531418570.diet.pepsi.2007.ca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81450"/>
            <a:ext cx="1143000" cy="20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http://www.hartmansalt.com/tiny_mce/plugins/imagemanager/files/HiLo-Marinara2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9" t="3911" r="25770" b="4238"/>
          <a:stretch/>
        </p:blipFill>
        <p:spPr bwMode="auto">
          <a:xfrm>
            <a:off x="7616402" y="3981450"/>
            <a:ext cx="1146598" cy="20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63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Flavored with Meat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8" b="95283" l="9709" r="899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1524000"/>
            <a:ext cx="29432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Traditional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8" b="95991" l="9709" r="899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29432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Fresh Mushroom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8" b="95283" l="9709" r="899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1676400"/>
            <a:ext cx="29432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Garden Combo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" b="95047" l="9709" r="899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9432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Three Cheese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08" b="95283" l="9709" r="899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69533"/>
            <a:ext cx="29432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43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http://upload.wikimedia.org/wikipedia/commons/thumb/8/8c/Standard_deviation_diagram.svg/10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1325033"/>
            <a:ext cx="7865533" cy="39327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00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http://farm1.staticflickr.com/43/123380632_2bd133e745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33449"/>
            <a:ext cx="609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720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linkTitleSlid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46</Words>
  <Application>Microsoft Office PowerPoint</Application>
  <PresentationFormat>On-screen Show (4:3)</PresentationFormat>
  <Paragraphs>15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devlinkTitleSlide</vt:lpstr>
      <vt:lpstr>Horizon</vt:lpstr>
      <vt:lpstr>Finding your Customer DNA </vt:lpstr>
      <vt:lpstr>PowerPoint Presentation</vt:lpstr>
      <vt:lpstr>PowerPoint Presentation</vt:lpstr>
      <vt:lpstr>PowerPoint Presentation</vt:lpstr>
      <vt:lpstr>Malcolm Gladwell: TED Talk Choice, happiness and spaghetti sauce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your Customer DNA </dc:title>
  <dc:creator>Mike</dc:creator>
  <cp:lastModifiedBy>Mike</cp:lastModifiedBy>
  <cp:revision>6</cp:revision>
  <dcterms:created xsi:type="dcterms:W3CDTF">2006-08-16T00:00:00Z</dcterms:created>
  <dcterms:modified xsi:type="dcterms:W3CDTF">2012-08-28T01:32:25Z</dcterms:modified>
</cp:coreProperties>
</file>