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9/18/2009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D840-5E73-4CD1-942B-CAB9C646F7AC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469A-DB4A-481F-A3AB-0B138C3BF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364957-E9A3-4FC5-A0DD-E759F01F66EB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9/18/2009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31BA66-1110-43CF-B905-ED721FC3C90A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780" y="76200"/>
            <a:ext cx="493244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60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DataSets</a:t>
            </a:r>
            <a:endParaRPr lang="en-US" sz="8800" b="1" cap="none" spc="6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5909" y="5103674"/>
            <a:ext cx="63321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Code Less, Do More</a:t>
            </a:r>
          </a:p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Neel MVP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32" name="Picture 8" descr="C:\Users\Mike\AppData\Local\Microsoft\Windows\Temporary Internet Files\Content.IE5\QEKJA7RC\MCj033592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106" y="1732585"/>
            <a:ext cx="5509788" cy="3372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1857" y="4795897"/>
            <a:ext cx="572214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@</a:t>
            </a:r>
            <a:r>
              <a:rPr lang="en-US" sz="4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ViNull</a:t>
            </a:r>
            <a:endParaRPr lang="en-US" sz="4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2819400" cy="1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657" y="349315"/>
            <a:ext cx="2325687" cy="94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C:\Users\Mike\Desktop\inside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93950"/>
            <a:ext cx="2214274" cy="8509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38161">
            <a:off x="228600" y="2266349"/>
            <a:ext cx="1981200" cy="435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362200" y="2057400"/>
            <a:ext cx="5945090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FuncWorks</a:t>
            </a:r>
            <a:r>
              <a:rPr lang="en-US" sz="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LLC.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Feel The </a:t>
            </a:r>
            <a:r>
              <a:rPr lang="en-US" sz="4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Podcast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</a:t>
            </a:r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eelTheFunc.com</a:t>
            </a:r>
            <a:endParaRPr lang="en-US" sz="2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4505325"/>
            <a:ext cx="2190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267200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447800"/>
            <a:ext cx="3989943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152400"/>
            <a:ext cx="1971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164" y="2362200"/>
            <a:ext cx="84516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Let’s See Some Code!</a:t>
            </a:r>
            <a:endParaRPr lang="en-US" sz="72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66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/>
                <a:ea typeface="+mn-ea"/>
                <a:cs typeface="+mn-cs"/>
              </a:rPr>
              <a:t>DYHAQFM?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7137" y="2819400"/>
            <a:ext cx="67297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 C. Neel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michael.neel@gmail.com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http://ViNull.Com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5</cp:revision>
  <dcterms:created xsi:type="dcterms:W3CDTF">2008-02-20T03:54:13Z</dcterms:created>
  <dcterms:modified xsi:type="dcterms:W3CDTF">2009-09-18T14:56:47Z</dcterms:modified>
</cp:coreProperties>
</file>