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664" autoAdjust="0"/>
    <p:restoredTop sz="94660"/>
  </p:normalViewPr>
  <p:slideViewPr>
    <p:cSldViewPr>
      <p:cViewPr>
        <p:scale>
          <a:sx n="72" d="100"/>
          <a:sy n="72" d="100"/>
        </p:scale>
        <p:origin x="-378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910E-D929-44E4-9E9A-27FB2A9E3ECC}" type="datetimeFigureOut">
              <a:rPr lang="en-US" smtClean="0"/>
              <a:pPr/>
              <a:t>2/16/2008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C32B-6743-4B2C-81D6-A92998B3D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910E-D929-44E4-9E9A-27FB2A9E3ECC}" type="datetimeFigureOut">
              <a:rPr lang="en-US" smtClean="0"/>
              <a:pPr/>
              <a:t>2/16/2008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C32B-6743-4B2C-81D6-A92998B3D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910E-D929-44E4-9E9A-27FB2A9E3ECC}" type="datetimeFigureOut">
              <a:rPr lang="en-US" smtClean="0"/>
              <a:pPr/>
              <a:t>2/16/2008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C32B-6743-4B2C-81D6-A92998B3D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2/16/2008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2/16/2008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2/16/2008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2/16/2008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2/16/2008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2/16/2008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2/16/2008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2/16/2008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910E-D929-44E4-9E9A-27FB2A9E3ECC}" type="datetimeFigureOut">
              <a:rPr lang="en-US" smtClean="0"/>
              <a:pPr/>
              <a:t>2/16/2008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C32B-6743-4B2C-81D6-A92998B3D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2/16/2008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2/16/2008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2/16/2008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910E-D929-44E4-9E9A-27FB2A9E3ECC}" type="datetimeFigureOut">
              <a:rPr lang="en-US" smtClean="0"/>
              <a:pPr/>
              <a:t>2/16/2008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C32B-6743-4B2C-81D6-A92998B3D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910E-D929-44E4-9E9A-27FB2A9E3ECC}" type="datetimeFigureOut">
              <a:rPr lang="en-US" smtClean="0"/>
              <a:pPr/>
              <a:t>2/16/2008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C32B-6743-4B2C-81D6-A92998B3D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910E-D929-44E4-9E9A-27FB2A9E3ECC}" type="datetimeFigureOut">
              <a:rPr lang="en-US" smtClean="0"/>
              <a:pPr/>
              <a:t>2/16/2008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C32B-6743-4B2C-81D6-A92998B3D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910E-D929-44E4-9E9A-27FB2A9E3ECC}" type="datetimeFigureOut">
              <a:rPr lang="en-US" smtClean="0"/>
              <a:pPr/>
              <a:t>2/16/2008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C32B-6743-4B2C-81D6-A92998B3D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910E-D929-44E4-9E9A-27FB2A9E3ECC}" type="datetimeFigureOut">
              <a:rPr lang="en-US" smtClean="0"/>
              <a:pPr/>
              <a:t>2/16/2008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C32B-6743-4B2C-81D6-A92998B3D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910E-D929-44E4-9E9A-27FB2A9E3ECC}" type="datetimeFigureOut">
              <a:rPr lang="en-US" smtClean="0"/>
              <a:pPr/>
              <a:t>2/16/2008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C32B-6743-4B2C-81D6-A92998B3D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910E-D929-44E4-9E9A-27FB2A9E3ECC}" type="datetimeFigureOut">
              <a:rPr lang="en-US" smtClean="0"/>
              <a:pPr/>
              <a:t>2/16/2008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C32B-6743-4B2C-81D6-A92998B3D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0910E-D929-44E4-9E9A-27FB2A9E3ECC}" type="datetimeFigureOut">
              <a:rPr lang="en-US" smtClean="0"/>
              <a:pPr/>
              <a:t>2/16/2008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AC32B-6743-4B2C-81D6-A92998B3D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1364957-E9A3-4FC5-A0DD-E759F01F66EB}" type="datetimeFigureOut">
              <a:rPr lang="en-US" kern="1200" smtClean="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rtl="0"/>
              <a:t>2/16/2008</a:t>
            </a:fld>
            <a:endParaRPr lang="en-US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F31BA66-1110-43CF-B905-ED721FC3C90A}" type="slidenum">
              <a:rPr lang="en-US" kern="1200" smtClean="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rtl="0"/>
              <a:t>‹#›</a:t>
            </a:fld>
            <a:endParaRPr lang="en-US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Mike\Documents\Presentations\ASP.NET%203.5%20Intro\ohwell.wav" TargetMode="Externa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Mike\Documents\Presentations\ASP.NET%203.5%20Intro\tagit.wa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Mike\Documents\Presentations\ASP.NET%203.5%20Intro\toldya.wav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Mike\Documents\Presentations\ASP.NET%203.5%20Intro\lies.wav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0795" y="381000"/>
            <a:ext cx="6462411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What’s New in</a:t>
            </a:r>
          </a:p>
          <a:p>
            <a:pPr algn="ctr"/>
            <a:r>
              <a:rPr lang="en-US" sz="8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ASP.NET</a:t>
            </a:r>
            <a:endParaRPr lang="en-US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88976" y="5782270"/>
            <a:ext cx="47660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Michael C. Neel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26" name="Picture 2" descr="C:\Users\Mike\AppData\Local\Microsoft\Windows\Temporary Internet Files\Content.IE5\HPTMSUY0\MCj0436344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50" y="3482975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255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ASP.NET 3.5 Extensions CTP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3352800"/>
            <a:ext cx="4818948" cy="315471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anDown">
              <a:avLst/>
            </a:prstTxWarp>
            <a:spAutoFit/>
          </a:bodyPr>
          <a:lstStyle/>
          <a:p>
            <a:pPr algn="ctr"/>
            <a:r>
              <a:rPr lang="en-US" sz="199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hiller" pitchFamily="82" charset="0"/>
              </a:rPr>
              <a:t>CRUD</a:t>
            </a:r>
            <a:endParaRPr lang="en-US" sz="199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hiller" pitchFamily="82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556287" y="3261479"/>
            <a:ext cx="3587713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But Wait!</a:t>
            </a:r>
          </a:p>
          <a:p>
            <a:pPr algn="ctr"/>
            <a:r>
              <a:rPr lang="en-US" sz="6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There’s</a:t>
            </a:r>
          </a:p>
          <a:p>
            <a:pPr algn="ctr"/>
            <a:r>
              <a:rPr lang="en-US" sz="6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More</a:t>
            </a:r>
            <a:endParaRPr lang="en-US" sz="66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097876" y="1143000"/>
            <a:ext cx="69482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Instant REST with</a:t>
            </a:r>
          </a:p>
          <a:p>
            <a:pPr algn="ctr"/>
            <a:r>
              <a:rPr lang="en-US" sz="5400" b="1" dirty="0" err="1" smtClean="0">
                <a:solidFill>
                  <a:srgbClr val="FF0000"/>
                </a:solidFill>
              </a:rPr>
              <a:t>ADO.Net</a:t>
            </a:r>
            <a:r>
              <a:rPr lang="en-US" sz="5400" b="1" dirty="0" smtClean="0">
                <a:solidFill>
                  <a:srgbClr val="FF0000"/>
                </a:solidFill>
              </a:rPr>
              <a:t> Data Services</a:t>
            </a:r>
            <a:r>
              <a:rPr lang="en-US" sz="5400" b="1" dirty="0" smtClean="0">
                <a:solidFill>
                  <a:schemeClr val="bg1"/>
                </a:solidFill>
              </a:rPr>
              <a:t>!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255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ASP.NET 3.5 Extensions CTP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8250" y="1600200"/>
            <a:ext cx="6667500" cy="4448175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6" name="TextBox 5"/>
          <p:cNvSpPr txBox="1"/>
          <p:nvPr/>
        </p:nvSpPr>
        <p:spPr>
          <a:xfrm>
            <a:off x="1190305" y="1295400"/>
            <a:ext cx="6763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Bookman Old Style" pitchFamily="18" charset="0"/>
              </a:rPr>
              <a:t>The MVC Framework Will Save Us All</a:t>
            </a:r>
            <a:endParaRPr lang="en-US" sz="28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29462" y="6096000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Bookman Old Style" pitchFamily="18" charset="0"/>
              </a:rPr>
              <a:t>*Maybe…</a:t>
            </a:r>
            <a:endParaRPr lang="en-US" sz="28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96200" y="1252572"/>
            <a:ext cx="34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Bookman Old Style" pitchFamily="18" charset="0"/>
              </a:rPr>
              <a:t>*</a:t>
            </a:r>
            <a:endParaRPr lang="en-US" sz="28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pic>
        <p:nvPicPr>
          <p:cNvPr id="9" name="ohwell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/>
          <a:stretch>
            <a:fillRect/>
          </a:stretch>
        </p:blipFill>
        <p:spPr>
          <a:xfrm>
            <a:off x="8458200" y="4572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8809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  <p:bldLst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47110" y="187404"/>
            <a:ext cx="504978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0"/>
            <a:r>
              <a:rPr lang="en-US" sz="6600" b="1" kern="1200" spc="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Tahoma"/>
                <a:ea typeface="+mn-ea"/>
                <a:cs typeface="+mn-cs"/>
              </a:rPr>
              <a:t>DYHAQFM?</a:t>
            </a:r>
            <a:endParaRPr lang="en-US" sz="6600" b="1" kern="1200" spc="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srgbClr val="4F81BD">
                  <a:tint val="3000"/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  <a:reflection blurRad="6350" stA="55000" endA="300" endPos="45500" dir="5400000" sy="-100000" algn="bl" rotWithShape="0"/>
              </a:effectLst>
              <a:latin typeface="Tahoma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07137" y="2819400"/>
            <a:ext cx="6729727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0"/>
            <a:r>
              <a:rPr lang="en-US" sz="4000" b="1" kern="1200" spc="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/>
                <a:ea typeface="+mn-ea"/>
                <a:cs typeface="+mn-cs"/>
              </a:rPr>
              <a:t>Michael C. Neel</a:t>
            </a:r>
          </a:p>
          <a:p>
            <a:pPr algn="ctr" rtl="0"/>
            <a:r>
              <a:rPr lang="en-US" sz="4000" b="1" kern="1200" spc="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/>
                <a:ea typeface="+mn-ea"/>
                <a:cs typeface="+mn-cs"/>
              </a:rPr>
              <a:t>michael.neel@gmail.com</a:t>
            </a:r>
          </a:p>
          <a:p>
            <a:pPr algn="ctr" rtl="0"/>
            <a:r>
              <a:rPr lang="en-US" sz="4000" b="1" kern="1200" spc="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/>
                <a:ea typeface="+mn-ea"/>
                <a:cs typeface="+mn-cs"/>
              </a:rPr>
              <a:t>http://ViNull.Com</a:t>
            </a:r>
            <a:endParaRPr lang="en-US" sz="4000" b="1" kern="1200" spc="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srgbClr val="4F81BD">
                  <a:tint val="3000"/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29469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New Tags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838200" y="1447800"/>
            <a:ext cx="3505200" cy="990600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 smtClean="0"/>
              <a:t>ASP:ListView</a:t>
            </a:r>
            <a:endParaRPr lang="en-US" sz="4000" b="1" dirty="0"/>
          </a:p>
        </p:txBody>
      </p:sp>
      <p:sp>
        <p:nvSpPr>
          <p:cNvPr id="6" name="Pentagon 5"/>
          <p:cNvSpPr/>
          <p:nvPr/>
        </p:nvSpPr>
        <p:spPr>
          <a:xfrm>
            <a:off x="3810000" y="3276600"/>
            <a:ext cx="3962400" cy="990600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 smtClean="0"/>
              <a:t>ASP:DataPager</a:t>
            </a:r>
            <a:endParaRPr lang="en-US" sz="4000" b="1" dirty="0"/>
          </a:p>
        </p:txBody>
      </p:sp>
      <p:sp>
        <p:nvSpPr>
          <p:cNvPr id="7" name="Pentagon 6"/>
          <p:cNvSpPr/>
          <p:nvPr/>
        </p:nvSpPr>
        <p:spPr>
          <a:xfrm>
            <a:off x="1600200" y="5105400"/>
            <a:ext cx="4953000" cy="990600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 smtClean="0"/>
              <a:t>ASP:LinqDataSource</a:t>
            </a:r>
            <a:endParaRPr lang="en-US" b="1" dirty="0"/>
          </a:p>
        </p:txBody>
      </p:sp>
      <p:pic>
        <p:nvPicPr>
          <p:cNvPr id="8" name="tagit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7543800" y="609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36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2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228600" y="228600"/>
            <a:ext cx="3505200" cy="990600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 smtClean="0"/>
              <a:t>ASP:ListView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7086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&lt;</a:t>
            </a:r>
            <a:r>
              <a:rPr lang="en-US" b="1" dirty="0" err="1" smtClean="0">
                <a:solidFill>
                  <a:srgbClr val="A31515"/>
                </a:solidFill>
              </a:rPr>
              <a:t>asp</a:t>
            </a:r>
            <a:r>
              <a:rPr lang="en-US" b="1" dirty="0" err="1" smtClean="0">
                <a:solidFill>
                  <a:srgbClr val="0000FF"/>
                </a:solidFill>
              </a:rPr>
              <a:t>:</a:t>
            </a:r>
            <a:r>
              <a:rPr lang="en-US" b="1" dirty="0" err="1" smtClean="0">
                <a:solidFill>
                  <a:srgbClr val="A31515"/>
                </a:solidFill>
              </a:rPr>
              <a:t>ListView</a:t>
            </a:r>
            <a:r>
              <a:rPr lang="en-US" b="1" dirty="0" smtClean="0">
                <a:solidFill>
                  <a:srgbClr val="A31515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ID</a:t>
            </a:r>
            <a:r>
              <a:rPr lang="en-US" b="1" dirty="0" smtClean="0">
                <a:solidFill>
                  <a:srgbClr val="0000FF"/>
                </a:solidFill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</a:rPr>
              <a:t>lvProducts</a:t>
            </a:r>
            <a:r>
              <a:rPr lang="en-US" b="1" dirty="0" smtClean="0">
                <a:solidFill>
                  <a:srgbClr val="0000FF"/>
                </a:solidFill>
              </a:rPr>
              <a:t>" </a:t>
            </a:r>
            <a:r>
              <a:rPr lang="en-US" b="1" dirty="0" err="1" smtClean="0">
                <a:solidFill>
                  <a:srgbClr val="FF0000"/>
                </a:solidFill>
              </a:rPr>
              <a:t>runat</a:t>
            </a:r>
            <a:r>
              <a:rPr lang="en-US" b="1" dirty="0" smtClean="0">
                <a:solidFill>
                  <a:srgbClr val="0000FF"/>
                </a:solidFill>
              </a:rPr>
              <a:t>="server“  </a:t>
            </a:r>
            <a:r>
              <a:rPr lang="en-US" b="1" dirty="0" err="1" smtClean="0">
                <a:solidFill>
                  <a:srgbClr val="FF0000"/>
                </a:solidFill>
              </a:rPr>
              <a:t>GroupItemCount</a:t>
            </a:r>
            <a:r>
              <a:rPr lang="en-US" b="1" dirty="0" smtClean="0">
                <a:solidFill>
                  <a:srgbClr val="0000FF"/>
                </a:solidFill>
              </a:rPr>
              <a:t>="3“ 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&lt;</a:t>
            </a:r>
            <a:r>
              <a:rPr lang="en-US" b="1" dirty="0" err="1" smtClean="0">
                <a:solidFill>
                  <a:srgbClr val="A31515"/>
                </a:solidFill>
              </a:rPr>
              <a:t>LayoutTemplate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  &lt;</a:t>
            </a:r>
            <a:r>
              <a:rPr lang="en-US" b="1" dirty="0" smtClean="0">
                <a:solidFill>
                  <a:srgbClr val="A31515"/>
                </a:solidFill>
              </a:rPr>
              <a:t>h3</a:t>
            </a:r>
            <a:r>
              <a:rPr lang="en-US" b="1" dirty="0" smtClean="0">
                <a:solidFill>
                  <a:srgbClr val="0000FF"/>
                </a:solidFill>
              </a:rPr>
              <a:t>&gt;Adventure Works Products&lt;/</a:t>
            </a:r>
            <a:r>
              <a:rPr lang="en-US" b="1" dirty="0" smtClean="0">
                <a:solidFill>
                  <a:srgbClr val="A31515"/>
                </a:solidFill>
              </a:rPr>
              <a:t>h3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  &lt;</a:t>
            </a:r>
            <a:r>
              <a:rPr lang="en-US" b="1" dirty="0" smtClean="0">
                <a:solidFill>
                  <a:srgbClr val="A31515"/>
                </a:solidFill>
              </a:rPr>
              <a:t>table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da-DK" b="1" dirty="0" smtClean="0">
                <a:solidFill>
                  <a:srgbClr val="0000FF"/>
                </a:solidFill>
              </a:rPr>
              <a:t>	&lt;</a:t>
            </a:r>
            <a:r>
              <a:rPr lang="da-DK" b="1" dirty="0" smtClean="0">
                <a:solidFill>
                  <a:srgbClr val="A31515"/>
                </a:solidFill>
              </a:rPr>
              <a:t>tr </a:t>
            </a:r>
            <a:r>
              <a:rPr lang="da-DK" b="1" dirty="0" smtClean="0">
                <a:solidFill>
                  <a:srgbClr val="FF0000"/>
                </a:solidFill>
              </a:rPr>
              <a:t>id</a:t>
            </a:r>
            <a:r>
              <a:rPr lang="da-DK" b="1" dirty="0" smtClean="0">
                <a:solidFill>
                  <a:srgbClr val="0000FF"/>
                </a:solidFill>
              </a:rPr>
              <a:t>="groupPlaceholder" </a:t>
            </a:r>
            <a:r>
              <a:rPr lang="da-DK" b="1" dirty="0" smtClean="0">
                <a:solidFill>
                  <a:srgbClr val="FF0000"/>
                </a:solidFill>
              </a:rPr>
              <a:t>runat</a:t>
            </a:r>
            <a:r>
              <a:rPr lang="da-DK" b="1" dirty="0" smtClean="0">
                <a:solidFill>
                  <a:srgbClr val="0000FF"/>
                </a:solidFill>
              </a:rPr>
              <a:t>="server” /&gt;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  &lt;/</a:t>
            </a:r>
            <a:r>
              <a:rPr lang="en-US" b="1" dirty="0" smtClean="0">
                <a:solidFill>
                  <a:srgbClr val="A31515"/>
                </a:solidFill>
              </a:rPr>
              <a:t>table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&lt;/</a:t>
            </a:r>
            <a:r>
              <a:rPr lang="en-US" b="1" dirty="0" err="1" smtClean="0">
                <a:solidFill>
                  <a:srgbClr val="A31515"/>
                </a:solidFill>
              </a:rPr>
              <a:t>LayoutTemplate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&lt;</a:t>
            </a:r>
            <a:r>
              <a:rPr lang="en-US" b="1" dirty="0" err="1" smtClean="0">
                <a:solidFill>
                  <a:srgbClr val="A31515"/>
                </a:solidFill>
              </a:rPr>
              <a:t>GroupTemplate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  &lt;</a:t>
            </a:r>
            <a:r>
              <a:rPr lang="en-US" b="1" dirty="0" err="1" smtClean="0">
                <a:solidFill>
                  <a:srgbClr val="A31515"/>
                </a:solidFill>
              </a:rPr>
              <a:t>tr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da-DK" b="1" dirty="0" smtClean="0">
                <a:solidFill>
                  <a:srgbClr val="0000FF"/>
                </a:solidFill>
              </a:rPr>
              <a:t>                &lt;</a:t>
            </a:r>
            <a:r>
              <a:rPr lang="da-DK" b="1" dirty="0" smtClean="0">
                <a:solidFill>
                  <a:srgbClr val="A31515"/>
                </a:solidFill>
              </a:rPr>
              <a:t>td </a:t>
            </a:r>
            <a:r>
              <a:rPr lang="da-DK" b="1" dirty="0" smtClean="0">
                <a:solidFill>
                  <a:srgbClr val="FF0000"/>
                </a:solidFill>
              </a:rPr>
              <a:t>id</a:t>
            </a:r>
            <a:r>
              <a:rPr lang="da-DK" b="1" dirty="0" smtClean="0">
                <a:solidFill>
                  <a:srgbClr val="0000FF"/>
                </a:solidFill>
              </a:rPr>
              <a:t>="itemPlaceholder" </a:t>
            </a:r>
            <a:r>
              <a:rPr lang="da-DK" b="1" dirty="0" smtClean="0">
                <a:solidFill>
                  <a:srgbClr val="FF0000"/>
                </a:solidFill>
              </a:rPr>
              <a:t>runat</a:t>
            </a:r>
            <a:r>
              <a:rPr lang="da-DK" b="1" dirty="0" smtClean="0">
                <a:solidFill>
                  <a:srgbClr val="0000FF"/>
                </a:solidFill>
              </a:rPr>
              <a:t>="server" /&gt;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  &lt;/</a:t>
            </a:r>
            <a:r>
              <a:rPr lang="en-US" b="1" dirty="0" err="1" smtClean="0">
                <a:solidFill>
                  <a:srgbClr val="A31515"/>
                </a:solidFill>
              </a:rPr>
              <a:t>tr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&lt;/</a:t>
            </a:r>
            <a:r>
              <a:rPr lang="en-US" b="1" dirty="0" err="1" smtClean="0">
                <a:solidFill>
                  <a:srgbClr val="A31515"/>
                </a:solidFill>
              </a:rPr>
              <a:t>GroupTemplate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&lt;</a:t>
            </a:r>
            <a:r>
              <a:rPr lang="en-US" b="1" dirty="0" err="1" smtClean="0">
                <a:solidFill>
                  <a:srgbClr val="A31515"/>
                </a:solidFill>
              </a:rPr>
              <a:t>ItemTemplate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  &lt;</a:t>
            </a:r>
            <a:r>
              <a:rPr lang="en-US" b="1" dirty="0" smtClean="0">
                <a:solidFill>
                  <a:srgbClr val="A31515"/>
                </a:solidFill>
              </a:rPr>
              <a:t>td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&lt;%# </a:t>
            </a:r>
            <a:r>
              <a:rPr lang="en-US" dirty="0" err="1">
                <a:solidFill>
                  <a:schemeClr val="bg1"/>
                </a:solidFill>
              </a:rPr>
              <a:t>Eval</a:t>
            </a:r>
            <a:r>
              <a:rPr lang="en-US" dirty="0">
                <a:solidFill>
                  <a:schemeClr val="bg1"/>
                </a:solidFill>
              </a:rPr>
              <a:t>("Name") %&gt;</a:t>
            </a:r>
            <a:r>
              <a:rPr lang="en-US" b="1" dirty="0" smtClean="0">
                <a:solidFill>
                  <a:srgbClr val="0000FF"/>
                </a:solidFill>
              </a:rPr>
              <a:t>&lt;/</a:t>
            </a:r>
            <a:r>
              <a:rPr lang="en-US" b="1" dirty="0" smtClean="0">
                <a:solidFill>
                  <a:srgbClr val="A31515"/>
                </a:solidFill>
              </a:rPr>
              <a:t>td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&lt;/</a:t>
            </a:r>
            <a:r>
              <a:rPr lang="en-US" b="1" dirty="0" err="1" smtClean="0">
                <a:solidFill>
                  <a:srgbClr val="A31515"/>
                </a:solidFill>
              </a:rPr>
              <a:t>ItemTemplate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&lt;</a:t>
            </a:r>
            <a:r>
              <a:rPr lang="en-US" b="1" dirty="0" err="1" smtClean="0">
                <a:solidFill>
                  <a:srgbClr val="A31515"/>
                </a:solidFill>
              </a:rPr>
              <a:t>EmptyItemTemplate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  &lt;</a:t>
            </a:r>
            <a:r>
              <a:rPr lang="en-US" b="1" dirty="0" smtClean="0">
                <a:solidFill>
                  <a:srgbClr val="A31515"/>
                </a:solidFill>
              </a:rPr>
              <a:t>td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  <a:r>
              <a:rPr lang="en-US" b="1" dirty="0" smtClean="0">
                <a:solidFill>
                  <a:srgbClr val="FF0000"/>
                </a:solidFill>
              </a:rPr>
              <a:t>&amp;</a:t>
            </a:r>
            <a:r>
              <a:rPr lang="en-US" b="1" dirty="0" err="1" smtClean="0">
                <a:solidFill>
                  <a:srgbClr val="FF0000"/>
                </a:solidFill>
              </a:rPr>
              <a:t>nbsp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  <a:r>
              <a:rPr lang="en-US" b="1" dirty="0" smtClean="0">
                <a:solidFill>
                  <a:srgbClr val="0000FF"/>
                </a:solidFill>
              </a:rPr>
              <a:t>&lt;/</a:t>
            </a:r>
            <a:r>
              <a:rPr lang="en-US" b="1" dirty="0" smtClean="0">
                <a:solidFill>
                  <a:srgbClr val="A31515"/>
                </a:solidFill>
              </a:rPr>
              <a:t>td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&lt;/</a:t>
            </a:r>
            <a:r>
              <a:rPr lang="en-US" b="1" dirty="0" err="1" smtClean="0">
                <a:solidFill>
                  <a:srgbClr val="A31515"/>
                </a:solidFill>
              </a:rPr>
              <a:t>EmptyItemTemplate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  <a:endParaRPr lang="en-US" b="1" dirty="0" smtClean="0"/>
          </a:p>
          <a:p>
            <a:r>
              <a:rPr lang="en-US" b="1" dirty="0" smtClean="0">
                <a:solidFill>
                  <a:srgbClr val="0000FF"/>
                </a:solidFill>
              </a:rPr>
              <a:t>&lt;/</a:t>
            </a:r>
            <a:r>
              <a:rPr lang="en-US" b="1" dirty="0" err="1" smtClean="0">
                <a:solidFill>
                  <a:srgbClr val="A31515"/>
                </a:solidFill>
              </a:rPr>
              <a:t>asp</a:t>
            </a:r>
            <a:r>
              <a:rPr lang="en-US" b="1" dirty="0" err="1" smtClean="0">
                <a:solidFill>
                  <a:srgbClr val="0000FF"/>
                </a:solidFill>
              </a:rPr>
              <a:t>:</a:t>
            </a:r>
            <a:r>
              <a:rPr lang="en-US" b="1" dirty="0" err="1" smtClean="0">
                <a:solidFill>
                  <a:srgbClr val="A31515"/>
                </a:solidFill>
              </a:rPr>
              <a:t>ListView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371600"/>
            <a:ext cx="7086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&lt;</a:t>
            </a:r>
            <a:r>
              <a:rPr lang="en-US" b="1" dirty="0" err="1" smtClean="0">
                <a:solidFill>
                  <a:srgbClr val="A31515"/>
                </a:solidFill>
              </a:rPr>
              <a:t>asp</a:t>
            </a:r>
            <a:r>
              <a:rPr lang="en-US" b="1" dirty="0" err="1" smtClean="0">
                <a:solidFill>
                  <a:srgbClr val="0000FF"/>
                </a:solidFill>
              </a:rPr>
              <a:t>:</a:t>
            </a:r>
            <a:r>
              <a:rPr lang="en-US" b="1" dirty="0" err="1" smtClean="0">
                <a:solidFill>
                  <a:srgbClr val="A31515"/>
                </a:solidFill>
              </a:rPr>
              <a:t>ListView</a:t>
            </a:r>
            <a:r>
              <a:rPr lang="en-US" b="1" dirty="0" smtClean="0">
                <a:solidFill>
                  <a:srgbClr val="A31515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ID</a:t>
            </a:r>
            <a:r>
              <a:rPr lang="en-US" b="1" dirty="0" smtClean="0">
                <a:solidFill>
                  <a:srgbClr val="0000FF"/>
                </a:solidFill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</a:rPr>
              <a:t>lvProducts</a:t>
            </a:r>
            <a:r>
              <a:rPr lang="en-US" b="1" dirty="0" smtClean="0">
                <a:solidFill>
                  <a:srgbClr val="0000FF"/>
                </a:solidFill>
              </a:rPr>
              <a:t>" </a:t>
            </a:r>
            <a:r>
              <a:rPr lang="en-US" b="1" dirty="0" err="1" smtClean="0">
                <a:solidFill>
                  <a:srgbClr val="FF0000"/>
                </a:solidFill>
              </a:rPr>
              <a:t>runat</a:t>
            </a:r>
            <a:r>
              <a:rPr lang="en-US" b="1" dirty="0" smtClean="0">
                <a:solidFill>
                  <a:srgbClr val="0000FF"/>
                </a:solidFill>
              </a:rPr>
              <a:t>="server“  </a:t>
            </a:r>
            <a:r>
              <a:rPr lang="en-US" b="1" dirty="0" err="1" smtClean="0">
                <a:solidFill>
                  <a:srgbClr val="FF0000"/>
                </a:solidFill>
              </a:rPr>
              <a:t>GroupItemCount</a:t>
            </a:r>
            <a:r>
              <a:rPr lang="en-US" b="1" dirty="0" smtClean="0">
                <a:solidFill>
                  <a:srgbClr val="0000FF"/>
                </a:solidFill>
              </a:rPr>
              <a:t>="3“ 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</a:t>
            </a:r>
            <a:r>
              <a:rPr lang="en-US" b="1" dirty="0" smtClean="0">
                <a:solidFill>
                  <a:srgbClr val="FFFF00"/>
                </a:solidFill>
              </a:rPr>
              <a:t>&lt;</a:t>
            </a:r>
            <a:r>
              <a:rPr lang="en-US" b="1" dirty="0" err="1" smtClean="0">
                <a:solidFill>
                  <a:srgbClr val="FFFF00"/>
                </a:solidFill>
              </a:rPr>
              <a:t>LayoutTemplate</a:t>
            </a:r>
            <a:r>
              <a:rPr lang="en-US" b="1" dirty="0" smtClean="0">
                <a:solidFill>
                  <a:srgbClr val="FFFF00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  &lt;</a:t>
            </a:r>
            <a:r>
              <a:rPr lang="en-US" b="1" dirty="0" smtClean="0">
                <a:solidFill>
                  <a:srgbClr val="A31515"/>
                </a:solidFill>
              </a:rPr>
              <a:t>h3</a:t>
            </a:r>
            <a:r>
              <a:rPr lang="en-US" b="1" dirty="0" smtClean="0">
                <a:solidFill>
                  <a:srgbClr val="0000FF"/>
                </a:solidFill>
              </a:rPr>
              <a:t>&gt;Adventure Works Products&lt;/</a:t>
            </a:r>
            <a:r>
              <a:rPr lang="en-US" b="1" dirty="0" smtClean="0">
                <a:solidFill>
                  <a:srgbClr val="A31515"/>
                </a:solidFill>
              </a:rPr>
              <a:t>h3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  &lt;</a:t>
            </a:r>
            <a:r>
              <a:rPr lang="en-US" b="1" dirty="0" smtClean="0">
                <a:solidFill>
                  <a:srgbClr val="A31515"/>
                </a:solidFill>
              </a:rPr>
              <a:t>table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da-DK" b="1" dirty="0" smtClean="0">
                <a:solidFill>
                  <a:srgbClr val="0000FF"/>
                </a:solidFill>
              </a:rPr>
              <a:t>	&lt;</a:t>
            </a:r>
            <a:r>
              <a:rPr lang="da-DK" b="1" dirty="0" smtClean="0">
                <a:solidFill>
                  <a:srgbClr val="A31515"/>
                </a:solidFill>
              </a:rPr>
              <a:t>tr </a:t>
            </a:r>
            <a:r>
              <a:rPr lang="da-DK" b="1" dirty="0" smtClean="0">
                <a:solidFill>
                  <a:srgbClr val="FF0000"/>
                </a:solidFill>
              </a:rPr>
              <a:t>id</a:t>
            </a:r>
            <a:r>
              <a:rPr lang="da-DK" b="1" dirty="0" smtClean="0">
                <a:solidFill>
                  <a:srgbClr val="0000FF"/>
                </a:solidFill>
              </a:rPr>
              <a:t>="groupPlaceholder" </a:t>
            </a:r>
            <a:r>
              <a:rPr lang="da-DK" b="1" dirty="0" smtClean="0">
                <a:solidFill>
                  <a:srgbClr val="FF0000"/>
                </a:solidFill>
              </a:rPr>
              <a:t>runat</a:t>
            </a:r>
            <a:r>
              <a:rPr lang="da-DK" b="1" dirty="0" smtClean="0">
                <a:solidFill>
                  <a:srgbClr val="0000FF"/>
                </a:solidFill>
              </a:rPr>
              <a:t>="server” /&gt;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  &lt;/</a:t>
            </a:r>
            <a:r>
              <a:rPr lang="en-US" b="1" dirty="0" smtClean="0">
                <a:solidFill>
                  <a:srgbClr val="A31515"/>
                </a:solidFill>
              </a:rPr>
              <a:t>table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</a:t>
            </a:r>
            <a:r>
              <a:rPr lang="en-US" b="1" dirty="0" smtClean="0">
                <a:solidFill>
                  <a:srgbClr val="FFFF00"/>
                </a:solidFill>
              </a:rPr>
              <a:t>&lt;/</a:t>
            </a:r>
            <a:r>
              <a:rPr lang="en-US" b="1" dirty="0" err="1" smtClean="0">
                <a:solidFill>
                  <a:srgbClr val="FFFF00"/>
                </a:solidFill>
              </a:rPr>
              <a:t>LayoutTemplate</a:t>
            </a:r>
            <a:r>
              <a:rPr lang="en-US" b="1" dirty="0" smtClean="0">
                <a:solidFill>
                  <a:srgbClr val="FFFF00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&lt;</a:t>
            </a:r>
            <a:r>
              <a:rPr lang="en-US" b="1" dirty="0" err="1" smtClean="0">
                <a:solidFill>
                  <a:srgbClr val="A31515"/>
                </a:solidFill>
              </a:rPr>
              <a:t>GroupTemplate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  &lt;</a:t>
            </a:r>
            <a:r>
              <a:rPr lang="en-US" b="1" dirty="0" err="1" smtClean="0">
                <a:solidFill>
                  <a:srgbClr val="A31515"/>
                </a:solidFill>
              </a:rPr>
              <a:t>tr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da-DK" b="1" dirty="0" smtClean="0">
                <a:solidFill>
                  <a:srgbClr val="0000FF"/>
                </a:solidFill>
              </a:rPr>
              <a:t>                &lt;</a:t>
            </a:r>
            <a:r>
              <a:rPr lang="da-DK" b="1" dirty="0" smtClean="0">
                <a:solidFill>
                  <a:srgbClr val="A31515"/>
                </a:solidFill>
              </a:rPr>
              <a:t>td </a:t>
            </a:r>
            <a:r>
              <a:rPr lang="da-DK" b="1" dirty="0" smtClean="0">
                <a:solidFill>
                  <a:srgbClr val="FF0000"/>
                </a:solidFill>
              </a:rPr>
              <a:t>id</a:t>
            </a:r>
            <a:r>
              <a:rPr lang="da-DK" b="1" dirty="0" smtClean="0">
                <a:solidFill>
                  <a:srgbClr val="0000FF"/>
                </a:solidFill>
              </a:rPr>
              <a:t>="itemPlaceholder" </a:t>
            </a:r>
            <a:r>
              <a:rPr lang="da-DK" b="1" dirty="0" smtClean="0">
                <a:solidFill>
                  <a:srgbClr val="FF0000"/>
                </a:solidFill>
              </a:rPr>
              <a:t>runat</a:t>
            </a:r>
            <a:r>
              <a:rPr lang="da-DK" b="1" dirty="0" smtClean="0">
                <a:solidFill>
                  <a:srgbClr val="0000FF"/>
                </a:solidFill>
              </a:rPr>
              <a:t>="server" /&gt;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  &lt;/</a:t>
            </a:r>
            <a:r>
              <a:rPr lang="en-US" b="1" dirty="0" err="1" smtClean="0">
                <a:solidFill>
                  <a:srgbClr val="A31515"/>
                </a:solidFill>
              </a:rPr>
              <a:t>tr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&lt;/</a:t>
            </a:r>
            <a:r>
              <a:rPr lang="en-US" b="1" dirty="0" err="1" smtClean="0">
                <a:solidFill>
                  <a:srgbClr val="A31515"/>
                </a:solidFill>
              </a:rPr>
              <a:t>GroupTemplate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&lt;</a:t>
            </a:r>
            <a:r>
              <a:rPr lang="en-US" b="1" dirty="0" err="1" smtClean="0">
                <a:solidFill>
                  <a:srgbClr val="A31515"/>
                </a:solidFill>
              </a:rPr>
              <a:t>ItemTemplate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  &lt;</a:t>
            </a:r>
            <a:r>
              <a:rPr lang="en-US" b="1" dirty="0" smtClean="0">
                <a:solidFill>
                  <a:srgbClr val="A31515"/>
                </a:solidFill>
              </a:rPr>
              <a:t>td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&lt;%# </a:t>
            </a:r>
            <a:r>
              <a:rPr lang="en-US" dirty="0" err="1">
                <a:solidFill>
                  <a:schemeClr val="bg1"/>
                </a:solidFill>
              </a:rPr>
              <a:t>Eval</a:t>
            </a:r>
            <a:r>
              <a:rPr lang="en-US" dirty="0">
                <a:solidFill>
                  <a:schemeClr val="bg1"/>
                </a:solidFill>
              </a:rPr>
              <a:t>("Name") %&gt;</a:t>
            </a:r>
            <a:r>
              <a:rPr lang="en-US" b="1" dirty="0" smtClean="0">
                <a:solidFill>
                  <a:srgbClr val="0000FF"/>
                </a:solidFill>
              </a:rPr>
              <a:t>&lt;/</a:t>
            </a:r>
            <a:r>
              <a:rPr lang="en-US" b="1" dirty="0" smtClean="0">
                <a:solidFill>
                  <a:srgbClr val="A31515"/>
                </a:solidFill>
              </a:rPr>
              <a:t>td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&lt;/</a:t>
            </a:r>
            <a:r>
              <a:rPr lang="en-US" b="1" dirty="0" err="1" smtClean="0">
                <a:solidFill>
                  <a:srgbClr val="A31515"/>
                </a:solidFill>
              </a:rPr>
              <a:t>ItemTemplate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&lt;</a:t>
            </a:r>
            <a:r>
              <a:rPr lang="en-US" b="1" dirty="0" err="1" smtClean="0">
                <a:solidFill>
                  <a:srgbClr val="A31515"/>
                </a:solidFill>
              </a:rPr>
              <a:t>EmptyItemTemplate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  &lt;</a:t>
            </a:r>
            <a:r>
              <a:rPr lang="en-US" b="1" dirty="0" smtClean="0">
                <a:solidFill>
                  <a:srgbClr val="A31515"/>
                </a:solidFill>
              </a:rPr>
              <a:t>td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  <a:r>
              <a:rPr lang="en-US" b="1" dirty="0" smtClean="0">
                <a:solidFill>
                  <a:srgbClr val="FF0000"/>
                </a:solidFill>
              </a:rPr>
              <a:t>&amp;</a:t>
            </a:r>
            <a:r>
              <a:rPr lang="en-US" b="1" dirty="0" err="1" smtClean="0">
                <a:solidFill>
                  <a:srgbClr val="FF0000"/>
                </a:solidFill>
              </a:rPr>
              <a:t>nbsp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  <a:r>
              <a:rPr lang="en-US" b="1" dirty="0" smtClean="0">
                <a:solidFill>
                  <a:srgbClr val="0000FF"/>
                </a:solidFill>
              </a:rPr>
              <a:t>&lt;/</a:t>
            </a:r>
            <a:r>
              <a:rPr lang="en-US" b="1" dirty="0" smtClean="0">
                <a:solidFill>
                  <a:srgbClr val="A31515"/>
                </a:solidFill>
              </a:rPr>
              <a:t>td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&lt;/</a:t>
            </a:r>
            <a:r>
              <a:rPr lang="en-US" b="1" dirty="0" err="1" smtClean="0">
                <a:solidFill>
                  <a:srgbClr val="A31515"/>
                </a:solidFill>
              </a:rPr>
              <a:t>EmptyItemTemplate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  <a:endParaRPr lang="en-US" b="1" dirty="0" smtClean="0"/>
          </a:p>
          <a:p>
            <a:r>
              <a:rPr lang="en-US" b="1" dirty="0" smtClean="0">
                <a:solidFill>
                  <a:srgbClr val="0000FF"/>
                </a:solidFill>
              </a:rPr>
              <a:t>&lt;/</a:t>
            </a:r>
            <a:r>
              <a:rPr lang="en-US" b="1" dirty="0" err="1" smtClean="0">
                <a:solidFill>
                  <a:srgbClr val="A31515"/>
                </a:solidFill>
              </a:rPr>
              <a:t>asp</a:t>
            </a:r>
            <a:r>
              <a:rPr lang="en-US" b="1" dirty="0" err="1" smtClean="0">
                <a:solidFill>
                  <a:srgbClr val="0000FF"/>
                </a:solidFill>
              </a:rPr>
              <a:t>:</a:t>
            </a:r>
            <a:r>
              <a:rPr lang="en-US" b="1" dirty="0" err="1" smtClean="0">
                <a:solidFill>
                  <a:srgbClr val="A31515"/>
                </a:solidFill>
              </a:rPr>
              <a:t>ListView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371600"/>
            <a:ext cx="7086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&lt;</a:t>
            </a:r>
            <a:r>
              <a:rPr lang="en-US" b="1" dirty="0" err="1" smtClean="0">
                <a:solidFill>
                  <a:srgbClr val="A31515"/>
                </a:solidFill>
              </a:rPr>
              <a:t>asp</a:t>
            </a:r>
            <a:r>
              <a:rPr lang="en-US" b="1" dirty="0" err="1" smtClean="0">
                <a:solidFill>
                  <a:srgbClr val="0000FF"/>
                </a:solidFill>
              </a:rPr>
              <a:t>:</a:t>
            </a:r>
            <a:r>
              <a:rPr lang="en-US" b="1" dirty="0" err="1" smtClean="0">
                <a:solidFill>
                  <a:srgbClr val="A31515"/>
                </a:solidFill>
              </a:rPr>
              <a:t>ListView</a:t>
            </a:r>
            <a:r>
              <a:rPr lang="en-US" b="1" dirty="0" smtClean="0">
                <a:solidFill>
                  <a:srgbClr val="A31515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ID</a:t>
            </a:r>
            <a:r>
              <a:rPr lang="en-US" b="1" dirty="0" smtClean="0">
                <a:solidFill>
                  <a:srgbClr val="0000FF"/>
                </a:solidFill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</a:rPr>
              <a:t>lvProducts</a:t>
            </a:r>
            <a:r>
              <a:rPr lang="en-US" b="1" dirty="0" smtClean="0">
                <a:solidFill>
                  <a:srgbClr val="0000FF"/>
                </a:solidFill>
              </a:rPr>
              <a:t>" </a:t>
            </a:r>
            <a:r>
              <a:rPr lang="en-US" b="1" dirty="0" err="1" smtClean="0">
                <a:solidFill>
                  <a:srgbClr val="FF0000"/>
                </a:solidFill>
              </a:rPr>
              <a:t>runat</a:t>
            </a:r>
            <a:r>
              <a:rPr lang="en-US" b="1" dirty="0" smtClean="0">
                <a:solidFill>
                  <a:srgbClr val="0000FF"/>
                </a:solidFill>
              </a:rPr>
              <a:t>="server“  </a:t>
            </a:r>
            <a:r>
              <a:rPr lang="en-US" b="1" dirty="0" err="1" smtClean="0">
                <a:solidFill>
                  <a:srgbClr val="FFFF00"/>
                </a:solidFill>
              </a:rPr>
              <a:t>GroupItemCount</a:t>
            </a:r>
            <a:r>
              <a:rPr lang="en-US" b="1" dirty="0" smtClean="0">
                <a:solidFill>
                  <a:srgbClr val="FFFF00"/>
                </a:solidFill>
              </a:rPr>
              <a:t>="3“ 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&lt;</a:t>
            </a:r>
            <a:r>
              <a:rPr lang="en-US" b="1" dirty="0" err="1" smtClean="0">
                <a:solidFill>
                  <a:srgbClr val="A31515"/>
                </a:solidFill>
              </a:rPr>
              <a:t>LayoutTemplate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  &lt;</a:t>
            </a:r>
            <a:r>
              <a:rPr lang="en-US" b="1" dirty="0" smtClean="0">
                <a:solidFill>
                  <a:srgbClr val="A31515"/>
                </a:solidFill>
              </a:rPr>
              <a:t>h3</a:t>
            </a:r>
            <a:r>
              <a:rPr lang="en-US" b="1" dirty="0" smtClean="0">
                <a:solidFill>
                  <a:srgbClr val="0000FF"/>
                </a:solidFill>
              </a:rPr>
              <a:t>&gt;Adventure Works Products&lt;/</a:t>
            </a:r>
            <a:r>
              <a:rPr lang="en-US" b="1" dirty="0" smtClean="0">
                <a:solidFill>
                  <a:srgbClr val="A31515"/>
                </a:solidFill>
              </a:rPr>
              <a:t>h3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  &lt;</a:t>
            </a:r>
            <a:r>
              <a:rPr lang="en-US" b="1" dirty="0" smtClean="0">
                <a:solidFill>
                  <a:srgbClr val="A31515"/>
                </a:solidFill>
              </a:rPr>
              <a:t>table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da-DK" b="1" dirty="0" smtClean="0">
                <a:solidFill>
                  <a:srgbClr val="0000FF"/>
                </a:solidFill>
              </a:rPr>
              <a:t>	&lt;</a:t>
            </a:r>
            <a:r>
              <a:rPr lang="da-DK" b="1" dirty="0" smtClean="0">
                <a:solidFill>
                  <a:srgbClr val="A31515"/>
                </a:solidFill>
              </a:rPr>
              <a:t>tr </a:t>
            </a:r>
            <a:r>
              <a:rPr lang="da-DK" b="1" dirty="0" smtClean="0">
                <a:solidFill>
                  <a:srgbClr val="FF0000"/>
                </a:solidFill>
              </a:rPr>
              <a:t>id</a:t>
            </a:r>
            <a:r>
              <a:rPr lang="da-DK" b="1" dirty="0" smtClean="0">
                <a:solidFill>
                  <a:srgbClr val="0000FF"/>
                </a:solidFill>
              </a:rPr>
              <a:t>="</a:t>
            </a:r>
            <a:r>
              <a:rPr lang="da-DK" b="1" dirty="0" smtClean="0">
                <a:solidFill>
                  <a:srgbClr val="FFFF00"/>
                </a:solidFill>
              </a:rPr>
              <a:t>groupPlaceholder</a:t>
            </a:r>
            <a:r>
              <a:rPr lang="da-DK" b="1" dirty="0" smtClean="0">
                <a:solidFill>
                  <a:srgbClr val="0000FF"/>
                </a:solidFill>
              </a:rPr>
              <a:t>" </a:t>
            </a:r>
            <a:r>
              <a:rPr lang="da-DK" b="1" dirty="0" smtClean="0">
                <a:solidFill>
                  <a:srgbClr val="FF0000"/>
                </a:solidFill>
              </a:rPr>
              <a:t>runat</a:t>
            </a:r>
            <a:r>
              <a:rPr lang="da-DK" b="1" dirty="0" smtClean="0">
                <a:solidFill>
                  <a:srgbClr val="0000FF"/>
                </a:solidFill>
              </a:rPr>
              <a:t>="server” /&gt;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  &lt;/</a:t>
            </a:r>
            <a:r>
              <a:rPr lang="en-US" b="1" dirty="0" smtClean="0">
                <a:solidFill>
                  <a:srgbClr val="A31515"/>
                </a:solidFill>
              </a:rPr>
              <a:t>table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&lt;/</a:t>
            </a:r>
            <a:r>
              <a:rPr lang="en-US" b="1" dirty="0" err="1" smtClean="0">
                <a:solidFill>
                  <a:srgbClr val="A31515"/>
                </a:solidFill>
              </a:rPr>
              <a:t>LayoutTemplate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</a:t>
            </a:r>
            <a:r>
              <a:rPr lang="en-US" b="1" dirty="0" smtClean="0">
                <a:solidFill>
                  <a:srgbClr val="FFFF00"/>
                </a:solidFill>
              </a:rPr>
              <a:t>&lt;</a:t>
            </a:r>
            <a:r>
              <a:rPr lang="en-US" b="1" dirty="0" err="1" smtClean="0">
                <a:solidFill>
                  <a:srgbClr val="FFFF00"/>
                </a:solidFill>
              </a:rPr>
              <a:t>GroupTemplate</a:t>
            </a:r>
            <a:r>
              <a:rPr lang="en-US" b="1" dirty="0" smtClean="0">
                <a:solidFill>
                  <a:srgbClr val="FFFF00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  &lt;</a:t>
            </a:r>
            <a:r>
              <a:rPr lang="en-US" b="1" dirty="0" err="1" smtClean="0">
                <a:solidFill>
                  <a:srgbClr val="A31515"/>
                </a:solidFill>
              </a:rPr>
              <a:t>tr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da-DK" b="1" dirty="0" smtClean="0">
                <a:solidFill>
                  <a:srgbClr val="0000FF"/>
                </a:solidFill>
              </a:rPr>
              <a:t>                &lt;</a:t>
            </a:r>
            <a:r>
              <a:rPr lang="da-DK" b="1" dirty="0" smtClean="0">
                <a:solidFill>
                  <a:srgbClr val="A31515"/>
                </a:solidFill>
              </a:rPr>
              <a:t>td </a:t>
            </a:r>
            <a:r>
              <a:rPr lang="da-DK" b="1" dirty="0" smtClean="0">
                <a:solidFill>
                  <a:srgbClr val="FF0000"/>
                </a:solidFill>
              </a:rPr>
              <a:t>id</a:t>
            </a:r>
            <a:r>
              <a:rPr lang="da-DK" b="1" dirty="0" smtClean="0">
                <a:solidFill>
                  <a:srgbClr val="0000FF"/>
                </a:solidFill>
              </a:rPr>
              <a:t>="itemPlaceholder" </a:t>
            </a:r>
            <a:r>
              <a:rPr lang="da-DK" b="1" dirty="0" smtClean="0">
                <a:solidFill>
                  <a:srgbClr val="FF0000"/>
                </a:solidFill>
              </a:rPr>
              <a:t>runat</a:t>
            </a:r>
            <a:r>
              <a:rPr lang="da-DK" b="1" dirty="0" smtClean="0">
                <a:solidFill>
                  <a:srgbClr val="0000FF"/>
                </a:solidFill>
              </a:rPr>
              <a:t>="server" /&gt;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  &lt;/</a:t>
            </a:r>
            <a:r>
              <a:rPr lang="en-US" b="1" dirty="0" err="1" smtClean="0">
                <a:solidFill>
                  <a:srgbClr val="A31515"/>
                </a:solidFill>
              </a:rPr>
              <a:t>tr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</a:t>
            </a:r>
            <a:r>
              <a:rPr lang="en-US" b="1" dirty="0" smtClean="0">
                <a:solidFill>
                  <a:srgbClr val="FFFF00"/>
                </a:solidFill>
              </a:rPr>
              <a:t>&lt;/</a:t>
            </a:r>
            <a:r>
              <a:rPr lang="en-US" b="1" dirty="0" err="1" smtClean="0">
                <a:solidFill>
                  <a:srgbClr val="FFFF00"/>
                </a:solidFill>
              </a:rPr>
              <a:t>GroupTemplate</a:t>
            </a:r>
            <a:r>
              <a:rPr lang="en-US" b="1" dirty="0" smtClean="0">
                <a:solidFill>
                  <a:srgbClr val="FFFF00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&lt;</a:t>
            </a:r>
            <a:r>
              <a:rPr lang="en-US" b="1" dirty="0" err="1" smtClean="0">
                <a:solidFill>
                  <a:srgbClr val="A31515"/>
                </a:solidFill>
              </a:rPr>
              <a:t>ItemTemplate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  &lt;</a:t>
            </a:r>
            <a:r>
              <a:rPr lang="en-US" b="1" dirty="0" smtClean="0">
                <a:solidFill>
                  <a:srgbClr val="A31515"/>
                </a:solidFill>
              </a:rPr>
              <a:t>td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&lt;%# </a:t>
            </a:r>
            <a:r>
              <a:rPr lang="en-US" dirty="0" err="1">
                <a:solidFill>
                  <a:schemeClr val="bg1"/>
                </a:solidFill>
              </a:rPr>
              <a:t>Eval</a:t>
            </a:r>
            <a:r>
              <a:rPr lang="en-US" dirty="0">
                <a:solidFill>
                  <a:schemeClr val="bg1"/>
                </a:solidFill>
              </a:rPr>
              <a:t>("Name") %&gt;</a:t>
            </a:r>
            <a:r>
              <a:rPr lang="en-US" b="1" dirty="0" smtClean="0">
                <a:solidFill>
                  <a:srgbClr val="0000FF"/>
                </a:solidFill>
              </a:rPr>
              <a:t>&lt;/</a:t>
            </a:r>
            <a:r>
              <a:rPr lang="en-US" b="1" dirty="0" smtClean="0">
                <a:solidFill>
                  <a:srgbClr val="A31515"/>
                </a:solidFill>
              </a:rPr>
              <a:t>td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&lt;/</a:t>
            </a:r>
            <a:r>
              <a:rPr lang="en-US" b="1" dirty="0" err="1" smtClean="0">
                <a:solidFill>
                  <a:srgbClr val="A31515"/>
                </a:solidFill>
              </a:rPr>
              <a:t>ItemTemplate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&lt;</a:t>
            </a:r>
            <a:r>
              <a:rPr lang="en-US" b="1" dirty="0" err="1" smtClean="0">
                <a:solidFill>
                  <a:srgbClr val="A31515"/>
                </a:solidFill>
              </a:rPr>
              <a:t>EmptyItemTemplate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  &lt;</a:t>
            </a:r>
            <a:r>
              <a:rPr lang="en-US" b="1" dirty="0" smtClean="0">
                <a:solidFill>
                  <a:srgbClr val="A31515"/>
                </a:solidFill>
              </a:rPr>
              <a:t>td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  <a:r>
              <a:rPr lang="en-US" b="1" dirty="0" smtClean="0">
                <a:solidFill>
                  <a:srgbClr val="FF0000"/>
                </a:solidFill>
              </a:rPr>
              <a:t>&amp;</a:t>
            </a:r>
            <a:r>
              <a:rPr lang="en-US" b="1" dirty="0" err="1" smtClean="0">
                <a:solidFill>
                  <a:srgbClr val="FF0000"/>
                </a:solidFill>
              </a:rPr>
              <a:t>nbsp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  <a:r>
              <a:rPr lang="en-US" b="1" dirty="0" smtClean="0">
                <a:solidFill>
                  <a:srgbClr val="0000FF"/>
                </a:solidFill>
              </a:rPr>
              <a:t>&lt;/</a:t>
            </a:r>
            <a:r>
              <a:rPr lang="en-US" b="1" dirty="0" smtClean="0">
                <a:solidFill>
                  <a:srgbClr val="A31515"/>
                </a:solidFill>
              </a:rPr>
              <a:t>td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&lt;/</a:t>
            </a:r>
            <a:r>
              <a:rPr lang="en-US" b="1" dirty="0" err="1" smtClean="0">
                <a:solidFill>
                  <a:srgbClr val="A31515"/>
                </a:solidFill>
              </a:rPr>
              <a:t>EmptyItemTemplate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  <a:endParaRPr lang="en-US" b="1" dirty="0" smtClean="0"/>
          </a:p>
          <a:p>
            <a:r>
              <a:rPr lang="en-US" b="1" dirty="0" smtClean="0">
                <a:solidFill>
                  <a:srgbClr val="0000FF"/>
                </a:solidFill>
              </a:rPr>
              <a:t>&lt;/</a:t>
            </a:r>
            <a:r>
              <a:rPr lang="en-US" b="1" dirty="0" err="1" smtClean="0">
                <a:solidFill>
                  <a:srgbClr val="A31515"/>
                </a:solidFill>
              </a:rPr>
              <a:t>asp</a:t>
            </a:r>
            <a:r>
              <a:rPr lang="en-US" b="1" dirty="0" err="1" smtClean="0">
                <a:solidFill>
                  <a:srgbClr val="0000FF"/>
                </a:solidFill>
              </a:rPr>
              <a:t>:</a:t>
            </a:r>
            <a:r>
              <a:rPr lang="en-US" b="1" dirty="0" err="1" smtClean="0">
                <a:solidFill>
                  <a:srgbClr val="A31515"/>
                </a:solidFill>
              </a:rPr>
              <a:t>ListView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1371600"/>
            <a:ext cx="7086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&lt;</a:t>
            </a:r>
            <a:r>
              <a:rPr lang="en-US" b="1" dirty="0" err="1" smtClean="0">
                <a:solidFill>
                  <a:srgbClr val="A31515"/>
                </a:solidFill>
              </a:rPr>
              <a:t>asp</a:t>
            </a:r>
            <a:r>
              <a:rPr lang="en-US" b="1" dirty="0" err="1" smtClean="0">
                <a:solidFill>
                  <a:srgbClr val="0000FF"/>
                </a:solidFill>
              </a:rPr>
              <a:t>:</a:t>
            </a:r>
            <a:r>
              <a:rPr lang="en-US" b="1" dirty="0" err="1" smtClean="0">
                <a:solidFill>
                  <a:srgbClr val="A31515"/>
                </a:solidFill>
              </a:rPr>
              <a:t>ListView</a:t>
            </a:r>
            <a:r>
              <a:rPr lang="en-US" b="1" dirty="0" smtClean="0">
                <a:solidFill>
                  <a:srgbClr val="A31515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ID</a:t>
            </a:r>
            <a:r>
              <a:rPr lang="en-US" b="1" dirty="0" smtClean="0">
                <a:solidFill>
                  <a:srgbClr val="0000FF"/>
                </a:solidFill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</a:rPr>
              <a:t>lvProducts</a:t>
            </a:r>
            <a:r>
              <a:rPr lang="en-US" b="1" dirty="0" smtClean="0">
                <a:solidFill>
                  <a:srgbClr val="0000FF"/>
                </a:solidFill>
              </a:rPr>
              <a:t>" </a:t>
            </a:r>
            <a:r>
              <a:rPr lang="en-US" b="1" dirty="0" err="1" smtClean="0">
                <a:solidFill>
                  <a:srgbClr val="FF0000"/>
                </a:solidFill>
              </a:rPr>
              <a:t>runat</a:t>
            </a:r>
            <a:r>
              <a:rPr lang="en-US" b="1" dirty="0" smtClean="0">
                <a:solidFill>
                  <a:srgbClr val="0000FF"/>
                </a:solidFill>
              </a:rPr>
              <a:t>="server“  </a:t>
            </a:r>
            <a:r>
              <a:rPr lang="en-US" b="1" dirty="0" err="1" smtClean="0">
                <a:solidFill>
                  <a:srgbClr val="FF0000"/>
                </a:solidFill>
              </a:rPr>
              <a:t>GroupItemCount</a:t>
            </a:r>
            <a:r>
              <a:rPr lang="en-US" b="1" dirty="0" smtClean="0">
                <a:solidFill>
                  <a:srgbClr val="0000FF"/>
                </a:solidFill>
              </a:rPr>
              <a:t>="3“ 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&lt;</a:t>
            </a:r>
            <a:r>
              <a:rPr lang="en-US" b="1" dirty="0" err="1" smtClean="0">
                <a:solidFill>
                  <a:srgbClr val="A31515"/>
                </a:solidFill>
              </a:rPr>
              <a:t>LayoutTemplate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  &lt;</a:t>
            </a:r>
            <a:r>
              <a:rPr lang="en-US" b="1" dirty="0" smtClean="0">
                <a:solidFill>
                  <a:srgbClr val="A31515"/>
                </a:solidFill>
              </a:rPr>
              <a:t>h3</a:t>
            </a:r>
            <a:r>
              <a:rPr lang="en-US" b="1" dirty="0" smtClean="0">
                <a:solidFill>
                  <a:srgbClr val="0000FF"/>
                </a:solidFill>
              </a:rPr>
              <a:t>&gt;Adventure Works Products&lt;/</a:t>
            </a:r>
            <a:r>
              <a:rPr lang="en-US" b="1" dirty="0" smtClean="0">
                <a:solidFill>
                  <a:srgbClr val="A31515"/>
                </a:solidFill>
              </a:rPr>
              <a:t>h3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  &lt;</a:t>
            </a:r>
            <a:r>
              <a:rPr lang="en-US" b="1" dirty="0" smtClean="0">
                <a:solidFill>
                  <a:srgbClr val="A31515"/>
                </a:solidFill>
              </a:rPr>
              <a:t>table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da-DK" b="1" dirty="0" smtClean="0">
                <a:solidFill>
                  <a:srgbClr val="0000FF"/>
                </a:solidFill>
              </a:rPr>
              <a:t>	&lt;</a:t>
            </a:r>
            <a:r>
              <a:rPr lang="da-DK" b="1" dirty="0" smtClean="0">
                <a:solidFill>
                  <a:srgbClr val="A31515"/>
                </a:solidFill>
              </a:rPr>
              <a:t>tr </a:t>
            </a:r>
            <a:r>
              <a:rPr lang="da-DK" b="1" dirty="0" smtClean="0">
                <a:solidFill>
                  <a:srgbClr val="FF0000"/>
                </a:solidFill>
              </a:rPr>
              <a:t>id</a:t>
            </a:r>
            <a:r>
              <a:rPr lang="da-DK" b="1" dirty="0" smtClean="0">
                <a:solidFill>
                  <a:srgbClr val="0000FF"/>
                </a:solidFill>
              </a:rPr>
              <a:t>="groupPlaceholder" </a:t>
            </a:r>
            <a:r>
              <a:rPr lang="da-DK" b="1" dirty="0" smtClean="0">
                <a:solidFill>
                  <a:srgbClr val="FF0000"/>
                </a:solidFill>
              </a:rPr>
              <a:t>runat</a:t>
            </a:r>
            <a:r>
              <a:rPr lang="da-DK" b="1" dirty="0" smtClean="0">
                <a:solidFill>
                  <a:srgbClr val="0000FF"/>
                </a:solidFill>
              </a:rPr>
              <a:t>="server” /&gt;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  &lt;/</a:t>
            </a:r>
            <a:r>
              <a:rPr lang="en-US" b="1" dirty="0" smtClean="0">
                <a:solidFill>
                  <a:srgbClr val="A31515"/>
                </a:solidFill>
              </a:rPr>
              <a:t>table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&lt;/</a:t>
            </a:r>
            <a:r>
              <a:rPr lang="en-US" b="1" dirty="0" err="1" smtClean="0">
                <a:solidFill>
                  <a:srgbClr val="A31515"/>
                </a:solidFill>
              </a:rPr>
              <a:t>LayoutTemplate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&lt;</a:t>
            </a:r>
            <a:r>
              <a:rPr lang="en-US" b="1" dirty="0" err="1" smtClean="0">
                <a:solidFill>
                  <a:srgbClr val="A31515"/>
                </a:solidFill>
              </a:rPr>
              <a:t>GroupTemplate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  &lt;</a:t>
            </a:r>
            <a:r>
              <a:rPr lang="en-US" b="1" dirty="0" err="1" smtClean="0">
                <a:solidFill>
                  <a:srgbClr val="A31515"/>
                </a:solidFill>
              </a:rPr>
              <a:t>tr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da-DK" b="1" dirty="0" smtClean="0">
                <a:solidFill>
                  <a:srgbClr val="0000FF"/>
                </a:solidFill>
              </a:rPr>
              <a:t>                &lt;</a:t>
            </a:r>
            <a:r>
              <a:rPr lang="da-DK" b="1" dirty="0" smtClean="0">
                <a:solidFill>
                  <a:srgbClr val="A31515"/>
                </a:solidFill>
              </a:rPr>
              <a:t>td </a:t>
            </a:r>
            <a:r>
              <a:rPr lang="da-DK" b="1" dirty="0" smtClean="0">
                <a:solidFill>
                  <a:srgbClr val="FF0000"/>
                </a:solidFill>
              </a:rPr>
              <a:t>id</a:t>
            </a:r>
            <a:r>
              <a:rPr lang="da-DK" b="1" dirty="0" smtClean="0">
                <a:solidFill>
                  <a:srgbClr val="0000FF"/>
                </a:solidFill>
              </a:rPr>
              <a:t>="</a:t>
            </a:r>
            <a:r>
              <a:rPr lang="da-DK" b="1" dirty="0" smtClean="0">
                <a:solidFill>
                  <a:srgbClr val="FFFF00"/>
                </a:solidFill>
              </a:rPr>
              <a:t>itemPlaceholder</a:t>
            </a:r>
            <a:r>
              <a:rPr lang="da-DK" b="1" dirty="0" smtClean="0">
                <a:solidFill>
                  <a:srgbClr val="0000FF"/>
                </a:solidFill>
              </a:rPr>
              <a:t>" </a:t>
            </a:r>
            <a:r>
              <a:rPr lang="da-DK" b="1" dirty="0" smtClean="0">
                <a:solidFill>
                  <a:srgbClr val="FF0000"/>
                </a:solidFill>
              </a:rPr>
              <a:t>runat</a:t>
            </a:r>
            <a:r>
              <a:rPr lang="da-DK" b="1" dirty="0" smtClean="0">
                <a:solidFill>
                  <a:srgbClr val="0000FF"/>
                </a:solidFill>
              </a:rPr>
              <a:t>="server" /&gt;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  &lt;/</a:t>
            </a:r>
            <a:r>
              <a:rPr lang="en-US" b="1" dirty="0" err="1" smtClean="0">
                <a:solidFill>
                  <a:srgbClr val="A31515"/>
                </a:solidFill>
              </a:rPr>
              <a:t>tr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&lt;/</a:t>
            </a:r>
            <a:r>
              <a:rPr lang="en-US" b="1" dirty="0" err="1" smtClean="0">
                <a:solidFill>
                  <a:srgbClr val="A31515"/>
                </a:solidFill>
              </a:rPr>
              <a:t>GroupTemplate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</a:t>
            </a:r>
            <a:r>
              <a:rPr lang="en-US" b="1" dirty="0" smtClean="0">
                <a:solidFill>
                  <a:srgbClr val="FFFF00"/>
                </a:solidFill>
              </a:rPr>
              <a:t>&lt;</a:t>
            </a:r>
            <a:r>
              <a:rPr lang="en-US" b="1" dirty="0" err="1" smtClean="0">
                <a:solidFill>
                  <a:srgbClr val="FFFF00"/>
                </a:solidFill>
              </a:rPr>
              <a:t>ItemTemplate</a:t>
            </a:r>
            <a:r>
              <a:rPr lang="en-US" b="1" dirty="0" smtClean="0">
                <a:solidFill>
                  <a:srgbClr val="FFFF00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  &lt;</a:t>
            </a:r>
            <a:r>
              <a:rPr lang="en-US" b="1" dirty="0" smtClean="0">
                <a:solidFill>
                  <a:srgbClr val="A31515"/>
                </a:solidFill>
              </a:rPr>
              <a:t>td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&lt;%# </a:t>
            </a:r>
            <a:r>
              <a:rPr lang="en-US" dirty="0" err="1">
                <a:solidFill>
                  <a:schemeClr val="bg1"/>
                </a:solidFill>
              </a:rPr>
              <a:t>Eval</a:t>
            </a:r>
            <a:r>
              <a:rPr lang="en-US" dirty="0">
                <a:solidFill>
                  <a:schemeClr val="bg1"/>
                </a:solidFill>
              </a:rPr>
              <a:t>("Name") %&gt;</a:t>
            </a:r>
            <a:r>
              <a:rPr lang="en-US" b="1" dirty="0" smtClean="0">
                <a:solidFill>
                  <a:srgbClr val="0000FF"/>
                </a:solidFill>
              </a:rPr>
              <a:t>&lt;/</a:t>
            </a:r>
            <a:r>
              <a:rPr lang="en-US" b="1" dirty="0" smtClean="0">
                <a:solidFill>
                  <a:srgbClr val="A31515"/>
                </a:solidFill>
              </a:rPr>
              <a:t>td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</a:t>
            </a:r>
            <a:r>
              <a:rPr lang="en-US" b="1" dirty="0" smtClean="0">
                <a:solidFill>
                  <a:srgbClr val="FFFF00"/>
                </a:solidFill>
              </a:rPr>
              <a:t>&lt;/</a:t>
            </a:r>
            <a:r>
              <a:rPr lang="en-US" b="1" dirty="0" err="1" smtClean="0">
                <a:solidFill>
                  <a:srgbClr val="FFFF00"/>
                </a:solidFill>
              </a:rPr>
              <a:t>ItemTemplate</a:t>
            </a:r>
            <a:r>
              <a:rPr lang="en-US" b="1" dirty="0" smtClean="0">
                <a:solidFill>
                  <a:srgbClr val="FFFF00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</a:t>
            </a:r>
            <a:r>
              <a:rPr lang="en-US" b="1" dirty="0" smtClean="0">
                <a:solidFill>
                  <a:srgbClr val="FFFF00"/>
                </a:solidFill>
              </a:rPr>
              <a:t>&lt;</a:t>
            </a:r>
            <a:r>
              <a:rPr lang="en-US" b="1" dirty="0" err="1" smtClean="0">
                <a:solidFill>
                  <a:srgbClr val="FFFF00"/>
                </a:solidFill>
              </a:rPr>
              <a:t>EmptyItemTemplate</a:t>
            </a:r>
            <a:r>
              <a:rPr lang="en-US" b="1" dirty="0" smtClean="0">
                <a:solidFill>
                  <a:srgbClr val="FFFF00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  &lt;</a:t>
            </a:r>
            <a:r>
              <a:rPr lang="en-US" b="1" dirty="0" smtClean="0">
                <a:solidFill>
                  <a:srgbClr val="A31515"/>
                </a:solidFill>
              </a:rPr>
              <a:t>td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  <a:r>
              <a:rPr lang="en-US" b="1" dirty="0" smtClean="0">
                <a:solidFill>
                  <a:srgbClr val="FF0000"/>
                </a:solidFill>
              </a:rPr>
              <a:t>&amp;</a:t>
            </a:r>
            <a:r>
              <a:rPr lang="en-US" b="1" dirty="0" err="1" smtClean="0">
                <a:solidFill>
                  <a:srgbClr val="FF0000"/>
                </a:solidFill>
              </a:rPr>
              <a:t>nbsp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  <a:r>
              <a:rPr lang="en-US" b="1" dirty="0" smtClean="0">
                <a:solidFill>
                  <a:srgbClr val="0000FF"/>
                </a:solidFill>
              </a:rPr>
              <a:t>&lt;/</a:t>
            </a:r>
            <a:r>
              <a:rPr lang="en-US" b="1" dirty="0" smtClean="0">
                <a:solidFill>
                  <a:srgbClr val="A31515"/>
                </a:solidFill>
              </a:rPr>
              <a:t>td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</a:t>
            </a:r>
            <a:r>
              <a:rPr lang="en-US" b="1" dirty="0" smtClean="0">
                <a:solidFill>
                  <a:srgbClr val="FFFF00"/>
                </a:solidFill>
              </a:rPr>
              <a:t>&lt;/</a:t>
            </a:r>
            <a:r>
              <a:rPr lang="en-US" b="1" dirty="0" err="1" smtClean="0">
                <a:solidFill>
                  <a:srgbClr val="FFFF00"/>
                </a:solidFill>
              </a:rPr>
              <a:t>EmptyItemTemplate</a:t>
            </a:r>
            <a:r>
              <a:rPr lang="en-US" b="1" dirty="0" smtClean="0">
                <a:solidFill>
                  <a:srgbClr val="FFFF00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&lt;/</a:t>
            </a:r>
            <a:r>
              <a:rPr lang="en-US" b="1" dirty="0" err="1" smtClean="0">
                <a:solidFill>
                  <a:srgbClr val="A31515"/>
                </a:solidFill>
              </a:rPr>
              <a:t>asp</a:t>
            </a:r>
            <a:r>
              <a:rPr lang="en-US" b="1" dirty="0" err="1" smtClean="0">
                <a:solidFill>
                  <a:srgbClr val="0000FF"/>
                </a:solidFill>
              </a:rPr>
              <a:t>:</a:t>
            </a:r>
            <a:r>
              <a:rPr lang="en-US" b="1" dirty="0" err="1" smtClean="0">
                <a:solidFill>
                  <a:srgbClr val="A31515"/>
                </a:solidFill>
              </a:rPr>
              <a:t>ListView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1371600"/>
            <a:ext cx="7086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&lt;</a:t>
            </a:r>
            <a:r>
              <a:rPr lang="en-US" b="1" dirty="0" err="1" smtClean="0">
                <a:solidFill>
                  <a:srgbClr val="A31515"/>
                </a:solidFill>
              </a:rPr>
              <a:t>asp</a:t>
            </a:r>
            <a:r>
              <a:rPr lang="en-US" b="1" dirty="0" err="1" smtClean="0">
                <a:solidFill>
                  <a:srgbClr val="0000FF"/>
                </a:solidFill>
              </a:rPr>
              <a:t>:</a:t>
            </a:r>
            <a:r>
              <a:rPr lang="en-US" b="1" dirty="0" err="1" smtClean="0">
                <a:solidFill>
                  <a:srgbClr val="A31515"/>
                </a:solidFill>
              </a:rPr>
              <a:t>ListView</a:t>
            </a:r>
            <a:r>
              <a:rPr lang="en-US" b="1" dirty="0" smtClean="0">
                <a:solidFill>
                  <a:srgbClr val="A31515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ID</a:t>
            </a:r>
            <a:r>
              <a:rPr lang="en-US" b="1" dirty="0" smtClean="0">
                <a:solidFill>
                  <a:srgbClr val="0000FF"/>
                </a:solidFill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</a:rPr>
              <a:t>lvProducts</a:t>
            </a:r>
            <a:r>
              <a:rPr lang="en-US" b="1" dirty="0" smtClean="0">
                <a:solidFill>
                  <a:srgbClr val="0000FF"/>
                </a:solidFill>
              </a:rPr>
              <a:t>" </a:t>
            </a:r>
            <a:r>
              <a:rPr lang="en-US" b="1" dirty="0" err="1" smtClean="0">
                <a:solidFill>
                  <a:srgbClr val="FF0000"/>
                </a:solidFill>
              </a:rPr>
              <a:t>runat</a:t>
            </a:r>
            <a:r>
              <a:rPr lang="en-US" b="1" dirty="0" smtClean="0">
                <a:solidFill>
                  <a:srgbClr val="0000FF"/>
                </a:solidFill>
              </a:rPr>
              <a:t>="server“  </a:t>
            </a:r>
            <a:r>
              <a:rPr lang="en-US" b="1" dirty="0" err="1" smtClean="0">
                <a:solidFill>
                  <a:srgbClr val="FF0000"/>
                </a:solidFill>
              </a:rPr>
              <a:t>GroupItemCount</a:t>
            </a:r>
            <a:r>
              <a:rPr lang="en-US" b="1" dirty="0" smtClean="0">
                <a:solidFill>
                  <a:srgbClr val="0000FF"/>
                </a:solidFill>
              </a:rPr>
              <a:t>="3“ 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&lt;</a:t>
            </a:r>
            <a:r>
              <a:rPr lang="en-US" b="1" dirty="0" err="1" smtClean="0">
                <a:solidFill>
                  <a:srgbClr val="A31515"/>
                </a:solidFill>
              </a:rPr>
              <a:t>LayoutTemplate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  &lt;</a:t>
            </a:r>
            <a:r>
              <a:rPr lang="en-US" b="1" dirty="0" smtClean="0">
                <a:solidFill>
                  <a:srgbClr val="A31515"/>
                </a:solidFill>
              </a:rPr>
              <a:t>h3</a:t>
            </a:r>
            <a:r>
              <a:rPr lang="en-US" b="1" dirty="0" smtClean="0">
                <a:solidFill>
                  <a:srgbClr val="0000FF"/>
                </a:solidFill>
              </a:rPr>
              <a:t>&gt;Adventure Works Products&lt;/</a:t>
            </a:r>
            <a:r>
              <a:rPr lang="en-US" b="1" dirty="0" smtClean="0">
                <a:solidFill>
                  <a:srgbClr val="A31515"/>
                </a:solidFill>
              </a:rPr>
              <a:t>h3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  &lt;</a:t>
            </a:r>
            <a:r>
              <a:rPr lang="en-US" b="1" dirty="0" smtClean="0">
                <a:solidFill>
                  <a:srgbClr val="A31515"/>
                </a:solidFill>
              </a:rPr>
              <a:t>table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da-DK" b="1" dirty="0" smtClean="0">
                <a:solidFill>
                  <a:srgbClr val="0000FF"/>
                </a:solidFill>
              </a:rPr>
              <a:t>	&lt;</a:t>
            </a:r>
            <a:r>
              <a:rPr lang="da-DK" b="1" dirty="0" smtClean="0">
                <a:solidFill>
                  <a:srgbClr val="A31515"/>
                </a:solidFill>
              </a:rPr>
              <a:t>tr </a:t>
            </a:r>
            <a:r>
              <a:rPr lang="da-DK" b="1" dirty="0" smtClean="0">
                <a:solidFill>
                  <a:srgbClr val="FF0000"/>
                </a:solidFill>
              </a:rPr>
              <a:t>id</a:t>
            </a:r>
            <a:r>
              <a:rPr lang="da-DK" b="1" dirty="0" smtClean="0">
                <a:solidFill>
                  <a:srgbClr val="0000FF"/>
                </a:solidFill>
              </a:rPr>
              <a:t>="groupPlaceholder" </a:t>
            </a:r>
            <a:r>
              <a:rPr lang="da-DK" b="1" dirty="0" smtClean="0">
                <a:solidFill>
                  <a:srgbClr val="FF0000"/>
                </a:solidFill>
              </a:rPr>
              <a:t>runat</a:t>
            </a:r>
            <a:r>
              <a:rPr lang="da-DK" b="1" dirty="0" smtClean="0">
                <a:solidFill>
                  <a:srgbClr val="0000FF"/>
                </a:solidFill>
              </a:rPr>
              <a:t>="server” /&gt;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  &lt;/</a:t>
            </a:r>
            <a:r>
              <a:rPr lang="en-US" b="1" dirty="0" smtClean="0">
                <a:solidFill>
                  <a:srgbClr val="A31515"/>
                </a:solidFill>
              </a:rPr>
              <a:t>table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&lt;/</a:t>
            </a:r>
            <a:r>
              <a:rPr lang="en-US" b="1" dirty="0" err="1" smtClean="0">
                <a:solidFill>
                  <a:srgbClr val="A31515"/>
                </a:solidFill>
              </a:rPr>
              <a:t>LayoutTemplate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&lt;</a:t>
            </a:r>
            <a:r>
              <a:rPr lang="en-US" b="1" dirty="0" err="1" smtClean="0">
                <a:solidFill>
                  <a:srgbClr val="A31515"/>
                </a:solidFill>
              </a:rPr>
              <a:t>GroupTemplate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  &lt;</a:t>
            </a:r>
            <a:r>
              <a:rPr lang="en-US" b="1" dirty="0" err="1" smtClean="0">
                <a:solidFill>
                  <a:srgbClr val="A31515"/>
                </a:solidFill>
              </a:rPr>
              <a:t>tr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da-DK" b="1" dirty="0" smtClean="0">
                <a:solidFill>
                  <a:srgbClr val="0000FF"/>
                </a:solidFill>
              </a:rPr>
              <a:t>                &lt;</a:t>
            </a:r>
            <a:r>
              <a:rPr lang="da-DK" b="1" dirty="0" smtClean="0">
                <a:solidFill>
                  <a:srgbClr val="A31515"/>
                </a:solidFill>
              </a:rPr>
              <a:t>td </a:t>
            </a:r>
            <a:r>
              <a:rPr lang="da-DK" b="1" dirty="0" smtClean="0">
                <a:solidFill>
                  <a:srgbClr val="FF0000"/>
                </a:solidFill>
              </a:rPr>
              <a:t>id</a:t>
            </a:r>
            <a:r>
              <a:rPr lang="da-DK" b="1" dirty="0" smtClean="0">
                <a:solidFill>
                  <a:srgbClr val="0000FF"/>
                </a:solidFill>
              </a:rPr>
              <a:t>="itemPlaceholder" </a:t>
            </a:r>
            <a:r>
              <a:rPr lang="da-DK" b="1" dirty="0" smtClean="0">
                <a:solidFill>
                  <a:srgbClr val="FF0000"/>
                </a:solidFill>
              </a:rPr>
              <a:t>runat</a:t>
            </a:r>
            <a:r>
              <a:rPr lang="da-DK" b="1" dirty="0" smtClean="0">
                <a:solidFill>
                  <a:srgbClr val="0000FF"/>
                </a:solidFill>
              </a:rPr>
              <a:t>="server" /&gt;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  &lt;/</a:t>
            </a:r>
            <a:r>
              <a:rPr lang="en-US" b="1" dirty="0" err="1" smtClean="0">
                <a:solidFill>
                  <a:srgbClr val="A31515"/>
                </a:solidFill>
              </a:rPr>
              <a:t>tr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&lt;/</a:t>
            </a:r>
            <a:r>
              <a:rPr lang="en-US" b="1" dirty="0" err="1" smtClean="0">
                <a:solidFill>
                  <a:srgbClr val="A31515"/>
                </a:solidFill>
              </a:rPr>
              <a:t>GroupTemplate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&lt;</a:t>
            </a:r>
            <a:r>
              <a:rPr lang="en-US" b="1" dirty="0" err="1" smtClean="0">
                <a:solidFill>
                  <a:srgbClr val="A31515"/>
                </a:solidFill>
              </a:rPr>
              <a:t>ItemTemplate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  &lt;</a:t>
            </a:r>
            <a:r>
              <a:rPr lang="en-US" b="1" dirty="0" smtClean="0">
                <a:solidFill>
                  <a:srgbClr val="A31515"/>
                </a:solidFill>
              </a:rPr>
              <a:t>td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&lt;%# </a:t>
            </a:r>
            <a:r>
              <a:rPr lang="en-US" dirty="0" err="1">
                <a:solidFill>
                  <a:schemeClr val="bg1"/>
                </a:solidFill>
              </a:rPr>
              <a:t>Eval</a:t>
            </a:r>
            <a:r>
              <a:rPr lang="en-US" dirty="0">
                <a:solidFill>
                  <a:schemeClr val="bg1"/>
                </a:solidFill>
              </a:rPr>
              <a:t>("Name") %&gt;</a:t>
            </a:r>
            <a:r>
              <a:rPr lang="en-US" b="1" dirty="0" smtClean="0">
                <a:solidFill>
                  <a:srgbClr val="0000FF"/>
                </a:solidFill>
              </a:rPr>
              <a:t>&lt;/</a:t>
            </a:r>
            <a:r>
              <a:rPr lang="en-US" b="1" dirty="0" smtClean="0">
                <a:solidFill>
                  <a:srgbClr val="A31515"/>
                </a:solidFill>
              </a:rPr>
              <a:t>td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&lt;/</a:t>
            </a:r>
            <a:r>
              <a:rPr lang="en-US" b="1" dirty="0" err="1" smtClean="0">
                <a:solidFill>
                  <a:srgbClr val="A31515"/>
                </a:solidFill>
              </a:rPr>
              <a:t>ItemTemplate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&lt;</a:t>
            </a:r>
            <a:r>
              <a:rPr lang="en-US" b="1" dirty="0" err="1" smtClean="0">
                <a:solidFill>
                  <a:srgbClr val="A31515"/>
                </a:solidFill>
              </a:rPr>
              <a:t>EmptyItemTemplate</a:t>
            </a:r>
            <a:r>
              <a:rPr lang="en-US" b="1" dirty="0" smtClean="0">
                <a:solidFill>
                  <a:srgbClr val="0000FF"/>
                </a:solidFill>
              </a:rPr>
              <a:t>/&gt;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        &lt;</a:t>
            </a:r>
            <a:r>
              <a:rPr lang="en-US" b="1" dirty="0" err="1" smtClean="0">
                <a:solidFill>
                  <a:srgbClr val="FFFF00"/>
                </a:solidFill>
              </a:rPr>
              <a:t>InsertItemTemplate</a:t>
            </a:r>
            <a:r>
              <a:rPr lang="en-US" b="1" dirty="0" smtClean="0">
                <a:solidFill>
                  <a:srgbClr val="FFFF00"/>
                </a:solidFill>
              </a:rPr>
              <a:t> /&gt;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        &lt;</a:t>
            </a:r>
            <a:r>
              <a:rPr lang="en-US" b="1" dirty="0" err="1" smtClean="0">
                <a:solidFill>
                  <a:srgbClr val="FFFF00"/>
                </a:solidFill>
              </a:rPr>
              <a:t>EditItemTemplate</a:t>
            </a:r>
            <a:r>
              <a:rPr lang="en-US" b="1" dirty="0" smtClean="0">
                <a:solidFill>
                  <a:srgbClr val="FFFF00"/>
                </a:solidFill>
              </a:rPr>
              <a:t> /&gt;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&lt;/</a:t>
            </a:r>
            <a:r>
              <a:rPr lang="en-US" b="1" dirty="0" err="1" smtClean="0">
                <a:solidFill>
                  <a:srgbClr val="A31515"/>
                </a:solidFill>
              </a:rPr>
              <a:t>asp</a:t>
            </a:r>
            <a:r>
              <a:rPr lang="en-US" b="1" dirty="0" err="1" smtClean="0">
                <a:solidFill>
                  <a:srgbClr val="0000FF"/>
                </a:solidFill>
              </a:rPr>
              <a:t>:</a:t>
            </a:r>
            <a:r>
              <a:rPr lang="en-US" b="1" dirty="0" err="1" smtClean="0">
                <a:solidFill>
                  <a:srgbClr val="A31515"/>
                </a:solidFill>
              </a:rPr>
              <a:t>ListView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7" grpId="0"/>
      <p:bldP spid="7" grpId="1"/>
      <p:bldP spid="8" grpId="0"/>
      <p:bldP spid="8" grpId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entagon 8"/>
          <p:cNvSpPr/>
          <p:nvPr/>
        </p:nvSpPr>
        <p:spPr>
          <a:xfrm>
            <a:off x="228600" y="228600"/>
            <a:ext cx="3886200" cy="990600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 smtClean="0"/>
              <a:t>ASP:DataPager</a:t>
            </a:r>
            <a:endParaRPr lang="en-US" sz="4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85801" y="1674674"/>
            <a:ext cx="754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&lt;</a:t>
            </a:r>
            <a:r>
              <a:rPr lang="en-US" b="1" dirty="0" err="1" smtClean="0">
                <a:solidFill>
                  <a:srgbClr val="A31515"/>
                </a:solidFill>
              </a:rPr>
              <a:t>asp</a:t>
            </a:r>
            <a:r>
              <a:rPr lang="en-US" b="1" dirty="0" err="1" smtClean="0">
                <a:solidFill>
                  <a:srgbClr val="0000FF"/>
                </a:solidFill>
              </a:rPr>
              <a:t>:</a:t>
            </a:r>
            <a:r>
              <a:rPr lang="en-US" b="1" dirty="0" err="1" smtClean="0">
                <a:solidFill>
                  <a:srgbClr val="A31515"/>
                </a:solidFill>
              </a:rPr>
              <a:t>DataPager</a:t>
            </a:r>
            <a:r>
              <a:rPr lang="en-US" b="1" dirty="0" smtClean="0">
                <a:solidFill>
                  <a:srgbClr val="A31515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ID</a:t>
            </a:r>
            <a:r>
              <a:rPr lang="en-US" b="1" dirty="0" smtClean="0">
                <a:solidFill>
                  <a:srgbClr val="0000FF"/>
                </a:solidFill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</a:rPr>
              <a:t>dpProducts</a:t>
            </a:r>
            <a:r>
              <a:rPr lang="en-US" b="1" dirty="0" smtClean="0">
                <a:solidFill>
                  <a:srgbClr val="0000FF"/>
                </a:solidFill>
              </a:rPr>
              <a:t>" </a:t>
            </a:r>
            <a:r>
              <a:rPr lang="en-US" b="1" dirty="0" err="1" smtClean="0">
                <a:solidFill>
                  <a:srgbClr val="FF0000"/>
                </a:solidFill>
              </a:rPr>
              <a:t>runat</a:t>
            </a:r>
            <a:r>
              <a:rPr lang="en-US" b="1" dirty="0" smtClean="0">
                <a:solidFill>
                  <a:srgbClr val="0000FF"/>
                </a:solidFill>
              </a:rPr>
              <a:t>="server" </a:t>
            </a:r>
            <a:r>
              <a:rPr lang="en-US" b="1" dirty="0" err="1" smtClean="0">
                <a:solidFill>
                  <a:srgbClr val="FF0000"/>
                </a:solidFill>
              </a:rPr>
              <a:t>PageSize</a:t>
            </a:r>
            <a:r>
              <a:rPr lang="en-US" b="1" dirty="0" smtClean="0">
                <a:solidFill>
                  <a:srgbClr val="0000FF"/>
                </a:solidFill>
              </a:rPr>
              <a:t>="14"               </a:t>
            </a:r>
          </a:p>
          <a:p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                            </a:t>
            </a:r>
            <a:r>
              <a:rPr lang="en-US" b="1" dirty="0" err="1" smtClean="0">
                <a:solidFill>
                  <a:srgbClr val="FF0000"/>
                </a:solidFill>
              </a:rPr>
              <a:t>PagedControlID</a:t>
            </a:r>
            <a:r>
              <a:rPr lang="en-US" b="1" dirty="0" smtClean="0">
                <a:solidFill>
                  <a:srgbClr val="0000FF"/>
                </a:solidFill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</a:rPr>
              <a:t>lvProducts</a:t>
            </a:r>
            <a:r>
              <a:rPr lang="en-US" b="1" dirty="0" smtClean="0">
                <a:solidFill>
                  <a:srgbClr val="0000FF"/>
                </a:solidFill>
              </a:rPr>
              <a:t>"&gt;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&lt;</a:t>
            </a:r>
            <a:r>
              <a:rPr lang="en-US" b="1" dirty="0" smtClean="0">
                <a:solidFill>
                  <a:srgbClr val="A31515"/>
                </a:solidFill>
              </a:rPr>
              <a:t>Fields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&lt;</a:t>
            </a:r>
            <a:r>
              <a:rPr lang="en-US" b="1" dirty="0" err="1" smtClean="0">
                <a:solidFill>
                  <a:srgbClr val="A31515"/>
                </a:solidFill>
              </a:rPr>
              <a:t>asp</a:t>
            </a:r>
            <a:r>
              <a:rPr lang="en-US" b="1" dirty="0" err="1" smtClean="0">
                <a:solidFill>
                  <a:srgbClr val="0000FF"/>
                </a:solidFill>
              </a:rPr>
              <a:t>:</a:t>
            </a:r>
            <a:r>
              <a:rPr lang="en-US" b="1" dirty="0" err="1" smtClean="0">
                <a:solidFill>
                  <a:srgbClr val="A31515"/>
                </a:solidFill>
              </a:rPr>
              <a:t>NumericPagerField</a:t>
            </a:r>
            <a:r>
              <a:rPr lang="en-US" b="1" dirty="0" smtClean="0">
                <a:solidFill>
                  <a:srgbClr val="A31515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ButtonCount</a:t>
            </a:r>
            <a:r>
              <a:rPr lang="en-US" b="1" dirty="0" smtClean="0">
                <a:solidFill>
                  <a:srgbClr val="0000FF"/>
                </a:solidFill>
              </a:rPr>
              <a:t>="10“ /&gt;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&lt;/</a:t>
            </a:r>
            <a:r>
              <a:rPr lang="en-US" b="1" dirty="0" smtClean="0">
                <a:solidFill>
                  <a:srgbClr val="A31515"/>
                </a:solidFill>
              </a:rPr>
              <a:t>Fields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&lt;/</a:t>
            </a:r>
            <a:r>
              <a:rPr lang="en-US" b="1" dirty="0" err="1" smtClean="0">
                <a:solidFill>
                  <a:srgbClr val="A31515"/>
                </a:solidFill>
              </a:rPr>
              <a:t>asp</a:t>
            </a:r>
            <a:r>
              <a:rPr lang="en-US" b="1" dirty="0" err="1" smtClean="0">
                <a:solidFill>
                  <a:srgbClr val="0000FF"/>
                </a:solidFill>
              </a:rPr>
              <a:t>:</a:t>
            </a:r>
            <a:r>
              <a:rPr lang="en-US" b="1" dirty="0" err="1" smtClean="0">
                <a:solidFill>
                  <a:srgbClr val="A31515"/>
                </a:solidFill>
              </a:rPr>
              <a:t>DataPager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1676400"/>
            <a:ext cx="754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&lt;</a:t>
            </a:r>
            <a:r>
              <a:rPr lang="en-US" b="1" dirty="0" err="1" smtClean="0">
                <a:solidFill>
                  <a:srgbClr val="A31515"/>
                </a:solidFill>
              </a:rPr>
              <a:t>asp</a:t>
            </a:r>
            <a:r>
              <a:rPr lang="en-US" b="1" dirty="0" err="1" smtClean="0">
                <a:solidFill>
                  <a:srgbClr val="0000FF"/>
                </a:solidFill>
              </a:rPr>
              <a:t>:</a:t>
            </a:r>
            <a:r>
              <a:rPr lang="en-US" b="1" dirty="0" err="1" smtClean="0">
                <a:solidFill>
                  <a:srgbClr val="A31515"/>
                </a:solidFill>
              </a:rPr>
              <a:t>DataPager</a:t>
            </a:r>
            <a:r>
              <a:rPr lang="en-US" b="1" dirty="0" smtClean="0">
                <a:solidFill>
                  <a:srgbClr val="A31515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ID</a:t>
            </a:r>
            <a:r>
              <a:rPr lang="en-US" b="1" dirty="0" smtClean="0">
                <a:solidFill>
                  <a:srgbClr val="0000FF"/>
                </a:solidFill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</a:rPr>
              <a:t>dpProducts</a:t>
            </a:r>
            <a:r>
              <a:rPr lang="en-US" b="1" dirty="0" smtClean="0">
                <a:solidFill>
                  <a:srgbClr val="0000FF"/>
                </a:solidFill>
              </a:rPr>
              <a:t>" </a:t>
            </a:r>
            <a:r>
              <a:rPr lang="en-US" b="1" dirty="0" err="1" smtClean="0">
                <a:solidFill>
                  <a:srgbClr val="FF0000"/>
                </a:solidFill>
              </a:rPr>
              <a:t>runat</a:t>
            </a:r>
            <a:r>
              <a:rPr lang="en-US" b="1" dirty="0" smtClean="0">
                <a:solidFill>
                  <a:srgbClr val="0000FF"/>
                </a:solidFill>
              </a:rPr>
              <a:t>="server" </a:t>
            </a:r>
            <a:r>
              <a:rPr lang="en-US" b="1" dirty="0" err="1" smtClean="0">
                <a:solidFill>
                  <a:srgbClr val="FF0000"/>
                </a:solidFill>
              </a:rPr>
              <a:t>PageSize</a:t>
            </a:r>
            <a:r>
              <a:rPr lang="en-US" b="1" dirty="0" smtClean="0">
                <a:solidFill>
                  <a:srgbClr val="0000FF"/>
                </a:solidFill>
              </a:rPr>
              <a:t>="14"               </a:t>
            </a:r>
          </a:p>
          <a:p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                            </a:t>
            </a:r>
            <a:r>
              <a:rPr lang="en-US" b="1" dirty="0" err="1" smtClean="0">
                <a:solidFill>
                  <a:srgbClr val="FFFF00"/>
                </a:solidFill>
              </a:rPr>
              <a:t>PagedControlID</a:t>
            </a:r>
            <a:r>
              <a:rPr lang="en-US" b="1" dirty="0" smtClean="0">
                <a:solidFill>
                  <a:srgbClr val="FFFF00"/>
                </a:solidFill>
              </a:rPr>
              <a:t>="</a:t>
            </a:r>
            <a:r>
              <a:rPr lang="en-US" b="1" dirty="0" err="1" smtClean="0">
                <a:solidFill>
                  <a:srgbClr val="FFFF00"/>
                </a:solidFill>
              </a:rPr>
              <a:t>lvProducts</a:t>
            </a:r>
            <a:r>
              <a:rPr lang="en-US" b="1" dirty="0" smtClean="0">
                <a:solidFill>
                  <a:srgbClr val="FFFF00"/>
                </a:solidFill>
              </a:rPr>
              <a:t>"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&lt;</a:t>
            </a:r>
            <a:r>
              <a:rPr lang="en-US" b="1" dirty="0" smtClean="0">
                <a:solidFill>
                  <a:srgbClr val="A31515"/>
                </a:solidFill>
              </a:rPr>
              <a:t>Fields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&lt;</a:t>
            </a:r>
            <a:r>
              <a:rPr lang="en-US" b="1" dirty="0" err="1" smtClean="0">
                <a:solidFill>
                  <a:srgbClr val="A31515"/>
                </a:solidFill>
              </a:rPr>
              <a:t>asp</a:t>
            </a:r>
            <a:r>
              <a:rPr lang="en-US" b="1" dirty="0" err="1" smtClean="0">
                <a:solidFill>
                  <a:srgbClr val="0000FF"/>
                </a:solidFill>
              </a:rPr>
              <a:t>:</a:t>
            </a:r>
            <a:r>
              <a:rPr lang="en-US" b="1" dirty="0" err="1" smtClean="0">
                <a:solidFill>
                  <a:srgbClr val="A31515"/>
                </a:solidFill>
              </a:rPr>
              <a:t>NumericPagerField</a:t>
            </a:r>
            <a:r>
              <a:rPr lang="en-US" b="1" dirty="0" smtClean="0">
                <a:solidFill>
                  <a:srgbClr val="A31515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ButtonCount</a:t>
            </a:r>
            <a:r>
              <a:rPr lang="en-US" b="1" dirty="0" smtClean="0">
                <a:solidFill>
                  <a:srgbClr val="0000FF"/>
                </a:solidFill>
              </a:rPr>
              <a:t>="10“ /&gt;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&lt;/</a:t>
            </a:r>
            <a:r>
              <a:rPr lang="en-US" b="1" dirty="0" smtClean="0">
                <a:solidFill>
                  <a:srgbClr val="A31515"/>
                </a:solidFill>
              </a:rPr>
              <a:t>Fields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&lt;/</a:t>
            </a:r>
            <a:r>
              <a:rPr lang="en-US" b="1" dirty="0" err="1" smtClean="0">
                <a:solidFill>
                  <a:srgbClr val="A31515"/>
                </a:solidFill>
              </a:rPr>
              <a:t>asp</a:t>
            </a:r>
            <a:r>
              <a:rPr lang="en-US" b="1" dirty="0" err="1" smtClean="0">
                <a:solidFill>
                  <a:srgbClr val="0000FF"/>
                </a:solidFill>
              </a:rPr>
              <a:t>:</a:t>
            </a:r>
            <a:r>
              <a:rPr lang="en-US" b="1" dirty="0" err="1" smtClean="0">
                <a:solidFill>
                  <a:srgbClr val="A31515"/>
                </a:solidFill>
              </a:rPr>
              <a:t>DataPager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1676400"/>
            <a:ext cx="754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&lt;</a:t>
            </a:r>
            <a:r>
              <a:rPr lang="en-US" b="1" dirty="0" err="1" smtClean="0">
                <a:solidFill>
                  <a:srgbClr val="A31515"/>
                </a:solidFill>
              </a:rPr>
              <a:t>asp</a:t>
            </a:r>
            <a:r>
              <a:rPr lang="en-US" b="1" dirty="0" err="1" smtClean="0">
                <a:solidFill>
                  <a:srgbClr val="0000FF"/>
                </a:solidFill>
              </a:rPr>
              <a:t>:</a:t>
            </a:r>
            <a:r>
              <a:rPr lang="en-US" b="1" dirty="0" err="1" smtClean="0">
                <a:solidFill>
                  <a:srgbClr val="A31515"/>
                </a:solidFill>
              </a:rPr>
              <a:t>DataPager</a:t>
            </a:r>
            <a:r>
              <a:rPr lang="en-US" b="1" dirty="0" smtClean="0">
                <a:solidFill>
                  <a:srgbClr val="A31515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ID</a:t>
            </a:r>
            <a:r>
              <a:rPr lang="en-US" b="1" dirty="0" smtClean="0">
                <a:solidFill>
                  <a:srgbClr val="0000FF"/>
                </a:solidFill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</a:rPr>
              <a:t>dpProducts</a:t>
            </a:r>
            <a:r>
              <a:rPr lang="en-US" b="1" dirty="0" smtClean="0">
                <a:solidFill>
                  <a:srgbClr val="0000FF"/>
                </a:solidFill>
              </a:rPr>
              <a:t>" </a:t>
            </a:r>
            <a:r>
              <a:rPr lang="en-US" b="1" dirty="0" err="1" smtClean="0">
                <a:solidFill>
                  <a:srgbClr val="FF0000"/>
                </a:solidFill>
              </a:rPr>
              <a:t>runat</a:t>
            </a:r>
            <a:r>
              <a:rPr lang="en-US" b="1" dirty="0" smtClean="0">
                <a:solidFill>
                  <a:srgbClr val="0000FF"/>
                </a:solidFill>
              </a:rPr>
              <a:t>="server" </a:t>
            </a:r>
            <a:r>
              <a:rPr lang="en-US" b="1" dirty="0" err="1" smtClean="0">
                <a:solidFill>
                  <a:srgbClr val="FF0000"/>
                </a:solidFill>
              </a:rPr>
              <a:t>PageSize</a:t>
            </a:r>
            <a:r>
              <a:rPr lang="en-US" b="1" dirty="0" smtClean="0">
                <a:solidFill>
                  <a:srgbClr val="0000FF"/>
                </a:solidFill>
              </a:rPr>
              <a:t>="14"               </a:t>
            </a:r>
          </a:p>
          <a:p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                            </a:t>
            </a:r>
            <a:r>
              <a:rPr lang="en-US" b="1" dirty="0" err="1" smtClean="0">
                <a:solidFill>
                  <a:srgbClr val="FF0000"/>
                </a:solidFill>
              </a:rPr>
              <a:t>PagedControlID</a:t>
            </a:r>
            <a:r>
              <a:rPr lang="en-US" b="1" dirty="0" smtClean="0">
                <a:solidFill>
                  <a:srgbClr val="0000FF"/>
                </a:solidFill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</a:rPr>
              <a:t>lvProducts</a:t>
            </a:r>
            <a:r>
              <a:rPr lang="en-US" b="1" dirty="0" smtClean="0">
                <a:solidFill>
                  <a:srgbClr val="0000FF"/>
                </a:solidFill>
              </a:rPr>
              <a:t>"&gt;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&lt;</a:t>
            </a:r>
            <a:r>
              <a:rPr lang="en-US" b="1" dirty="0" smtClean="0">
                <a:solidFill>
                  <a:srgbClr val="A31515"/>
                </a:solidFill>
              </a:rPr>
              <a:t>Fields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</a:t>
            </a:r>
            <a:r>
              <a:rPr lang="en-US" b="1" dirty="0" smtClean="0">
                <a:solidFill>
                  <a:srgbClr val="FFFF00"/>
                </a:solidFill>
              </a:rPr>
              <a:t>&lt;</a:t>
            </a:r>
            <a:r>
              <a:rPr lang="en-US" b="1" dirty="0" err="1" smtClean="0">
                <a:solidFill>
                  <a:srgbClr val="FFFF00"/>
                </a:solidFill>
              </a:rPr>
              <a:t>asp:NumericPagerField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ButtonCount</a:t>
            </a:r>
            <a:r>
              <a:rPr lang="en-US" b="1" dirty="0" smtClean="0">
                <a:solidFill>
                  <a:srgbClr val="FFFF00"/>
                </a:solidFill>
              </a:rPr>
              <a:t>="10“ /&gt;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&lt;/</a:t>
            </a:r>
            <a:r>
              <a:rPr lang="en-US" b="1" dirty="0" smtClean="0">
                <a:solidFill>
                  <a:srgbClr val="A31515"/>
                </a:solidFill>
              </a:rPr>
              <a:t>Fields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&lt;/</a:t>
            </a:r>
            <a:r>
              <a:rPr lang="en-US" b="1" dirty="0" err="1" smtClean="0">
                <a:solidFill>
                  <a:srgbClr val="A31515"/>
                </a:solidFill>
              </a:rPr>
              <a:t>asp</a:t>
            </a:r>
            <a:r>
              <a:rPr lang="en-US" b="1" dirty="0" err="1" smtClean="0">
                <a:solidFill>
                  <a:srgbClr val="0000FF"/>
                </a:solidFill>
              </a:rPr>
              <a:t>:</a:t>
            </a:r>
            <a:r>
              <a:rPr lang="en-US" b="1" dirty="0" err="1" smtClean="0">
                <a:solidFill>
                  <a:srgbClr val="A31515"/>
                </a:solidFill>
              </a:rPr>
              <a:t>DataPager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438400" y="4267200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… 3 4 5 6 7 8 9 10 11 12 …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800" y="1676400"/>
            <a:ext cx="754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&lt;</a:t>
            </a:r>
            <a:r>
              <a:rPr lang="en-US" b="1" dirty="0" err="1" smtClean="0">
                <a:solidFill>
                  <a:srgbClr val="A31515"/>
                </a:solidFill>
              </a:rPr>
              <a:t>asp</a:t>
            </a:r>
            <a:r>
              <a:rPr lang="en-US" b="1" dirty="0" err="1" smtClean="0">
                <a:solidFill>
                  <a:srgbClr val="0000FF"/>
                </a:solidFill>
              </a:rPr>
              <a:t>:</a:t>
            </a:r>
            <a:r>
              <a:rPr lang="en-US" b="1" dirty="0" err="1" smtClean="0">
                <a:solidFill>
                  <a:srgbClr val="A31515"/>
                </a:solidFill>
              </a:rPr>
              <a:t>DataPager</a:t>
            </a:r>
            <a:r>
              <a:rPr lang="en-US" b="1" dirty="0" smtClean="0">
                <a:solidFill>
                  <a:srgbClr val="A31515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ID</a:t>
            </a:r>
            <a:r>
              <a:rPr lang="en-US" b="1" dirty="0" smtClean="0">
                <a:solidFill>
                  <a:srgbClr val="0000FF"/>
                </a:solidFill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</a:rPr>
              <a:t>dpProducts</a:t>
            </a:r>
            <a:r>
              <a:rPr lang="en-US" b="1" dirty="0" smtClean="0">
                <a:solidFill>
                  <a:srgbClr val="0000FF"/>
                </a:solidFill>
              </a:rPr>
              <a:t>" </a:t>
            </a:r>
            <a:r>
              <a:rPr lang="en-US" b="1" dirty="0" err="1" smtClean="0">
                <a:solidFill>
                  <a:srgbClr val="FF0000"/>
                </a:solidFill>
              </a:rPr>
              <a:t>runat</a:t>
            </a:r>
            <a:r>
              <a:rPr lang="en-US" b="1" dirty="0" smtClean="0">
                <a:solidFill>
                  <a:srgbClr val="0000FF"/>
                </a:solidFill>
              </a:rPr>
              <a:t>="server" </a:t>
            </a:r>
            <a:r>
              <a:rPr lang="en-US" b="1" dirty="0" err="1" smtClean="0">
                <a:solidFill>
                  <a:srgbClr val="FF0000"/>
                </a:solidFill>
              </a:rPr>
              <a:t>PageSize</a:t>
            </a:r>
            <a:r>
              <a:rPr lang="en-US" b="1" dirty="0" smtClean="0">
                <a:solidFill>
                  <a:srgbClr val="0000FF"/>
                </a:solidFill>
              </a:rPr>
              <a:t>="14"               </a:t>
            </a:r>
          </a:p>
          <a:p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                            </a:t>
            </a:r>
            <a:r>
              <a:rPr lang="en-US" b="1" dirty="0" err="1" smtClean="0">
                <a:solidFill>
                  <a:srgbClr val="FF0000"/>
                </a:solidFill>
              </a:rPr>
              <a:t>PagedControlID</a:t>
            </a:r>
            <a:r>
              <a:rPr lang="en-US" b="1" dirty="0" smtClean="0">
                <a:solidFill>
                  <a:srgbClr val="0000FF"/>
                </a:solidFill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</a:rPr>
              <a:t>lvProducts</a:t>
            </a:r>
            <a:r>
              <a:rPr lang="en-US" b="1" dirty="0" smtClean="0">
                <a:solidFill>
                  <a:srgbClr val="0000FF"/>
                </a:solidFill>
              </a:rPr>
              <a:t>"&gt;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&lt;</a:t>
            </a:r>
            <a:r>
              <a:rPr lang="en-US" b="1" dirty="0" smtClean="0">
                <a:solidFill>
                  <a:srgbClr val="A31515"/>
                </a:solidFill>
              </a:rPr>
              <a:t>Fields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</a:t>
            </a:r>
            <a:r>
              <a:rPr lang="en-US" b="1" dirty="0" smtClean="0">
                <a:solidFill>
                  <a:srgbClr val="FFFF00"/>
                </a:solidFill>
              </a:rPr>
              <a:t>&lt;</a:t>
            </a:r>
            <a:r>
              <a:rPr lang="en-US" b="1" dirty="0" err="1" smtClean="0">
                <a:solidFill>
                  <a:srgbClr val="FFFF00"/>
                </a:solidFill>
              </a:rPr>
              <a:t>asp:NextPreviousPagerField</a:t>
            </a:r>
            <a:r>
              <a:rPr lang="en-US" b="1" dirty="0" smtClean="0">
                <a:solidFill>
                  <a:srgbClr val="FFFF00"/>
                </a:solidFill>
              </a:rPr>
              <a:t> /&gt;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&lt;/</a:t>
            </a:r>
            <a:r>
              <a:rPr lang="en-US" b="1" dirty="0" smtClean="0">
                <a:solidFill>
                  <a:srgbClr val="A31515"/>
                </a:solidFill>
              </a:rPr>
              <a:t>Fields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&lt;/</a:t>
            </a:r>
            <a:r>
              <a:rPr lang="en-US" b="1" dirty="0" err="1" smtClean="0">
                <a:solidFill>
                  <a:srgbClr val="A31515"/>
                </a:solidFill>
              </a:rPr>
              <a:t>asp</a:t>
            </a:r>
            <a:r>
              <a:rPr lang="en-US" b="1" dirty="0" err="1" smtClean="0">
                <a:solidFill>
                  <a:srgbClr val="0000FF"/>
                </a:solidFill>
              </a:rPr>
              <a:t>:</a:t>
            </a:r>
            <a:r>
              <a:rPr lang="en-US" b="1" dirty="0" err="1" smtClean="0">
                <a:solidFill>
                  <a:srgbClr val="A31515"/>
                </a:solidFill>
              </a:rPr>
              <a:t>DataPager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911751" y="4267200"/>
            <a:ext cx="1507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Previous Next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800" y="1676400"/>
            <a:ext cx="8458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&lt;</a:t>
            </a:r>
            <a:r>
              <a:rPr lang="en-US" b="1" dirty="0" err="1" smtClean="0">
                <a:solidFill>
                  <a:srgbClr val="A31515"/>
                </a:solidFill>
              </a:rPr>
              <a:t>asp</a:t>
            </a:r>
            <a:r>
              <a:rPr lang="en-US" b="1" dirty="0" err="1" smtClean="0">
                <a:solidFill>
                  <a:srgbClr val="0000FF"/>
                </a:solidFill>
              </a:rPr>
              <a:t>:</a:t>
            </a:r>
            <a:r>
              <a:rPr lang="en-US" b="1" dirty="0" err="1" smtClean="0">
                <a:solidFill>
                  <a:srgbClr val="A31515"/>
                </a:solidFill>
              </a:rPr>
              <a:t>DataPager</a:t>
            </a:r>
            <a:r>
              <a:rPr lang="en-US" b="1" dirty="0" smtClean="0">
                <a:solidFill>
                  <a:srgbClr val="A31515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ID</a:t>
            </a:r>
            <a:r>
              <a:rPr lang="en-US" b="1" dirty="0" smtClean="0">
                <a:solidFill>
                  <a:srgbClr val="0000FF"/>
                </a:solidFill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</a:rPr>
              <a:t>dpProducts</a:t>
            </a:r>
            <a:r>
              <a:rPr lang="en-US" b="1" dirty="0" smtClean="0">
                <a:solidFill>
                  <a:srgbClr val="0000FF"/>
                </a:solidFill>
              </a:rPr>
              <a:t>" </a:t>
            </a:r>
            <a:r>
              <a:rPr lang="en-US" b="1" dirty="0" err="1" smtClean="0">
                <a:solidFill>
                  <a:srgbClr val="FF0000"/>
                </a:solidFill>
              </a:rPr>
              <a:t>runat</a:t>
            </a:r>
            <a:r>
              <a:rPr lang="en-US" b="1" dirty="0" smtClean="0">
                <a:solidFill>
                  <a:srgbClr val="0000FF"/>
                </a:solidFill>
              </a:rPr>
              <a:t>="server" </a:t>
            </a:r>
            <a:r>
              <a:rPr lang="en-US" b="1" dirty="0" err="1" smtClean="0">
                <a:solidFill>
                  <a:srgbClr val="FF0000"/>
                </a:solidFill>
              </a:rPr>
              <a:t>PageSize</a:t>
            </a:r>
            <a:r>
              <a:rPr lang="en-US" b="1" dirty="0" smtClean="0">
                <a:solidFill>
                  <a:srgbClr val="0000FF"/>
                </a:solidFill>
              </a:rPr>
              <a:t>="14"               </a:t>
            </a:r>
          </a:p>
          <a:p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                            </a:t>
            </a:r>
            <a:r>
              <a:rPr lang="en-US" b="1" dirty="0" err="1" smtClean="0">
                <a:solidFill>
                  <a:srgbClr val="FF0000"/>
                </a:solidFill>
              </a:rPr>
              <a:t>PagedControlID</a:t>
            </a:r>
            <a:r>
              <a:rPr lang="en-US" b="1" dirty="0" smtClean="0">
                <a:solidFill>
                  <a:srgbClr val="0000FF"/>
                </a:solidFill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</a:rPr>
              <a:t>lvProducts</a:t>
            </a:r>
            <a:r>
              <a:rPr lang="en-US" b="1" dirty="0" smtClean="0">
                <a:solidFill>
                  <a:srgbClr val="0000FF"/>
                </a:solidFill>
              </a:rPr>
              <a:t>"&gt;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&lt;</a:t>
            </a:r>
            <a:r>
              <a:rPr lang="en-US" b="1" dirty="0" smtClean="0">
                <a:solidFill>
                  <a:srgbClr val="A31515"/>
                </a:solidFill>
              </a:rPr>
              <a:t>Fields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       </a:t>
            </a:r>
            <a:r>
              <a:rPr lang="en-US" b="1" dirty="0" smtClean="0">
                <a:solidFill>
                  <a:srgbClr val="FFFF00"/>
                </a:solidFill>
              </a:rPr>
              <a:t>&lt;</a:t>
            </a:r>
            <a:r>
              <a:rPr lang="en-US" b="1" dirty="0" err="1" smtClean="0">
                <a:solidFill>
                  <a:srgbClr val="FFFF00"/>
                </a:solidFill>
              </a:rPr>
              <a:t>asp:TemplatePagerField</a:t>
            </a:r>
            <a:r>
              <a:rPr lang="en-US" b="1" dirty="0" smtClean="0">
                <a:solidFill>
                  <a:srgbClr val="FFFF00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            &lt;</a:t>
            </a:r>
            <a:r>
              <a:rPr lang="en-US" b="1" dirty="0" err="1" smtClean="0">
                <a:solidFill>
                  <a:srgbClr val="FFFF00"/>
                </a:solidFill>
              </a:rPr>
              <a:t>PagerTemplate</a:t>
            </a:r>
            <a:r>
              <a:rPr lang="en-US" b="1" dirty="0" smtClean="0">
                <a:solidFill>
                  <a:srgbClr val="FFFF00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                Page </a:t>
            </a:r>
            <a:r>
              <a:rPr lang="en-US" b="1" dirty="0">
                <a:solidFill>
                  <a:srgbClr val="FFFF00"/>
                </a:solidFill>
              </a:rPr>
              <a:t>&lt;%# </a:t>
            </a:r>
            <a:r>
              <a:rPr lang="en-US" b="1" dirty="0" err="1">
                <a:solidFill>
                  <a:srgbClr val="FFFF00"/>
                </a:solidFill>
              </a:rPr>
              <a:t>Container.TotalRowCount</a:t>
            </a:r>
            <a:r>
              <a:rPr lang="en-US" b="1" dirty="0">
                <a:solidFill>
                  <a:srgbClr val="FFFF00"/>
                </a:solidFill>
              </a:rPr>
              <a:t>&gt;0 ? </a:t>
            </a:r>
            <a:endParaRPr lang="en-US" b="1" dirty="0" smtClean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                         (</a:t>
            </a:r>
            <a:r>
              <a:rPr lang="en-US" b="1" dirty="0" err="1">
                <a:solidFill>
                  <a:srgbClr val="FFFF00"/>
                </a:solidFill>
              </a:rPr>
              <a:t>Container.StartRowIndex</a:t>
            </a:r>
            <a:r>
              <a:rPr lang="en-US" b="1" dirty="0">
                <a:solidFill>
                  <a:srgbClr val="FFFF00"/>
                </a:solidFill>
              </a:rPr>
              <a:t> / </a:t>
            </a:r>
            <a:r>
              <a:rPr lang="en-US" b="1" dirty="0" err="1">
                <a:solidFill>
                  <a:srgbClr val="FFFF00"/>
                </a:solidFill>
              </a:rPr>
              <a:t>Container.PageSize</a:t>
            </a:r>
            <a:r>
              <a:rPr lang="en-US" b="1" dirty="0">
                <a:solidFill>
                  <a:srgbClr val="FFFF00"/>
                </a:solidFill>
              </a:rPr>
              <a:t>) + 1 : 0 %&gt;</a:t>
            </a:r>
          </a:p>
          <a:p>
            <a:r>
              <a:rPr lang="en-US" b="1" dirty="0">
                <a:solidFill>
                  <a:srgbClr val="FFFF00"/>
                </a:solidFill>
              </a:rPr>
              <a:t>                of &lt;%# </a:t>
            </a:r>
            <a:r>
              <a:rPr lang="en-US" b="1" dirty="0" err="1">
                <a:solidFill>
                  <a:srgbClr val="FFFF00"/>
                </a:solidFill>
              </a:rPr>
              <a:t>Math.Ceiling</a:t>
            </a:r>
            <a:r>
              <a:rPr lang="en-US" b="1" dirty="0">
                <a:solidFill>
                  <a:srgbClr val="FFFF00"/>
                </a:solidFill>
              </a:rPr>
              <a:t> ((double)</a:t>
            </a:r>
            <a:r>
              <a:rPr lang="en-US" b="1" dirty="0" err="1">
                <a:solidFill>
                  <a:srgbClr val="FFFF00"/>
                </a:solidFill>
              </a:rPr>
              <a:t>Container.TotalRowCount</a:t>
            </a:r>
            <a:r>
              <a:rPr lang="en-US" b="1" dirty="0">
                <a:solidFill>
                  <a:srgbClr val="FFFF00"/>
                </a:solidFill>
              </a:rPr>
              <a:t> / </a:t>
            </a:r>
            <a:endParaRPr lang="en-US" b="1" dirty="0" smtClean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                            </a:t>
            </a:r>
            <a:r>
              <a:rPr lang="en-US" b="1" dirty="0" err="1" smtClean="0">
                <a:solidFill>
                  <a:srgbClr val="FFFF00"/>
                </a:solidFill>
              </a:rPr>
              <a:t>Container.PageSize</a:t>
            </a:r>
            <a:r>
              <a:rPr lang="en-US" b="1" dirty="0">
                <a:solidFill>
                  <a:srgbClr val="FFFF00"/>
                </a:solidFill>
              </a:rPr>
              <a:t>) %&gt;</a:t>
            </a:r>
          </a:p>
          <a:p>
            <a:r>
              <a:rPr lang="en-US" b="1" dirty="0">
                <a:solidFill>
                  <a:srgbClr val="FFFF00"/>
                </a:solidFill>
              </a:rPr>
              <a:t>                ( &lt;%# </a:t>
            </a:r>
            <a:r>
              <a:rPr lang="en-US" b="1" dirty="0" err="1">
                <a:solidFill>
                  <a:srgbClr val="FFFF00"/>
                </a:solidFill>
              </a:rPr>
              <a:t>Container.TotalRowCount</a:t>
            </a:r>
            <a:r>
              <a:rPr lang="en-US" b="1" dirty="0">
                <a:solidFill>
                  <a:srgbClr val="FFFF00"/>
                </a:solidFill>
              </a:rPr>
              <a:t>%&gt; records )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            &lt;/</a:t>
            </a:r>
            <a:r>
              <a:rPr lang="en-US" b="1" dirty="0" err="1" smtClean="0">
                <a:solidFill>
                  <a:srgbClr val="FFFF00"/>
                </a:solidFill>
              </a:rPr>
              <a:t>PagerTemplate</a:t>
            </a:r>
            <a:r>
              <a:rPr lang="en-US" b="1" dirty="0" smtClean="0">
                <a:solidFill>
                  <a:srgbClr val="FFFF00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        &lt;/</a:t>
            </a:r>
            <a:r>
              <a:rPr lang="en-US" b="1" dirty="0" err="1" smtClean="0">
                <a:solidFill>
                  <a:srgbClr val="FFFF00"/>
                </a:solidFill>
              </a:rPr>
              <a:t>asp:TemplatePagerField</a:t>
            </a:r>
            <a:r>
              <a:rPr lang="en-US" b="1" dirty="0" smtClean="0">
                <a:solidFill>
                  <a:srgbClr val="FFFF00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&lt;/</a:t>
            </a:r>
            <a:r>
              <a:rPr lang="en-US" b="1" dirty="0" smtClean="0">
                <a:solidFill>
                  <a:srgbClr val="A31515"/>
                </a:solidFill>
              </a:rPr>
              <a:t>Fields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&lt;/</a:t>
            </a:r>
            <a:r>
              <a:rPr lang="en-US" b="1" dirty="0" err="1" smtClean="0">
                <a:solidFill>
                  <a:srgbClr val="A31515"/>
                </a:solidFill>
              </a:rPr>
              <a:t>asp</a:t>
            </a:r>
            <a:r>
              <a:rPr lang="en-US" b="1" dirty="0" err="1" smtClean="0">
                <a:solidFill>
                  <a:srgbClr val="0000FF"/>
                </a:solidFill>
              </a:rPr>
              <a:t>:</a:t>
            </a:r>
            <a:r>
              <a:rPr lang="en-US" b="1" dirty="0" err="1" smtClean="0">
                <a:solidFill>
                  <a:srgbClr val="A31515"/>
                </a:solidFill>
              </a:rPr>
              <a:t>DataPager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048000" y="5943600"/>
            <a:ext cx="275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Page 5 of 12 ( 167 records )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800" y="1676400"/>
            <a:ext cx="7543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&lt;</a:t>
            </a:r>
            <a:r>
              <a:rPr lang="en-US" b="1" dirty="0" err="1" smtClean="0">
                <a:solidFill>
                  <a:srgbClr val="A31515"/>
                </a:solidFill>
              </a:rPr>
              <a:t>asp</a:t>
            </a:r>
            <a:r>
              <a:rPr lang="en-US" b="1" dirty="0" err="1" smtClean="0">
                <a:solidFill>
                  <a:srgbClr val="0000FF"/>
                </a:solidFill>
              </a:rPr>
              <a:t>:</a:t>
            </a:r>
            <a:r>
              <a:rPr lang="en-US" b="1" dirty="0" err="1" smtClean="0">
                <a:solidFill>
                  <a:srgbClr val="A31515"/>
                </a:solidFill>
              </a:rPr>
              <a:t>DataPager</a:t>
            </a:r>
            <a:r>
              <a:rPr lang="en-US" b="1" dirty="0" smtClean="0">
                <a:solidFill>
                  <a:srgbClr val="A31515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ID</a:t>
            </a:r>
            <a:r>
              <a:rPr lang="en-US" b="1" dirty="0" smtClean="0">
                <a:solidFill>
                  <a:srgbClr val="0000FF"/>
                </a:solidFill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</a:rPr>
              <a:t>dpProducts</a:t>
            </a:r>
            <a:r>
              <a:rPr lang="en-US" b="1" dirty="0" smtClean="0">
                <a:solidFill>
                  <a:srgbClr val="0000FF"/>
                </a:solidFill>
              </a:rPr>
              <a:t>" </a:t>
            </a:r>
            <a:r>
              <a:rPr lang="en-US" b="1" dirty="0" err="1" smtClean="0">
                <a:solidFill>
                  <a:srgbClr val="FF0000"/>
                </a:solidFill>
              </a:rPr>
              <a:t>runat</a:t>
            </a:r>
            <a:r>
              <a:rPr lang="en-US" b="1" dirty="0" smtClean="0">
                <a:solidFill>
                  <a:srgbClr val="0000FF"/>
                </a:solidFill>
              </a:rPr>
              <a:t>="server" </a:t>
            </a:r>
            <a:r>
              <a:rPr lang="en-US" b="1" dirty="0" err="1" smtClean="0">
                <a:solidFill>
                  <a:srgbClr val="FF0000"/>
                </a:solidFill>
              </a:rPr>
              <a:t>PageSize</a:t>
            </a:r>
            <a:r>
              <a:rPr lang="en-US" b="1" dirty="0" smtClean="0">
                <a:solidFill>
                  <a:srgbClr val="0000FF"/>
                </a:solidFill>
              </a:rPr>
              <a:t>="14"               </a:t>
            </a:r>
          </a:p>
          <a:p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                            </a:t>
            </a:r>
            <a:r>
              <a:rPr lang="en-US" b="1" dirty="0" err="1" smtClean="0">
                <a:solidFill>
                  <a:srgbClr val="FF0000"/>
                </a:solidFill>
              </a:rPr>
              <a:t>PagedControlID</a:t>
            </a:r>
            <a:r>
              <a:rPr lang="en-US" b="1" dirty="0" smtClean="0">
                <a:solidFill>
                  <a:srgbClr val="0000FF"/>
                </a:solidFill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</a:rPr>
              <a:t>lvProducts</a:t>
            </a:r>
            <a:r>
              <a:rPr lang="en-US" b="1" dirty="0" smtClean="0">
                <a:solidFill>
                  <a:srgbClr val="0000FF"/>
                </a:solidFill>
              </a:rPr>
              <a:t>"&gt;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&lt;</a:t>
            </a:r>
            <a:r>
              <a:rPr lang="en-US" b="1" dirty="0" smtClean="0">
                <a:solidFill>
                  <a:srgbClr val="A31515"/>
                </a:solidFill>
              </a:rPr>
              <a:t>Fields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       &lt;</a:t>
            </a:r>
            <a:r>
              <a:rPr lang="en-US" b="1" dirty="0" err="1" smtClean="0">
                <a:solidFill>
                  <a:srgbClr val="FFFF00"/>
                </a:solidFill>
              </a:rPr>
              <a:t>asp:TemplatePagerField</a:t>
            </a:r>
            <a:r>
              <a:rPr lang="en-US" b="1" dirty="0" smtClean="0">
                <a:solidFill>
                  <a:srgbClr val="FFFF00"/>
                </a:solidFill>
              </a:rPr>
              <a:t> /&gt;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       &lt;</a:t>
            </a:r>
            <a:r>
              <a:rPr lang="en-US" b="1" dirty="0" err="1" smtClean="0">
                <a:solidFill>
                  <a:srgbClr val="FFFF00"/>
                </a:solidFill>
              </a:rPr>
              <a:t>asp:NextPreviousPagerField</a:t>
            </a:r>
            <a:r>
              <a:rPr lang="en-US" b="1" dirty="0" smtClean="0">
                <a:solidFill>
                  <a:srgbClr val="FFFF00"/>
                </a:solidFill>
              </a:rPr>
              <a:t> /&gt;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       &lt;</a:t>
            </a:r>
            <a:r>
              <a:rPr lang="en-US" b="1" dirty="0" err="1" smtClean="0">
                <a:solidFill>
                  <a:srgbClr val="FFFF00"/>
                </a:solidFill>
              </a:rPr>
              <a:t>asp:NumericPagerField</a:t>
            </a:r>
            <a:r>
              <a:rPr lang="en-US" b="1" dirty="0" smtClean="0">
                <a:solidFill>
                  <a:srgbClr val="FFFF00"/>
                </a:solidFill>
              </a:rPr>
              <a:t> /&gt;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       &lt;</a:t>
            </a:r>
            <a:r>
              <a:rPr lang="en-US" b="1" dirty="0" err="1" smtClean="0">
                <a:solidFill>
                  <a:srgbClr val="FFFF00"/>
                </a:solidFill>
              </a:rPr>
              <a:t>asp:NextPreviousPagerField</a:t>
            </a:r>
            <a:r>
              <a:rPr lang="en-US" b="1" dirty="0" smtClean="0">
                <a:solidFill>
                  <a:srgbClr val="FFFF00"/>
                </a:solidFill>
              </a:rPr>
              <a:t> /&gt;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&lt;/</a:t>
            </a:r>
            <a:r>
              <a:rPr lang="en-US" b="1" dirty="0" smtClean="0">
                <a:solidFill>
                  <a:srgbClr val="A31515"/>
                </a:solidFill>
              </a:rPr>
              <a:t>Fields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&lt;/</a:t>
            </a:r>
            <a:r>
              <a:rPr lang="en-US" b="1" dirty="0" err="1" smtClean="0">
                <a:solidFill>
                  <a:srgbClr val="A31515"/>
                </a:solidFill>
              </a:rPr>
              <a:t>asp</a:t>
            </a:r>
            <a:r>
              <a:rPr lang="en-US" b="1" dirty="0" err="1" smtClean="0">
                <a:solidFill>
                  <a:srgbClr val="0000FF"/>
                </a:solidFill>
              </a:rPr>
              <a:t>:</a:t>
            </a:r>
            <a:r>
              <a:rPr lang="en-US" b="1" dirty="0" err="1" smtClean="0">
                <a:solidFill>
                  <a:srgbClr val="A31515"/>
                </a:solidFill>
              </a:rPr>
              <a:t>DataPager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1" grpId="1"/>
      <p:bldP spid="12" grpId="1"/>
      <p:bldP spid="12" grpId="2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8" grpId="0"/>
      <p:bldP spid="18" grpId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entagon 8"/>
          <p:cNvSpPr/>
          <p:nvPr/>
        </p:nvSpPr>
        <p:spPr>
          <a:xfrm>
            <a:off x="228600" y="228600"/>
            <a:ext cx="5181600" cy="990600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 smtClean="0"/>
              <a:t>ASP:LinqDataSource</a:t>
            </a:r>
            <a:endParaRPr lang="en-US" sz="4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85801" y="1447800"/>
            <a:ext cx="8458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&lt;</a:t>
            </a:r>
            <a:r>
              <a:rPr lang="en-US" b="1" dirty="0" err="1" smtClean="0">
                <a:solidFill>
                  <a:srgbClr val="A31515"/>
                </a:solidFill>
              </a:rPr>
              <a:t>asp</a:t>
            </a:r>
            <a:r>
              <a:rPr lang="en-US" b="1" dirty="0" err="1" smtClean="0">
                <a:solidFill>
                  <a:srgbClr val="0000FF"/>
                </a:solidFill>
              </a:rPr>
              <a:t>:</a:t>
            </a:r>
            <a:r>
              <a:rPr lang="en-US" b="1" dirty="0" err="1" smtClean="0">
                <a:solidFill>
                  <a:srgbClr val="A31515"/>
                </a:solidFill>
              </a:rPr>
              <a:t>LinqDataSource</a:t>
            </a:r>
            <a:r>
              <a:rPr lang="en-US" b="1" dirty="0" smtClean="0">
                <a:solidFill>
                  <a:srgbClr val="A31515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ID</a:t>
            </a:r>
            <a:r>
              <a:rPr lang="en-US" b="1" dirty="0" smtClean="0">
                <a:solidFill>
                  <a:srgbClr val="0000FF"/>
                </a:solidFill>
              </a:rPr>
              <a:t>="LinqDataSource1" </a:t>
            </a:r>
            <a:r>
              <a:rPr lang="en-US" b="1" dirty="0" err="1" smtClean="0">
                <a:solidFill>
                  <a:srgbClr val="FF0000"/>
                </a:solidFill>
              </a:rPr>
              <a:t>runat</a:t>
            </a:r>
            <a:r>
              <a:rPr lang="en-US" b="1" dirty="0" smtClean="0">
                <a:solidFill>
                  <a:srgbClr val="0000FF"/>
                </a:solidFill>
              </a:rPr>
              <a:t>="server" </a:t>
            </a:r>
          </a:p>
          <a:p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         </a:t>
            </a:r>
            <a:r>
              <a:rPr lang="en-US" b="1" dirty="0" err="1" smtClean="0">
                <a:solidFill>
                  <a:srgbClr val="FF0000"/>
                </a:solidFill>
              </a:rPr>
              <a:t>ContextTypeName</a:t>
            </a:r>
            <a:r>
              <a:rPr lang="en-US" b="1" dirty="0" smtClean="0">
                <a:solidFill>
                  <a:srgbClr val="0000FF"/>
                </a:solidFill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</a:rPr>
              <a:t>AWLinqDataContext</a:t>
            </a:r>
            <a:r>
              <a:rPr lang="en-US" b="1" dirty="0" smtClean="0">
                <a:solidFill>
                  <a:srgbClr val="0000FF"/>
                </a:solidFill>
              </a:rPr>
              <a:t>"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</a:t>
            </a:r>
            <a:r>
              <a:rPr lang="en-US" b="1" dirty="0" err="1" smtClean="0">
                <a:solidFill>
                  <a:srgbClr val="FF0000"/>
                </a:solidFill>
              </a:rPr>
              <a:t>TableName</a:t>
            </a:r>
            <a:r>
              <a:rPr lang="en-US" b="1" dirty="0" smtClean="0">
                <a:solidFill>
                  <a:srgbClr val="0000FF"/>
                </a:solidFill>
              </a:rPr>
              <a:t>="Products" </a:t>
            </a:r>
          </a:p>
          <a:p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         </a:t>
            </a:r>
            <a:r>
              <a:rPr lang="en-US" b="1" dirty="0" smtClean="0">
                <a:solidFill>
                  <a:srgbClr val="FF0000"/>
                </a:solidFill>
              </a:rPr>
              <a:t>Where</a:t>
            </a:r>
            <a:r>
              <a:rPr lang="en-US" b="1" dirty="0" smtClean="0">
                <a:solidFill>
                  <a:srgbClr val="0000FF"/>
                </a:solidFill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</a:rPr>
              <a:t>ThumbnailPhotoFileName</a:t>
            </a:r>
            <a:r>
              <a:rPr lang="en-US" b="1" dirty="0" smtClean="0">
                <a:solidFill>
                  <a:srgbClr val="0000FF"/>
                </a:solidFill>
              </a:rPr>
              <a:t> != @</a:t>
            </a:r>
            <a:r>
              <a:rPr lang="en-US" b="1" dirty="0" err="1" smtClean="0">
                <a:solidFill>
                  <a:srgbClr val="0000FF"/>
                </a:solidFill>
              </a:rPr>
              <a:t>ThumbnailPhotoFileName</a:t>
            </a:r>
            <a:r>
              <a:rPr lang="en-US" b="1" dirty="0" smtClean="0">
                <a:solidFill>
                  <a:srgbClr val="0000FF"/>
                </a:solidFill>
              </a:rPr>
              <a:t>"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</a:t>
            </a:r>
            <a:r>
              <a:rPr lang="en-US" b="1" dirty="0" err="1" smtClean="0">
                <a:solidFill>
                  <a:srgbClr val="FF0000"/>
                </a:solidFill>
              </a:rPr>
              <a:t>EnableDelete</a:t>
            </a:r>
            <a:r>
              <a:rPr lang="en-US" b="1" dirty="0" smtClean="0">
                <a:solidFill>
                  <a:srgbClr val="0000FF"/>
                </a:solidFill>
              </a:rPr>
              <a:t>="True" </a:t>
            </a:r>
            <a:r>
              <a:rPr lang="en-US" b="1" dirty="0" err="1" smtClean="0">
                <a:solidFill>
                  <a:srgbClr val="FF0000"/>
                </a:solidFill>
              </a:rPr>
              <a:t>EnableInsert</a:t>
            </a:r>
            <a:r>
              <a:rPr lang="en-US" b="1" dirty="0" smtClean="0">
                <a:solidFill>
                  <a:srgbClr val="0000FF"/>
                </a:solidFill>
              </a:rPr>
              <a:t>="True" </a:t>
            </a:r>
            <a:r>
              <a:rPr lang="en-US" b="1" dirty="0" err="1" smtClean="0">
                <a:solidFill>
                  <a:srgbClr val="FF0000"/>
                </a:solidFill>
              </a:rPr>
              <a:t>EnableUpdate</a:t>
            </a:r>
            <a:r>
              <a:rPr lang="en-US" b="1" dirty="0" smtClean="0">
                <a:solidFill>
                  <a:srgbClr val="0000FF"/>
                </a:solidFill>
              </a:rPr>
              <a:t>="True"               </a:t>
            </a:r>
          </a:p>
          <a:p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         </a:t>
            </a:r>
            <a:r>
              <a:rPr lang="en-US" b="1" dirty="0" err="1" smtClean="0">
                <a:solidFill>
                  <a:srgbClr val="FF0000"/>
                </a:solidFill>
              </a:rPr>
              <a:t>OrderBy</a:t>
            </a:r>
            <a:r>
              <a:rPr lang="en-US" b="1" dirty="0" smtClean="0">
                <a:solidFill>
                  <a:srgbClr val="0000FF"/>
                </a:solidFill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</a:rPr>
              <a:t>ProductID</a:t>
            </a:r>
            <a:r>
              <a:rPr lang="en-US" b="1" dirty="0" smtClean="0">
                <a:solidFill>
                  <a:srgbClr val="0000FF"/>
                </a:solidFill>
              </a:rPr>
              <a:t>"&gt;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&lt;</a:t>
            </a:r>
            <a:r>
              <a:rPr lang="en-US" b="1" dirty="0" err="1" smtClean="0">
                <a:solidFill>
                  <a:srgbClr val="A31515"/>
                </a:solidFill>
              </a:rPr>
              <a:t>WhereParameters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&lt;</a:t>
            </a:r>
            <a:r>
              <a:rPr lang="en-US" b="1" dirty="0" err="1" smtClean="0">
                <a:solidFill>
                  <a:srgbClr val="A31515"/>
                </a:solidFill>
              </a:rPr>
              <a:t>asp</a:t>
            </a:r>
            <a:r>
              <a:rPr lang="en-US" b="1" dirty="0" err="1" smtClean="0">
                <a:solidFill>
                  <a:srgbClr val="0000FF"/>
                </a:solidFill>
              </a:rPr>
              <a:t>:</a:t>
            </a:r>
            <a:r>
              <a:rPr lang="en-US" b="1" dirty="0" err="1" smtClean="0">
                <a:solidFill>
                  <a:srgbClr val="A31515"/>
                </a:solidFill>
              </a:rPr>
              <a:t>Parameter</a:t>
            </a:r>
            <a:r>
              <a:rPr lang="en-US" b="1" dirty="0" smtClean="0">
                <a:solidFill>
                  <a:srgbClr val="A31515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DefaultValue</a:t>
            </a:r>
            <a:r>
              <a:rPr lang="en-US" b="1" dirty="0" smtClean="0">
                <a:solidFill>
                  <a:srgbClr val="0000FF"/>
                </a:solidFill>
              </a:rPr>
              <a:t>="no_image_available_small.gif"  </a:t>
            </a:r>
          </a:p>
          <a:p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                                    </a:t>
            </a:r>
            <a:r>
              <a:rPr lang="en-US" b="1" dirty="0" smtClean="0">
                <a:solidFill>
                  <a:srgbClr val="FF0000"/>
                </a:solidFill>
              </a:rPr>
              <a:t>Name</a:t>
            </a:r>
            <a:r>
              <a:rPr lang="en-US" b="1" dirty="0" smtClean="0">
                <a:solidFill>
                  <a:srgbClr val="0000FF"/>
                </a:solidFill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</a:rPr>
              <a:t>ThumbnailPhotoFileName</a:t>
            </a:r>
            <a:r>
              <a:rPr lang="en-US" b="1" dirty="0" smtClean="0">
                <a:solidFill>
                  <a:srgbClr val="0000FF"/>
                </a:solidFill>
              </a:rPr>
              <a:t>"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                           </a:t>
            </a:r>
            <a:r>
              <a:rPr lang="en-US" b="1" dirty="0" smtClean="0">
                <a:solidFill>
                  <a:srgbClr val="FF0000"/>
                </a:solidFill>
              </a:rPr>
              <a:t>Type</a:t>
            </a:r>
            <a:r>
              <a:rPr lang="en-US" b="1" dirty="0" smtClean="0">
                <a:solidFill>
                  <a:srgbClr val="0000FF"/>
                </a:solidFill>
              </a:rPr>
              <a:t>="String" /&gt;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&lt;/</a:t>
            </a:r>
            <a:r>
              <a:rPr lang="en-US" b="1" dirty="0" err="1" smtClean="0">
                <a:solidFill>
                  <a:srgbClr val="A31515"/>
                </a:solidFill>
              </a:rPr>
              <a:t>WhereParameters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&lt;/</a:t>
            </a:r>
            <a:r>
              <a:rPr lang="en-US" b="1" dirty="0" err="1" smtClean="0">
                <a:solidFill>
                  <a:srgbClr val="A31515"/>
                </a:solidFill>
              </a:rPr>
              <a:t>asp</a:t>
            </a:r>
            <a:r>
              <a:rPr lang="en-US" b="1" dirty="0" err="1" smtClean="0">
                <a:solidFill>
                  <a:srgbClr val="0000FF"/>
                </a:solidFill>
              </a:rPr>
              <a:t>:</a:t>
            </a:r>
            <a:r>
              <a:rPr lang="en-US" b="1" dirty="0" err="1" smtClean="0">
                <a:solidFill>
                  <a:srgbClr val="A31515"/>
                </a:solidFill>
              </a:rPr>
              <a:t>LinqDataSource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5800" y="1447800"/>
            <a:ext cx="8458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&lt;</a:t>
            </a:r>
            <a:r>
              <a:rPr lang="en-US" b="1" dirty="0" err="1" smtClean="0">
                <a:solidFill>
                  <a:srgbClr val="A31515"/>
                </a:solidFill>
              </a:rPr>
              <a:t>asp</a:t>
            </a:r>
            <a:r>
              <a:rPr lang="en-US" b="1" dirty="0" err="1" smtClean="0">
                <a:solidFill>
                  <a:srgbClr val="0000FF"/>
                </a:solidFill>
              </a:rPr>
              <a:t>:</a:t>
            </a:r>
            <a:r>
              <a:rPr lang="en-US" b="1" dirty="0" err="1" smtClean="0">
                <a:solidFill>
                  <a:srgbClr val="A31515"/>
                </a:solidFill>
              </a:rPr>
              <a:t>LinqDataSource</a:t>
            </a:r>
            <a:r>
              <a:rPr lang="en-US" b="1" dirty="0" smtClean="0">
                <a:solidFill>
                  <a:srgbClr val="A31515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ID</a:t>
            </a:r>
            <a:r>
              <a:rPr lang="en-US" b="1" dirty="0" smtClean="0">
                <a:solidFill>
                  <a:srgbClr val="0000FF"/>
                </a:solidFill>
              </a:rPr>
              <a:t>="LinqDataSource1" </a:t>
            </a:r>
            <a:r>
              <a:rPr lang="en-US" b="1" dirty="0" err="1" smtClean="0">
                <a:solidFill>
                  <a:srgbClr val="FF0000"/>
                </a:solidFill>
              </a:rPr>
              <a:t>runat</a:t>
            </a:r>
            <a:r>
              <a:rPr lang="en-US" b="1" dirty="0" smtClean="0">
                <a:solidFill>
                  <a:srgbClr val="0000FF"/>
                </a:solidFill>
              </a:rPr>
              <a:t>="server" </a:t>
            </a:r>
          </a:p>
          <a:p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         </a:t>
            </a:r>
            <a:r>
              <a:rPr lang="en-US" b="1" dirty="0" err="1" smtClean="0">
                <a:solidFill>
                  <a:srgbClr val="FFFF00"/>
                </a:solidFill>
              </a:rPr>
              <a:t>ContextTypeName</a:t>
            </a:r>
            <a:r>
              <a:rPr lang="en-US" b="1" dirty="0" smtClean="0">
                <a:solidFill>
                  <a:srgbClr val="FFFF00"/>
                </a:solidFill>
              </a:rPr>
              <a:t>="</a:t>
            </a:r>
            <a:r>
              <a:rPr lang="en-US" b="1" dirty="0" err="1" smtClean="0">
                <a:solidFill>
                  <a:srgbClr val="FFFF00"/>
                </a:solidFill>
              </a:rPr>
              <a:t>AWLinqDataContext</a:t>
            </a:r>
            <a:r>
              <a:rPr lang="en-US" b="1" dirty="0" smtClean="0">
                <a:solidFill>
                  <a:srgbClr val="FFFF00"/>
                </a:solidFill>
              </a:rPr>
              <a:t>"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          </a:t>
            </a:r>
            <a:r>
              <a:rPr lang="en-US" b="1" dirty="0" err="1" smtClean="0">
                <a:solidFill>
                  <a:srgbClr val="FFFF00"/>
                </a:solidFill>
              </a:rPr>
              <a:t>TableName</a:t>
            </a:r>
            <a:r>
              <a:rPr lang="en-US" b="1" dirty="0" smtClean="0">
                <a:solidFill>
                  <a:srgbClr val="FFFF00"/>
                </a:solidFill>
              </a:rPr>
              <a:t>="Products" </a:t>
            </a:r>
          </a:p>
          <a:p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         </a:t>
            </a:r>
            <a:r>
              <a:rPr lang="en-US" b="1" dirty="0" smtClean="0">
                <a:solidFill>
                  <a:srgbClr val="FF0000"/>
                </a:solidFill>
              </a:rPr>
              <a:t>Where</a:t>
            </a:r>
            <a:r>
              <a:rPr lang="en-US" b="1" dirty="0" smtClean="0">
                <a:solidFill>
                  <a:srgbClr val="0000FF"/>
                </a:solidFill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</a:rPr>
              <a:t>ThumbnailPhotoFileName</a:t>
            </a:r>
            <a:r>
              <a:rPr lang="en-US" b="1" dirty="0" smtClean="0">
                <a:solidFill>
                  <a:srgbClr val="0000FF"/>
                </a:solidFill>
              </a:rPr>
              <a:t> != @</a:t>
            </a:r>
            <a:r>
              <a:rPr lang="en-US" b="1" dirty="0" err="1" smtClean="0">
                <a:solidFill>
                  <a:srgbClr val="0000FF"/>
                </a:solidFill>
              </a:rPr>
              <a:t>ThumbnailPhotoFileName</a:t>
            </a:r>
            <a:r>
              <a:rPr lang="en-US" b="1" dirty="0" smtClean="0">
                <a:solidFill>
                  <a:srgbClr val="0000FF"/>
                </a:solidFill>
              </a:rPr>
              <a:t>"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</a:t>
            </a:r>
            <a:r>
              <a:rPr lang="en-US" b="1" dirty="0" err="1" smtClean="0">
                <a:solidFill>
                  <a:srgbClr val="FF0000"/>
                </a:solidFill>
              </a:rPr>
              <a:t>EnableDelete</a:t>
            </a:r>
            <a:r>
              <a:rPr lang="en-US" b="1" dirty="0" smtClean="0">
                <a:solidFill>
                  <a:srgbClr val="0000FF"/>
                </a:solidFill>
              </a:rPr>
              <a:t>="True" </a:t>
            </a:r>
            <a:r>
              <a:rPr lang="en-US" b="1" dirty="0" err="1" smtClean="0">
                <a:solidFill>
                  <a:srgbClr val="FF0000"/>
                </a:solidFill>
              </a:rPr>
              <a:t>EnableInsert</a:t>
            </a:r>
            <a:r>
              <a:rPr lang="en-US" b="1" dirty="0" smtClean="0">
                <a:solidFill>
                  <a:srgbClr val="0000FF"/>
                </a:solidFill>
              </a:rPr>
              <a:t>="True" </a:t>
            </a:r>
            <a:r>
              <a:rPr lang="en-US" b="1" dirty="0" err="1" smtClean="0">
                <a:solidFill>
                  <a:srgbClr val="FF0000"/>
                </a:solidFill>
              </a:rPr>
              <a:t>EnableUpdate</a:t>
            </a:r>
            <a:r>
              <a:rPr lang="en-US" b="1" dirty="0" smtClean="0">
                <a:solidFill>
                  <a:srgbClr val="0000FF"/>
                </a:solidFill>
              </a:rPr>
              <a:t>="True"               </a:t>
            </a:r>
          </a:p>
          <a:p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         </a:t>
            </a:r>
            <a:r>
              <a:rPr lang="en-US" b="1" dirty="0" err="1" smtClean="0">
                <a:solidFill>
                  <a:srgbClr val="FF0000"/>
                </a:solidFill>
              </a:rPr>
              <a:t>OrderBy</a:t>
            </a:r>
            <a:r>
              <a:rPr lang="en-US" b="1" dirty="0" smtClean="0">
                <a:solidFill>
                  <a:srgbClr val="0000FF"/>
                </a:solidFill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</a:rPr>
              <a:t>ProductID</a:t>
            </a:r>
            <a:r>
              <a:rPr lang="en-US" b="1" dirty="0" smtClean="0">
                <a:solidFill>
                  <a:srgbClr val="0000FF"/>
                </a:solidFill>
              </a:rPr>
              <a:t>"&gt;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&lt;</a:t>
            </a:r>
            <a:r>
              <a:rPr lang="en-US" b="1" dirty="0" err="1" smtClean="0">
                <a:solidFill>
                  <a:srgbClr val="A31515"/>
                </a:solidFill>
              </a:rPr>
              <a:t>WhereParameters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&lt;</a:t>
            </a:r>
            <a:r>
              <a:rPr lang="en-US" b="1" dirty="0" err="1" smtClean="0">
                <a:solidFill>
                  <a:srgbClr val="A31515"/>
                </a:solidFill>
              </a:rPr>
              <a:t>asp</a:t>
            </a:r>
            <a:r>
              <a:rPr lang="en-US" b="1" dirty="0" err="1" smtClean="0">
                <a:solidFill>
                  <a:srgbClr val="0000FF"/>
                </a:solidFill>
              </a:rPr>
              <a:t>:</a:t>
            </a:r>
            <a:r>
              <a:rPr lang="en-US" b="1" dirty="0" err="1" smtClean="0">
                <a:solidFill>
                  <a:srgbClr val="A31515"/>
                </a:solidFill>
              </a:rPr>
              <a:t>Parameter</a:t>
            </a:r>
            <a:r>
              <a:rPr lang="en-US" b="1" dirty="0" smtClean="0">
                <a:solidFill>
                  <a:srgbClr val="A31515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DefaultValue</a:t>
            </a:r>
            <a:r>
              <a:rPr lang="en-US" b="1" dirty="0" smtClean="0">
                <a:solidFill>
                  <a:srgbClr val="0000FF"/>
                </a:solidFill>
              </a:rPr>
              <a:t>="no_image_available_small.gif"  </a:t>
            </a:r>
          </a:p>
          <a:p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                                    </a:t>
            </a:r>
            <a:r>
              <a:rPr lang="en-US" b="1" dirty="0" smtClean="0">
                <a:solidFill>
                  <a:srgbClr val="FF0000"/>
                </a:solidFill>
              </a:rPr>
              <a:t>Name</a:t>
            </a:r>
            <a:r>
              <a:rPr lang="en-US" b="1" dirty="0" smtClean="0">
                <a:solidFill>
                  <a:srgbClr val="0000FF"/>
                </a:solidFill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</a:rPr>
              <a:t>ThumbnailPhotoFileName</a:t>
            </a:r>
            <a:r>
              <a:rPr lang="en-US" b="1" dirty="0" smtClean="0">
                <a:solidFill>
                  <a:srgbClr val="0000FF"/>
                </a:solidFill>
              </a:rPr>
              <a:t>"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                           </a:t>
            </a:r>
            <a:r>
              <a:rPr lang="en-US" b="1" dirty="0" smtClean="0">
                <a:solidFill>
                  <a:srgbClr val="FF0000"/>
                </a:solidFill>
              </a:rPr>
              <a:t>Type</a:t>
            </a:r>
            <a:r>
              <a:rPr lang="en-US" b="1" dirty="0" smtClean="0">
                <a:solidFill>
                  <a:srgbClr val="0000FF"/>
                </a:solidFill>
              </a:rPr>
              <a:t>="String" /&gt;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&lt;/</a:t>
            </a:r>
            <a:r>
              <a:rPr lang="en-US" b="1" dirty="0" err="1" smtClean="0">
                <a:solidFill>
                  <a:srgbClr val="A31515"/>
                </a:solidFill>
              </a:rPr>
              <a:t>WhereParameters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&lt;/</a:t>
            </a:r>
            <a:r>
              <a:rPr lang="en-US" b="1" dirty="0" err="1" smtClean="0">
                <a:solidFill>
                  <a:srgbClr val="A31515"/>
                </a:solidFill>
              </a:rPr>
              <a:t>asp</a:t>
            </a:r>
            <a:r>
              <a:rPr lang="en-US" b="1" dirty="0" err="1" smtClean="0">
                <a:solidFill>
                  <a:srgbClr val="0000FF"/>
                </a:solidFill>
              </a:rPr>
              <a:t>:</a:t>
            </a:r>
            <a:r>
              <a:rPr lang="en-US" b="1" dirty="0" err="1" smtClean="0">
                <a:solidFill>
                  <a:srgbClr val="A31515"/>
                </a:solidFill>
              </a:rPr>
              <a:t>LinqDataSource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85800" y="1447800"/>
            <a:ext cx="8458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&lt;</a:t>
            </a:r>
            <a:r>
              <a:rPr lang="en-US" b="1" dirty="0" err="1" smtClean="0">
                <a:solidFill>
                  <a:srgbClr val="A31515"/>
                </a:solidFill>
              </a:rPr>
              <a:t>asp</a:t>
            </a:r>
            <a:r>
              <a:rPr lang="en-US" b="1" dirty="0" err="1" smtClean="0">
                <a:solidFill>
                  <a:srgbClr val="0000FF"/>
                </a:solidFill>
              </a:rPr>
              <a:t>:</a:t>
            </a:r>
            <a:r>
              <a:rPr lang="en-US" b="1" dirty="0" err="1" smtClean="0">
                <a:solidFill>
                  <a:srgbClr val="A31515"/>
                </a:solidFill>
              </a:rPr>
              <a:t>LinqDataSource</a:t>
            </a:r>
            <a:r>
              <a:rPr lang="en-US" b="1" dirty="0" smtClean="0">
                <a:solidFill>
                  <a:srgbClr val="A31515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ID</a:t>
            </a:r>
            <a:r>
              <a:rPr lang="en-US" b="1" dirty="0" smtClean="0">
                <a:solidFill>
                  <a:srgbClr val="0000FF"/>
                </a:solidFill>
              </a:rPr>
              <a:t>="LinqDataSource1" </a:t>
            </a:r>
            <a:r>
              <a:rPr lang="en-US" b="1" dirty="0" err="1" smtClean="0">
                <a:solidFill>
                  <a:srgbClr val="FF0000"/>
                </a:solidFill>
              </a:rPr>
              <a:t>runat</a:t>
            </a:r>
            <a:r>
              <a:rPr lang="en-US" b="1" dirty="0" smtClean="0">
                <a:solidFill>
                  <a:srgbClr val="0000FF"/>
                </a:solidFill>
              </a:rPr>
              <a:t>="server" </a:t>
            </a:r>
          </a:p>
          <a:p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         </a:t>
            </a:r>
            <a:r>
              <a:rPr lang="en-US" b="1" dirty="0" err="1" smtClean="0">
                <a:solidFill>
                  <a:srgbClr val="FF0000"/>
                </a:solidFill>
              </a:rPr>
              <a:t>ContextTypeName</a:t>
            </a:r>
            <a:r>
              <a:rPr lang="en-US" b="1" dirty="0" smtClean="0">
                <a:solidFill>
                  <a:srgbClr val="0000FF"/>
                </a:solidFill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</a:rPr>
              <a:t>AWLinqDataContext</a:t>
            </a:r>
            <a:r>
              <a:rPr lang="en-US" b="1" dirty="0" smtClean="0">
                <a:solidFill>
                  <a:srgbClr val="0000FF"/>
                </a:solidFill>
              </a:rPr>
              <a:t>"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</a:t>
            </a:r>
            <a:r>
              <a:rPr lang="en-US" b="1" dirty="0" err="1" smtClean="0">
                <a:solidFill>
                  <a:srgbClr val="FF0000"/>
                </a:solidFill>
              </a:rPr>
              <a:t>TableName</a:t>
            </a:r>
            <a:r>
              <a:rPr lang="en-US" b="1" dirty="0" smtClean="0">
                <a:solidFill>
                  <a:srgbClr val="0000FF"/>
                </a:solidFill>
              </a:rPr>
              <a:t>="Products" </a:t>
            </a:r>
          </a:p>
          <a:p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         </a:t>
            </a:r>
            <a:r>
              <a:rPr lang="en-US" b="1" dirty="0" smtClean="0">
                <a:solidFill>
                  <a:srgbClr val="FFFF00"/>
                </a:solidFill>
              </a:rPr>
              <a:t>Where="</a:t>
            </a:r>
            <a:r>
              <a:rPr lang="en-US" b="1" dirty="0" err="1" smtClean="0">
                <a:solidFill>
                  <a:srgbClr val="FFFF00"/>
                </a:solidFill>
              </a:rPr>
              <a:t>ThumbnailPhotoFileName</a:t>
            </a:r>
            <a:r>
              <a:rPr lang="en-US" b="1" dirty="0" smtClean="0">
                <a:solidFill>
                  <a:srgbClr val="FFFF00"/>
                </a:solidFill>
              </a:rPr>
              <a:t> != @</a:t>
            </a:r>
            <a:r>
              <a:rPr lang="en-US" b="1" dirty="0" err="1" smtClean="0">
                <a:solidFill>
                  <a:srgbClr val="FFFF00"/>
                </a:solidFill>
              </a:rPr>
              <a:t>ThumbnailPhotoFileName</a:t>
            </a:r>
            <a:r>
              <a:rPr lang="en-US" b="1" dirty="0" smtClean="0">
                <a:solidFill>
                  <a:srgbClr val="FFFF00"/>
                </a:solidFill>
              </a:rPr>
              <a:t>"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</a:t>
            </a:r>
            <a:r>
              <a:rPr lang="en-US" b="1" dirty="0" err="1" smtClean="0">
                <a:solidFill>
                  <a:srgbClr val="FF0000"/>
                </a:solidFill>
              </a:rPr>
              <a:t>EnableDelete</a:t>
            </a:r>
            <a:r>
              <a:rPr lang="en-US" b="1" dirty="0" smtClean="0">
                <a:solidFill>
                  <a:srgbClr val="0000FF"/>
                </a:solidFill>
              </a:rPr>
              <a:t>="True" </a:t>
            </a:r>
            <a:r>
              <a:rPr lang="en-US" b="1" dirty="0" err="1" smtClean="0">
                <a:solidFill>
                  <a:srgbClr val="FF0000"/>
                </a:solidFill>
              </a:rPr>
              <a:t>EnableInsert</a:t>
            </a:r>
            <a:r>
              <a:rPr lang="en-US" b="1" dirty="0" smtClean="0">
                <a:solidFill>
                  <a:srgbClr val="0000FF"/>
                </a:solidFill>
              </a:rPr>
              <a:t>="True" </a:t>
            </a:r>
            <a:r>
              <a:rPr lang="en-US" b="1" dirty="0" err="1" smtClean="0">
                <a:solidFill>
                  <a:srgbClr val="FF0000"/>
                </a:solidFill>
              </a:rPr>
              <a:t>EnableUpdate</a:t>
            </a:r>
            <a:r>
              <a:rPr lang="en-US" b="1" dirty="0" smtClean="0">
                <a:solidFill>
                  <a:srgbClr val="0000FF"/>
                </a:solidFill>
              </a:rPr>
              <a:t>="True"               </a:t>
            </a:r>
          </a:p>
          <a:p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         </a:t>
            </a:r>
            <a:r>
              <a:rPr lang="en-US" b="1" dirty="0" err="1" smtClean="0">
                <a:solidFill>
                  <a:srgbClr val="FF0000"/>
                </a:solidFill>
              </a:rPr>
              <a:t>OrderBy</a:t>
            </a:r>
            <a:r>
              <a:rPr lang="en-US" b="1" dirty="0" smtClean="0">
                <a:solidFill>
                  <a:srgbClr val="0000FF"/>
                </a:solidFill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</a:rPr>
              <a:t>ProductID</a:t>
            </a:r>
            <a:r>
              <a:rPr lang="en-US" b="1" dirty="0" smtClean="0">
                <a:solidFill>
                  <a:srgbClr val="0000FF"/>
                </a:solidFill>
              </a:rPr>
              <a:t>"&gt;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&lt;</a:t>
            </a:r>
            <a:r>
              <a:rPr lang="en-US" b="1" dirty="0" err="1" smtClean="0">
                <a:solidFill>
                  <a:srgbClr val="A31515"/>
                </a:solidFill>
              </a:rPr>
              <a:t>WhereParameters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&lt;</a:t>
            </a:r>
            <a:r>
              <a:rPr lang="en-US" b="1" dirty="0" err="1" smtClean="0">
                <a:solidFill>
                  <a:srgbClr val="A31515"/>
                </a:solidFill>
              </a:rPr>
              <a:t>asp</a:t>
            </a:r>
            <a:r>
              <a:rPr lang="en-US" b="1" dirty="0" err="1" smtClean="0">
                <a:solidFill>
                  <a:srgbClr val="0000FF"/>
                </a:solidFill>
              </a:rPr>
              <a:t>:</a:t>
            </a:r>
            <a:r>
              <a:rPr lang="en-US" b="1" dirty="0" err="1" smtClean="0">
                <a:solidFill>
                  <a:srgbClr val="A31515"/>
                </a:solidFill>
              </a:rPr>
              <a:t>Parameter</a:t>
            </a:r>
            <a:r>
              <a:rPr lang="en-US" b="1" dirty="0" smtClean="0">
                <a:solidFill>
                  <a:srgbClr val="A31515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DefaultValue</a:t>
            </a:r>
            <a:r>
              <a:rPr lang="en-US" b="1" dirty="0" smtClean="0">
                <a:solidFill>
                  <a:srgbClr val="0000FF"/>
                </a:solidFill>
              </a:rPr>
              <a:t>="no_image_available_small.gif"  </a:t>
            </a:r>
          </a:p>
          <a:p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                                    </a:t>
            </a:r>
            <a:r>
              <a:rPr lang="en-US" b="1" dirty="0" smtClean="0">
                <a:solidFill>
                  <a:srgbClr val="FF0000"/>
                </a:solidFill>
              </a:rPr>
              <a:t>Name</a:t>
            </a:r>
            <a:r>
              <a:rPr lang="en-US" b="1" dirty="0" smtClean="0">
                <a:solidFill>
                  <a:srgbClr val="0000FF"/>
                </a:solidFill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</a:rPr>
              <a:t>ThumbnailPhotoFileName</a:t>
            </a:r>
            <a:r>
              <a:rPr lang="en-US" b="1" dirty="0" smtClean="0">
                <a:solidFill>
                  <a:srgbClr val="0000FF"/>
                </a:solidFill>
              </a:rPr>
              <a:t>"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                           </a:t>
            </a:r>
            <a:r>
              <a:rPr lang="en-US" b="1" dirty="0" smtClean="0">
                <a:solidFill>
                  <a:srgbClr val="FF0000"/>
                </a:solidFill>
              </a:rPr>
              <a:t>Type</a:t>
            </a:r>
            <a:r>
              <a:rPr lang="en-US" b="1" dirty="0" smtClean="0">
                <a:solidFill>
                  <a:srgbClr val="0000FF"/>
                </a:solidFill>
              </a:rPr>
              <a:t>="String" /&gt;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&lt;/</a:t>
            </a:r>
            <a:r>
              <a:rPr lang="en-US" b="1" dirty="0" err="1" smtClean="0">
                <a:solidFill>
                  <a:srgbClr val="A31515"/>
                </a:solidFill>
              </a:rPr>
              <a:t>WhereParameters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&lt;/</a:t>
            </a:r>
            <a:r>
              <a:rPr lang="en-US" b="1" dirty="0" err="1" smtClean="0">
                <a:solidFill>
                  <a:srgbClr val="A31515"/>
                </a:solidFill>
              </a:rPr>
              <a:t>asp</a:t>
            </a:r>
            <a:r>
              <a:rPr lang="en-US" b="1" dirty="0" err="1" smtClean="0">
                <a:solidFill>
                  <a:srgbClr val="0000FF"/>
                </a:solidFill>
              </a:rPr>
              <a:t>:</a:t>
            </a:r>
            <a:r>
              <a:rPr lang="en-US" b="1" dirty="0" err="1" smtClean="0">
                <a:solidFill>
                  <a:srgbClr val="A31515"/>
                </a:solidFill>
              </a:rPr>
              <a:t>LinqDataSource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0" y="1447800"/>
            <a:ext cx="8458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&lt;</a:t>
            </a:r>
            <a:r>
              <a:rPr lang="en-US" b="1" dirty="0" err="1" smtClean="0">
                <a:solidFill>
                  <a:srgbClr val="A31515"/>
                </a:solidFill>
              </a:rPr>
              <a:t>asp</a:t>
            </a:r>
            <a:r>
              <a:rPr lang="en-US" b="1" dirty="0" err="1" smtClean="0">
                <a:solidFill>
                  <a:srgbClr val="0000FF"/>
                </a:solidFill>
              </a:rPr>
              <a:t>:</a:t>
            </a:r>
            <a:r>
              <a:rPr lang="en-US" b="1" dirty="0" err="1" smtClean="0">
                <a:solidFill>
                  <a:srgbClr val="A31515"/>
                </a:solidFill>
              </a:rPr>
              <a:t>LinqDataSource</a:t>
            </a:r>
            <a:r>
              <a:rPr lang="en-US" b="1" dirty="0" smtClean="0">
                <a:solidFill>
                  <a:srgbClr val="A31515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ID</a:t>
            </a:r>
            <a:r>
              <a:rPr lang="en-US" b="1" dirty="0" smtClean="0">
                <a:solidFill>
                  <a:srgbClr val="0000FF"/>
                </a:solidFill>
              </a:rPr>
              <a:t>="LinqDataSource1" </a:t>
            </a:r>
            <a:r>
              <a:rPr lang="en-US" b="1" dirty="0" err="1" smtClean="0">
                <a:solidFill>
                  <a:srgbClr val="FF0000"/>
                </a:solidFill>
              </a:rPr>
              <a:t>runat</a:t>
            </a:r>
            <a:r>
              <a:rPr lang="en-US" b="1" dirty="0" smtClean="0">
                <a:solidFill>
                  <a:srgbClr val="0000FF"/>
                </a:solidFill>
              </a:rPr>
              <a:t>="server" </a:t>
            </a:r>
          </a:p>
          <a:p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         </a:t>
            </a:r>
            <a:r>
              <a:rPr lang="en-US" b="1" dirty="0" err="1" smtClean="0">
                <a:solidFill>
                  <a:srgbClr val="FF0000"/>
                </a:solidFill>
              </a:rPr>
              <a:t>ContextTypeName</a:t>
            </a:r>
            <a:r>
              <a:rPr lang="en-US" b="1" dirty="0" smtClean="0">
                <a:solidFill>
                  <a:srgbClr val="0000FF"/>
                </a:solidFill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</a:rPr>
              <a:t>AWLinqDataContext</a:t>
            </a:r>
            <a:r>
              <a:rPr lang="en-US" b="1" dirty="0" smtClean="0">
                <a:solidFill>
                  <a:srgbClr val="0000FF"/>
                </a:solidFill>
              </a:rPr>
              <a:t>"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</a:t>
            </a:r>
            <a:r>
              <a:rPr lang="en-US" b="1" dirty="0" err="1" smtClean="0">
                <a:solidFill>
                  <a:srgbClr val="FF0000"/>
                </a:solidFill>
              </a:rPr>
              <a:t>TableName</a:t>
            </a:r>
            <a:r>
              <a:rPr lang="en-US" b="1" dirty="0" smtClean="0">
                <a:solidFill>
                  <a:srgbClr val="0000FF"/>
                </a:solidFill>
              </a:rPr>
              <a:t>="Products" </a:t>
            </a:r>
          </a:p>
          <a:p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         </a:t>
            </a:r>
            <a:r>
              <a:rPr lang="en-US" b="1" dirty="0" smtClean="0">
                <a:solidFill>
                  <a:srgbClr val="FF0000"/>
                </a:solidFill>
              </a:rPr>
              <a:t>Where</a:t>
            </a:r>
            <a:r>
              <a:rPr lang="en-US" b="1" dirty="0" smtClean="0">
                <a:solidFill>
                  <a:srgbClr val="0000FF"/>
                </a:solidFill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</a:rPr>
              <a:t>ThumbnailPhotoFileName</a:t>
            </a:r>
            <a:r>
              <a:rPr lang="en-US" b="1" dirty="0" smtClean="0">
                <a:solidFill>
                  <a:srgbClr val="0000FF"/>
                </a:solidFill>
              </a:rPr>
              <a:t> != </a:t>
            </a:r>
            <a:r>
              <a:rPr lang="en-US" b="1" dirty="0" smtClean="0">
                <a:solidFill>
                  <a:srgbClr val="FFFF00"/>
                </a:solidFill>
              </a:rPr>
              <a:t>@</a:t>
            </a:r>
            <a:r>
              <a:rPr lang="en-US" b="1" dirty="0" err="1" smtClean="0">
                <a:solidFill>
                  <a:srgbClr val="FFFF00"/>
                </a:solidFill>
              </a:rPr>
              <a:t>ThumbnailPhotoFileName</a:t>
            </a:r>
            <a:r>
              <a:rPr lang="en-US" b="1" dirty="0" smtClean="0">
                <a:solidFill>
                  <a:srgbClr val="0000FF"/>
                </a:solidFill>
              </a:rPr>
              <a:t>"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</a:t>
            </a:r>
            <a:r>
              <a:rPr lang="en-US" b="1" dirty="0" err="1" smtClean="0">
                <a:solidFill>
                  <a:srgbClr val="FF0000"/>
                </a:solidFill>
              </a:rPr>
              <a:t>EnableDelete</a:t>
            </a:r>
            <a:r>
              <a:rPr lang="en-US" b="1" dirty="0" smtClean="0">
                <a:solidFill>
                  <a:srgbClr val="0000FF"/>
                </a:solidFill>
              </a:rPr>
              <a:t>="True" </a:t>
            </a:r>
            <a:r>
              <a:rPr lang="en-US" b="1" dirty="0" err="1" smtClean="0">
                <a:solidFill>
                  <a:srgbClr val="FF0000"/>
                </a:solidFill>
              </a:rPr>
              <a:t>EnableInsert</a:t>
            </a:r>
            <a:r>
              <a:rPr lang="en-US" b="1" dirty="0" smtClean="0">
                <a:solidFill>
                  <a:srgbClr val="0000FF"/>
                </a:solidFill>
              </a:rPr>
              <a:t>="True" </a:t>
            </a:r>
            <a:r>
              <a:rPr lang="en-US" b="1" dirty="0" err="1" smtClean="0">
                <a:solidFill>
                  <a:srgbClr val="FF0000"/>
                </a:solidFill>
              </a:rPr>
              <a:t>EnableUpdate</a:t>
            </a:r>
            <a:r>
              <a:rPr lang="en-US" b="1" dirty="0" smtClean="0">
                <a:solidFill>
                  <a:srgbClr val="0000FF"/>
                </a:solidFill>
              </a:rPr>
              <a:t>="True"               </a:t>
            </a:r>
          </a:p>
          <a:p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         </a:t>
            </a:r>
            <a:r>
              <a:rPr lang="en-US" b="1" dirty="0" err="1" smtClean="0">
                <a:solidFill>
                  <a:srgbClr val="FF0000"/>
                </a:solidFill>
              </a:rPr>
              <a:t>OrderBy</a:t>
            </a:r>
            <a:r>
              <a:rPr lang="en-US" b="1" dirty="0" smtClean="0">
                <a:solidFill>
                  <a:srgbClr val="0000FF"/>
                </a:solidFill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</a:rPr>
              <a:t>ProductID</a:t>
            </a:r>
            <a:r>
              <a:rPr lang="en-US" b="1" dirty="0" smtClean="0">
                <a:solidFill>
                  <a:srgbClr val="0000FF"/>
                </a:solidFill>
              </a:rPr>
              <a:t>"&gt;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&lt;</a:t>
            </a:r>
            <a:r>
              <a:rPr lang="en-US" b="1" dirty="0" err="1" smtClean="0">
                <a:solidFill>
                  <a:srgbClr val="A31515"/>
                </a:solidFill>
              </a:rPr>
              <a:t>WhereParameters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        &lt;</a:t>
            </a:r>
            <a:r>
              <a:rPr lang="en-US" b="1" dirty="0" err="1" smtClean="0">
                <a:solidFill>
                  <a:srgbClr val="FFFF00"/>
                </a:solidFill>
              </a:rPr>
              <a:t>asp:Parameter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DefaultValue</a:t>
            </a:r>
            <a:r>
              <a:rPr lang="en-US" b="1" dirty="0" smtClean="0">
                <a:solidFill>
                  <a:srgbClr val="FFFF00"/>
                </a:solidFill>
              </a:rPr>
              <a:t>="no_image_available_small.gif"  </a:t>
            </a:r>
          </a:p>
          <a:p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                                    Name="</a:t>
            </a:r>
            <a:r>
              <a:rPr lang="en-US" b="1" dirty="0" err="1" smtClean="0">
                <a:solidFill>
                  <a:srgbClr val="FFFF00"/>
                </a:solidFill>
              </a:rPr>
              <a:t>ThumbnailPhotoFileName</a:t>
            </a:r>
            <a:r>
              <a:rPr lang="en-US" b="1" dirty="0" smtClean="0">
                <a:solidFill>
                  <a:srgbClr val="FFFF00"/>
                </a:solidFill>
              </a:rPr>
              <a:t>"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                                     Type="String" /&gt;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&lt;/</a:t>
            </a:r>
            <a:r>
              <a:rPr lang="en-US" b="1" dirty="0" err="1" smtClean="0">
                <a:solidFill>
                  <a:srgbClr val="A31515"/>
                </a:solidFill>
              </a:rPr>
              <a:t>WhereParameters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&lt;/</a:t>
            </a:r>
            <a:r>
              <a:rPr lang="en-US" b="1" dirty="0" err="1" smtClean="0">
                <a:solidFill>
                  <a:srgbClr val="A31515"/>
                </a:solidFill>
              </a:rPr>
              <a:t>asp</a:t>
            </a:r>
            <a:r>
              <a:rPr lang="en-US" b="1" dirty="0" err="1" smtClean="0">
                <a:solidFill>
                  <a:srgbClr val="0000FF"/>
                </a:solidFill>
              </a:rPr>
              <a:t>:</a:t>
            </a:r>
            <a:r>
              <a:rPr lang="en-US" b="1" dirty="0" err="1" smtClean="0">
                <a:solidFill>
                  <a:srgbClr val="A31515"/>
                </a:solidFill>
              </a:rPr>
              <a:t>LinqDataSource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0" grpId="1"/>
      <p:bldP spid="21" grpId="0"/>
      <p:bldP spid="21" grpId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ike\AppData\Local\Microsoft\Windows\Temporary Internet Files\Content.IE5\9YEP1LDL\MCj0426048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42753"/>
            <a:ext cx="2362200" cy="2529047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302514" y="457200"/>
            <a:ext cx="339368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JavaScript</a:t>
            </a:r>
          </a:p>
          <a:p>
            <a:pPr algn="ctr"/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Debugging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3200400"/>
            <a:ext cx="3657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Set IE as default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   browser in VS</a:t>
            </a:r>
            <a:br>
              <a:rPr lang="en-US" sz="2800" dirty="0" smtClean="0">
                <a:solidFill>
                  <a:schemeClr val="bg1"/>
                </a:solidFill>
              </a:rPr>
            </a:br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Enable script 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   debugging in IE</a:t>
            </a:r>
            <a:br>
              <a:rPr lang="en-US" sz="2800" dirty="0" smtClean="0">
                <a:solidFill>
                  <a:schemeClr val="bg1"/>
                </a:solidFill>
              </a:rPr>
            </a:br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Launch Debugger (F5)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r="11111" b="44933"/>
          <a:stretch>
            <a:fillRect/>
          </a:stretch>
        </p:blipFill>
        <p:spPr bwMode="auto">
          <a:xfrm>
            <a:off x="4343399" y="2743200"/>
            <a:ext cx="4675717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9"/>
          <p:cNvSpPr/>
          <p:nvPr/>
        </p:nvSpPr>
        <p:spPr>
          <a:xfrm>
            <a:off x="4800600" y="5181600"/>
            <a:ext cx="3429000" cy="838200"/>
          </a:xfrm>
          <a:prstGeom prst="ellipse">
            <a:avLst/>
          </a:prstGeom>
          <a:noFill/>
          <a:ln w="7620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762000"/>
            <a:ext cx="89916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C:\Program Files\Microsoft Visual Studio 9.0\VC&gt;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aspnet_merge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 -?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Utility to merge precompiled ASP.NET assemblies. Version 3.5.21022.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Copyright (c) Microsoft Corporation 2007. All rights reserved.</a:t>
            </a:r>
          </a:p>
          <a:p>
            <a:endParaRPr lang="en-US" sz="1400" dirty="0" smtClean="0">
              <a:solidFill>
                <a:schemeClr val="bg1"/>
              </a:solidFill>
              <a:latin typeface="Courier New" pitchFamily="49" charset="0"/>
              <a:ea typeface="MS UI Gothic" pitchFamily="34" charset="-128"/>
              <a:cs typeface="Courier New" pitchFamily="49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Usage:</a:t>
            </a: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aspnet_merge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 [-?]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applicationPath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 [-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keyfile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 filename [-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delaysign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]]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             [-o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assemblyname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 | -w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assemblyname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 | -prefix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prefix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]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             [-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copyattrs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 [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assemblyfile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]] [-debug] [-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nologo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]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             [-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errorstack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] [-r] [-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xmldocs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] [-a] [-log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logfile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]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             [-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allowattrs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 filename]</a:t>
            </a:r>
          </a:p>
          <a:p>
            <a:endParaRPr lang="en-US" sz="1400" dirty="0" smtClean="0">
              <a:solidFill>
                <a:schemeClr val="bg1"/>
              </a:solidFill>
              <a:latin typeface="Courier New" pitchFamily="49" charset="0"/>
              <a:ea typeface="MS UI Gothic" pitchFamily="34" charset="-128"/>
              <a:cs typeface="Courier New" pitchFamily="49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-?                  Display this help text.</a:t>
            </a: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applicationPath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     The physical path of the precompiled application.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-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keyfile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            The physical path to the strongly name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keyfile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.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-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delaysign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          Delay sign the merged assemblies.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-o                  Merge the entire application into a single assembly with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                    the given name. This option cannot be combined with the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                    -prefix or -w options.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-w                  Merge the application Web files into a single assembly with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                    the given name. This option cannot be combined with the -o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                    or -prefix options.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-prefix         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Prefix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 the merged assembly names with a specified string.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                    This option cannot be combined with the -o or -w options.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-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copyattrs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          Copy the assembly level attributes from the input assembly.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                    If input assembly is not specified, the main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App_Code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ea typeface="MS UI Gothic" pitchFamily="34" charset="-128"/>
              <a:cs typeface="Courier New" pitchFamily="49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                    assembly will be used instead.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-debug              Preserve debug information in the merged assembly. The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                    default is to remove debug information.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-76200"/>
            <a:ext cx="556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</a:t>
            </a:r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spnet_merge.exe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6553200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C:\Program Files\Microsoft Visual Studio 9.0\VC&gt;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aspnet_merge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MS UI Gothic" pitchFamily="34" charset="-128"/>
                <a:cs typeface="Courier New" pitchFamily="49" charset="0"/>
              </a:rPr>
              <a:t> -?</a:t>
            </a:r>
          </a:p>
        </p:txBody>
      </p:sp>
      <p:pic>
        <p:nvPicPr>
          <p:cNvPr id="2050" name="Picture 2" descr="C:\Users\Mike\AppData\Local\Microsoft\Windows\Temporary Internet Files\Content.IE5\MQBBY9AX\MCj0432537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2438" y="930275"/>
            <a:ext cx="5699125" cy="569912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28600" y="1624548"/>
            <a:ext cx="8686800" cy="378565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rgbClr val="FFFF00"/>
                </a:solidFill>
                <a:effectLst>
                  <a:outerShdw blurRad="114300" dist="38100" dir="2700000" algn="tl" rotWithShape="0">
                    <a:srgbClr val="FFC000"/>
                  </a:outerShdw>
                </a:effectLst>
                <a:latin typeface="Turntablz BB" pitchFamily="34" charset="0"/>
              </a:rPr>
              <a:t>web</a:t>
            </a:r>
          </a:p>
          <a:p>
            <a:pPr algn="ctr"/>
            <a:r>
              <a:rPr lang="en-US" sz="8000" dirty="0" smtClean="0">
                <a:solidFill>
                  <a:srgbClr val="FFFF00"/>
                </a:solidFill>
                <a:effectLst>
                  <a:outerShdw blurRad="114300" dist="38100" dir="2700000" algn="tl" rotWithShape="0">
                    <a:srgbClr val="FFC000"/>
                  </a:outerShdw>
                </a:effectLst>
                <a:latin typeface="Turntablz BB" pitchFamily="34" charset="0"/>
              </a:rPr>
              <a:t>deployment</a:t>
            </a:r>
          </a:p>
          <a:p>
            <a:pPr algn="ctr"/>
            <a:r>
              <a:rPr lang="en-US" sz="8000" dirty="0" smtClean="0">
                <a:solidFill>
                  <a:srgbClr val="FFFF00"/>
                </a:solidFill>
                <a:effectLst>
                  <a:outerShdw blurRad="114300" dist="38100" dir="2700000" algn="tl" rotWithShape="0">
                    <a:srgbClr val="FFC000"/>
                  </a:outerShdw>
                </a:effectLst>
                <a:latin typeface="Turntablz BB" pitchFamily="34" charset="0"/>
              </a:rPr>
              <a:t>projects</a:t>
            </a:r>
          </a:p>
        </p:txBody>
      </p:sp>
      <p:pic>
        <p:nvPicPr>
          <p:cNvPr id="7" name="toldya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/>
          <a:stretch>
            <a:fillRect/>
          </a:stretch>
        </p:blipFill>
        <p:spPr>
          <a:xfrm>
            <a:off x="8610600" y="3810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712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grpId="0" nodeType="withEffect">
                                  <p:stCondLst>
                                    <p:cond delay="5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2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4" grpId="0"/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0607" y="1905506"/>
            <a:ext cx="7602787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New ASP.NET</a:t>
            </a:r>
          </a:p>
          <a:p>
            <a:pPr algn="ctr"/>
            <a:r>
              <a:rPr lang="en-US" sz="9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AJAX Support!</a:t>
            </a:r>
            <a:endParaRPr lang="en-US" sz="96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5" name="lies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8305800" y="4572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17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255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ASP.NET 3.5 Extensions CTP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3352800"/>
            <a:ext cx="4818948" cy="315471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anDown">
              <a:avLst/>
            </a:prstTxWarp>
            <a:spAutoFit/>
          </a:bodyPr>
          <a:lstStyle/>
          <a:p>
            <a:pPr algn="ctr"/>
            <a:r>
              <a:rPr lang="en-US" sz="199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hiller" pitchFamily="82" charset="0"/>
              </a:rPr>
              <a:t>CRUD</a:t>
            </a:r>
            <a:endParaRPr lang="en-US" sz="199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hiller" pitchFamily="82" charset="0"/>
            </a:endParaRPr>
          </a:p>
        </p:txBody>
      </p:sp>
      <p:grpSp>
        <p:nvGrpSpPr>
          <p:cNvPr id="1032" name="Group 8"/>
          <p:cNvGrpSpPr>
            <a:grpSpLocks noChangeAspect="1"/>
          </p:cNvGrpSpPr>
          <p:nvPr/>
        </p:nvGrpSpPr>
        <p:grpSpPr bwMode="auto">
          <a:xfrm>
            <a:off x="2819400" y="1371600"/>
            <a:ext cx="4964111" cy="3799419"/>
            <a:chOff x="4181" y="2261"/>
            <a:chExt cx="1138" cy="871"/>
          </a:xfrm>
        </p:grpSpPr>
        <p:sp>
          <p:nvSpPr>
            <p:cNvPr id="1031" name="AutoShape 7"/>
            <p:cNvSpPr>
              <a:spLocks noChangeAspect="1" noChangeArrowheads="1" noTextEdit="1"/>
            </p:cNvSpPr>
            <p:nvPr/>
          </p:nvSpPr>
          <p:spPr bwMode="auto">
            <a:xfrm>
              <a:off x="4181" y="2261"/>
              <a:ext cx="1138" cy="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4368" y="2821"/>
              <a:ext cx="128" cy="302"/>
            </a:xfrm>
            <a:custGeom>
              <a:avLst/>
              <a:gdLst/>
              <a:ahLst/>
              <a:cxnLst>
                <a:cxn ang="0">
                  <a:pos x="112" y="531"/>
                </a:cxn>
                <a:cxn ang="0">
                  <a:pos x="99" y="479"/>
                </a:cxn>
                <a:cxn ang="0">
                  <a:pos x="108" y="450"/>
                </a:cxn>
                <a:cxn ang="0">
                  <a:pos x="126" y="454"/>
                </a:cxn>
                <a:cxn ang="0">
                  <a:pos x="146" y="456"/>
                </a:cxn>
                <a:cxn ang="0">
                  <a:pos x="167" y="456"/>
                </a:cxn>
                <a:cxn ang="0">
                  <a:pos x="178" y="426"/>
                </a:cxn>
                <a:cxn ang="0">
                  <a:pos x="156" y="426"/>
                </a:cxn>
                <a:cxn ang="0">
                  <a:pos x="136" y="425"/>
                </a:cxn>
                <a:cxn ang="0">
                  <a:pos x="117" y="422"/>
                </a:cxn>
                <a:cxn ang="0">
                  <a:pos x="101" y="417"/>
                </a:cxn>
                <a:cxn ang="0">
                  <a:pos x="120" y="308"/>
                </a:cxn>
                <a:cxn ang="0">
                  <a:pos x="154" y="195"/>
                </a:cxn>
                <a:cxn ang="0">
                  <a:pos x="192" y="92"/>
                </a:cxn>
                <a:cxn ang="0">
                  <a:pos x="225" y="13"/>
                </a:cxn>
                <a:cxn ang="0">
                  <a:pos x="192" y="14"/>
                </a:cxn>
                <a:cxn ang="0">
                  <a:pos x="161" y="89"/>
                </a:cxn>
                <a:cxn ang="0">
                  <a:pos x="119" y="204"/>
                </a:cxn>
                <a:cxn ang="0">
                  <a:pos x="82" y="339"/>
                </a:cxn>
                <a:cxn ang="0">
                  <a:pos x="64" y="398"/>
                </a:cxn>
                <a:cxn ang="0">
                  <a:pos x="49" y="384"/>
                </a:cxn>
                <a:cxn ang="0">
                  <a:pos x="33" y="346"/>
                </a:cxn>
                <a:cxn ang="0">
                  <a:pos x="36" y="276"/>
                </a:cxn>
                <a:cxn ang="0">
                  <a:pos x="56" y="212"/>
                </a:cxn>
                <a:cxn ang="0">
                  <a:pos x="75" y="171"/>
                </a:cxn>
                <a:cxn ang="0">
                  <a:pos x="52" y="149"/>
                </a:cxn>
                <a:cxn ang="0">
                  <a:pos x="38" y="176"/>
                </a:cxn>
                <a:cxn ang="0">
                  <a:pos x="14" y="238"/>
                </a:cxn>
                <a:cxn ang="0">
                  <a:pos x="0" y="316"/>
                </a:cxn>
                <a:cxn ang="0">
                  <a:pos x="18" y="390"/>
                </a:cxn>
                <a:cxn ang="0">
                  <a:pos x="27" y="404"/>
                </a:cxn>
                <a:cxn ang="0">
                  <a:pos x="40" y="417"/>
                </a:cxn>
                <a:cxn ang="0">
                  <a:pos x="53" y="427"/>
                </a:cxn>
                <a:cxn ang="0">
                  <a:pos x="70" y="436"/>
                </a:cxn>
                <a:cxn ang="0">
                  <a:pos x="75" y="512"/>
                </a:cxn>
                <a:cxn ang="0">
                  <a:pos x="101" y="570"/>
                </a:cxn>
                <a:cxn ang="0">
                  <a:pos x="128" y="592"/>
                </a:cxn>
                <a:cxn ang="0">
                  <a:pos x="164" y="603"/>
                </a:cxn>
                <a:cxn ang="0">
                  <a:pos x="207" y="605"/>
                </a:cxn>
                <a:cxn ang="0">
                  <a:pos x="257" y="594"/>
                </a:cxn>
                <a:cxn ang="0">
                  <a:pos x="227" y="571"/>
                </a:cxn>
                <a:cxn ang="0">
                  <a:pos x="189" y="576"/>
                </a:cxn>
                <a:cxn ang="0">
                  <a:pos x="158" y="571"/>
                </a:cxn>
                <a:cxn ang="0">
                  <a:pos x="133" y="560"/>
                </a:cxn>
              </a:cxnLst>
              <a:rect l="0" t="0" r="r" b="b"/>
              <a:pathLst>
                <a:path w="257" h="606">
                  <a:moveTo>
                    <a:pt x="124" y="550"/>
                  </a:moveTo>
                  <a:lnTo>
                    <a:pt x="112" y="531"/>
                  </a:lnTo>
                  <a:lnTo>
                    <a:pt x="104" y="507"/>
                  </a:lnTo>
                  <a:lnTo>
                    <a:pt x="99" y="479"/>
                  </a:lnTo>
                  <a:lnTo>
                    <a:pt x="98" y="448"/>
                  </a:lnTo>
                  <a:lnTo>
                    <a:pt x="108" y="450"/>
                  </a:lnTo>
                  <a:lnTo>
                    <a:pt x="117" y="451"/>
                  </a:lnTo>
                  <a:lnTo>
                    <a:pt x="126" y="454"/>
                  </a:lnTo>
                  <a:lnTo>
                    <a:pt x="135" y="455"/>
                  </a:lnTo>
                  <a:lnTo>
                    <a:pt x="146" y="456"/>
                  </a:lnTo>
                  <a:lnTo>
                    <a:pt x="156" y="456"/>
                  </a:lnTo>
                  <a:lnTo>
                    <a:pt x="167" y="456"/>
                  </a:lnTo>
                  <a:lnTo>
                    <a:pt x="179" y="456"/>
                  </a:lnTo>
                  <a:lnTo>
                    <a:pt x="178" y="426"/>
                  </a:lnTo>
                  <a:lnTo>
                    <a:pt x="166" y="426"/>
                  </a:lnTo>
                  <a:lnTo>
                    <a:pt x="156" y="426"/>
                  </a:lnTo>
                  <a:lnTo>
                    <a:pt x="146" y="425"/>
                  </a:lnTo>
                  <a:lnTo>
                    <a:pt x="136" y="425"/>
                  </a:lnTo>
                  <a:lnTo>
                    <a:pt x="126" y="423"/>
                  </a:lnTo>
                  <a:lnTo>
                    <a:pt x="117" y="422"/>
                  </a:lnTo>
                  <a:lnTo>
                    <a:pt x="109" y="419"/>
                  </a:lnTo>
                  <a:lnTo>
                    <a:pt x="101" y="417"/>
                  </a:lnTo>
                  <a:lnTo>
                    <a:pt x="108" y="364"/>
                  </a:lnTo>
                  <a:lnTo>
                    <a:pt x="120" y="308"/>
                  </a:lnTo>
                  <a:lnTo>
                    <a:pt x="135" y="251"/>
                  </a:lnTo>
                  <a:lnTo>
                    <a:pt x="154" y="195"/>
                  </a:lnTo>
                  <a:lnTo>
                    <a:pt x="172" y="142"/>
                  </a:lnTo>
                  <a:lnTo>
                    <a:pt x="192" y="92"/>
                  </a:lnTo>
                  <a:lnTo>
                    <a:pt x="209" y="48"/>
                  </a:lnTo>
                  <a:lnTo>
                    <a:pt x="225" y="13"/>
                  </a:lnTo>
                  <a:lnTo>
                    <a:pt x="199" y="0"/>
                  </a:lnTo>
                  <a:lnTo>
                    <a:pt x="192" y="14"/>
                  </a:lnTo>
                  <a:lnTo>
                    <a:pt x="179" y="45"/>
                  </a:lnTo>
                  <a:lnTo>
                    <a:pt x="161" y="89"/>
                  </a:lnTo>
                  <a:lnTo>
                    <a:pt x="140" y="143"/>
                  </a:lnTo>
                  <a:lnTo>
                    <a:pt x="119" y="204"/>
                  </a:lnTo>
                  <a:lnTo>
                    <a:pt x="98" y="271"/>
                  </a:lnTo>
                  <a:lnTo>
                    <a:pt x="82" y="339"/>
                  </a:lnTo>
                  <a:lnTo>
                    <a:pt x="72" y="404"/>
                  </a:lnTo>
                  <a:lnTo>
                    <a:pt x="64" y="398"/>
                  </a:lnTo>
                  <a:lnTo>
                    <a:pt x="56" y="392"/>
                  </a:lnTo>
                  <a:lnTo>
                    <a:pt x="49" y="384"/>
                  </a:lnTo>
                  <a:lnTo>
                    <a:pt x="44" y="375"/>
                  </a:lnTo>
                  <a:lnTo>
                    <a:pt x="33" y="346"/>
                  </a:lnTo>
                  <a:lnTo>
                    <a:pt x="31" y="311"/>
                  </a:lnTo>
                  <a:lnTo>
                    <a:pt x="36" y="276"/>
                  </a:lnTo>
                  <a:lnTo>
                    <a:pt x="44" y="242"/>
                  </a:lnTo>
                  <a:lnTo>
                    <a:pt x="56" y="212"/>
                  </a:lnTo>
                  <a:lnTo>
                    <a:pt x="67" y="187"/>
                  </a:lnTo>
                  <a:lnTo>
                    <a:pt x="75" y="171"/>
                  </a:lnTo>
                  <a:lnTo>
                    <a:pt x="79" y="164"/>
                  </a:lnTo>
                  <a:lnTo>
                    <a:pt x="52" y="149"/>
                  </a:lnTo>
                  <a:lnTo>
                    <a:pt x="48" y="158"/>
                  </a:lnTo>
                  <a:lnTo>
                    <a:pt x="38" y="176"/>
                  </a:lnTo>
                  <a:lnTo>
                    <a:pt x="26" y="205"/>
                  </a:lnTo>
                  <a:lnTo>
                    <a:pt x="14" y="238"/>
                  </a:lnTo>
                  <a:lnTo>
                    <a:pt x="5" y="276"/>
                  </a:lnTo>
                  <a:lnTo>
                    <a:pt x="0" y="316"/>
                  </a:lnTo>
                  <a:lnTo>
                    <a:pt x="4" y="355"/>
                  </a:lnTo>
                  <a:lnTo>
                    <a:pt x="18" y="390"/>
                  </a:lnTo>
                  <a:lnTo>
                    <a:pt x="22" y="397"/>
                  </a:lnTo>
                  <a:lnTo>
                    <a:pt x="27" y="404"/>
                  </a:lnTo>
                  <a:lnTo>
                    <a:pt x="33" y="411"/>
                  </a:lnTo>
                  <a:lnTo>
                    <a:pt x="40" y="417"/>
                  </a:lnTo>
                  <a:lnTo>
                    <a:pt x="46" y="423"/>
                  </a:lnTo>
                  <a:lnTo>
                    <a:pt x="53" y="427"/>
                  </a:lnTo>
                  <a:lnTo>
                    <a:pt x="61" y="432"/>
                  </a:lnTo>
                  <a:lnTo>
                    <a:pt x="70" y="436"/>
                  </a:lnTo>
                  <a:lnTo>
                    <a:pt x="70" y="477"/>
                  </a:lnTo>
                  <a:lnTo>
                    <a:pt x="75" y="512"/>
                  </a:lnTo>
                  <a:lnTo>
                    <a:pt x="85" y="544"/>
                  </a:lnTo>
                  <a:lnTo>
                    <a:pt x="101" y="570"/>
                  </a:lnTo>
                  <a:lnTo>
                    <a:pt x="113" y="583"/>
                  </a:lnTo>
                  <a:lnTo>
                    <a:pt x="128" y="592"/>
                  </a:lnTo>
                  <a:lnTo>
                    <a:pt x="146" y="599"/>
                  </a:lnTo>
                  <a:lnTo>
                    <a:pt x="164" y="603"/>
                  </a:lnTo>
                  <a:lnTo>
                    <a:pt x="185" y="606"/>
                  </a:lnTo>
                  <a:lnTo>
                    <a:pt x="207" y="605"/>
                  </a:lnTo>
                  <a:lnTo>
                    <a:pt x="231" y="601"/>
                  </a:lnTo>
                  <a:lnTo>
                    <a:pt x="257" y="594"/>
                  </a:lnTo>
                  <a:lnTo>
                    <a:pt x="249" y="565"/>
                  </a:lnTo>
                  <a:lnTo>
                    <a:pt x="227" y="571"/>
                  </a:lnTo>
                  <a:lnTo>
                    <a:pt x="208" y="575"/>
                  </a:lnTo>
                  <a:lnTo>
                    <a:pt x="189" y="576"/>
                  </a:lnTo>
                  <a:lnTo>
                    <a:pt x="173" y="575"/>
                  </a:lnTo>
                  <a:lnTo>
                    <a:pt x="158" y="571"/>
                  </a:lnTo>
                  <a:lnTo>
                    <a:pt x="144" y="567"/>
                  </a:lnTo>
                  <a:lnTo>
                    <a:pt x="133" y="560"/>
                  </a:lnTo>
                  <a:lnTo>
                    <a:pt x="124" y="550"/>
                  </a:lnTo>
                  <a:close/>
                </a:path>
              </a:pathLst>
            </a:custGeom>
            <a:solidFill>
              <a:srgbClr val="75B5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4380" y="2837"/>
              <a:ext cx="41" cy="41"/>
            </a:xfrm>
            <a:custGeom>
              <a:avLst/>
              <a:gdLst/>
              <a:ahLst/>
              <a:cxnLst>
                <a:cxn ang="0">
                  <a:pos x="41" y="83"/>
                </a:cxn>
                <a:cxn ang="0">
                  <a:pos x="49" y="82"/>
                </a:cxn>
                <a:cxn ang="0">
                  <a:pos x="57" y="80"/>
                </a:cxn>
                <a:cxn ang="0">
                  <a:pos x="64" y="76"/>
                </a:cxn>
                <a:cxn ang="0">
                  <a:pos x="70" y="71"/>
                </a:cxn>
                <a:cxn ang="0">
                  <a:pos x="76" y="65"/>
                </a:cxn>
                <a:cxn ang="0">
                  <a:pos x="79" y="58"/>
                </a:cxn>
                <a:cxn ang="0">
                  <a:pos x="81" y="50"/>
                </a:cxn>
                <a:cxn ang="0">
                  <a:pos x="83" y="42"/>
                </a:cxn>
                <a:cxn ang="0">
                  <a:pos x="81" y="34"/>
                </a:cxn>
                <a:cxn ang="0">
                  <a:pos x="79" y="26"/>
                </a:cxn>
                <a:cxn ang="0">
                  <a:pos x="76" y="19"/>
                </a:cxn>
                <a:cxn ang="0">
                  <a:pos x="70" y="13"/>
                </a:cxn>
                <a:cxn ang="0">
                  <a:pos x="64" y="7"/>
                </a:cxn>
                <a:cxn ang="0">
                  <a:pos x="57" y="4"/>
                </a:cxn>
                <a:cxn ang="0">
                  <a:pos x="49" y="2"/>
                </a:cxn>
                <a:cxn ang="0">
                  <a:pos x="41" y="0"/>
                </a:cxn>
                <a:cxn ang="0">
                  <a:pos x="33" y="2"/>
                </a:cxn>
                <a:cxn ang="0">
                  <a:pos x="25" y="4"/>
                </a:cxn>
                <a:cxn ang="0">
                  <a:pos x="18" y="7"/>
                </a:cxn>
                <a:cxn ang="0">
                  <a:pos x="12" y="13"/>
                </a:cxn>
                <a:cxn ang="0">
                  <a:pos x="6" y="19"/>
                </a:cxn>
                <a:cxn ang="0">
                  <a:pos x="3" y="26"/>
                </a:cxn>
                <a:cxn ang="0">
                  <a:pos x="1" y="34"/>
                </a:cxn>
                <a:cxn ang="0">
                  <a:pos x="0" y="42"/>
                </a:cxn>
                <a:cxn ang="0">
                  <a:pos x="1" y="50"/>
                </a:cxn>
                <a:cxn ang="0">
                  <a:pos x="3" y="58"/>
                </a:cxn>
                <a:cxn ang="0">
                  <a:pos x="6" y="65"/>
                </a:cxn>
                <a:cxn ang="0">
                  <a:pos x="12" y="71"/>
                </a:cxn>
                <a:cxn ang="0">
                  <a:pos x="18" y="76"/>
                </a:cxn>
                <a:cxn ang="0">
                  <a:pos x="25" y="80"/>
                </a:cxn>
                <a:cxn ang="0">
                  <a:pos x="33" y="82"/>
                </a:cxn>
                <a:cxn ang="0">
                  <a:pos x="41" y="83"/>
                </a:cxn>
              </a:cxnLst>
              <a:rect l="0" t="0" r="r" b="b"/>
              <a:pathLst>
                <a:path w="83" h="83">
                  <a:moveTo>
                    <a:pt x="41" y="83"/>
                  </a:moveTo>
                  <a:lnTo>
                    <a:pt x="49" y="82"/>
                  </a:lnTo>
                  <a:lnTo>
                    <a:pt x="57" y="80"/>
                  </a:lnTo>
                  <a:lnTo>
                    <a:pt x="64" y="76"/>
                  </a:lnTo>
                  <a:lnTo>
                    <a:pt x="70" y="71"/>
                  </a:lnTo>
                  <a:lnTo>
                    <a:pt x="76" y="65"/>
                  </a:lnTo>
                  <a:lnTo>
                    <a:pt x="79" y="58"/>
                  </a:lnTo>
                  <a:lnTo>
                    <a:pt x="81" y="50"/>
                  </a:lnTo>
                  <a:lnTo>
                    <a:pt x="83" y="42"/>
                  </a:lnTo>
                  <a:lnTo>
                    <a:pt x="81" y="34"/>
                  </a:lnTo>
                  <a:lnTo>
                    <a:pt x="79" y="26"/>
                  </a:lnTo>
                  <a:lnTo>
                    <a:pt x="76" y="19"/>
                  </a:lnTo>
                  <a:lnTo>
                    <a:pt x="70" y="13"/>
                  </a:lnTo>
                  <a:lnTo>
                    <a:pt x="64" y="7"/>
                  </a:lnTo>
                  <a:lnTo>
                    <a:pt x="57" y="4"/>
                  </a:lnTo>
                  <a:lnTo>
                    <a:pt x="49" y="2"/>
                  </a:lnTo>
                  <a:lnTo>
                    <a:pt x="41" y="0"/>
                  </a:lnTo>
                  <a:lnTo>
                    <a:pt x="33" y="2"/>
                  </a:lnTo>
                  <a:lnTo>
                    <a:pt x="25" y="4"/>
                  </a:lnTo>
                  <a:lnTo>
                    <a:pt x="18" y="7"/>
                  </a:lnTo>
                  <a:lnTo>
                    <a:pt x="12" y="13"/>
                  </a:lnTo>
                  <a:lnTo>
                    <a:pt x="6" y="19"/>
                  </a:lnTo>
                  <a:lnTo>
                    <a:pt x="3" y="26"/>
                  </a:lnTo>
                  <a:lnTo>
                    <a:pt x="1" y="34"/>
                  </a:lnTo>
                  <a:lnTo>
                    <a:pt x="0" y="42"/>
                  </a:lnTo>
                  <a:lnTo>
                    <a:pt x="1" y="50"/>
                  </a:lnTo>
                  <a:lnTo>
                    <a:pt x="3" y="58"/>
                  </a:lnTo>
                  <a:lnTo>
                    <a:pt x="6" y="65"/>
                  </a:lnTo>
                  <a:lnTo>
                    <a:pt x="12" y="71"/>
                  </a:lnTo>
                  <a:lnTo>
                    <a:pt x="18" y="76"/>
                  </a:lnTo>
                  <a:lnTo>
                    <a:pt x="25" y="80"/>
                  </a:lnTo>
                  <a:lnTo>
                    <a:pt x="33" y="82"/>
                  </a:lnTo>
                  <a:lnTo>
                    <a:pt x="41" y="83"/>
                  </a:lnTo>
                  <a:close/>
                </a:path>
              </a:pathLst>
            </a:custGeom>
            <a:solidFill>
              <a:srgbClr val="75B5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4411" y="2779"/>
              <a:ext cx="21" cy="20"/>
            </a:xfrm>
            <a:custGeom>
              <a:avLst/>
              <a:gdLst/>
              <a:ahLst/>
              <a:cxnLst>
                <a:cxn ang="0">
                  <a:pos x="21" y="41"/>
                </a:cxn>
                <a:cxn ang="0">
                  <a:pos x="29" y="39"/>
                </a:cxn>
                <a:cxn ang="0">
                  <a:pos x="36" y="35"/>
                </a:cxn>
                <a:cxn ang="0">
                  <a:pos x="40" y="28"/>
                </a:cxn>
                <a:cxn ang="0">
                  <a:pos x="41" y="20"/>
                </a:cxn>
                <a:cxn ang="0">
                  <a:pos x="40" y="13"/>
                </a:cxn>
                <a:cxn ang="0">
                  <a:pos x="36" y="6"/>
                </a:cxn>
                <a:cxn ang="0">
                  <a:pos x="29" y="1"/>
                </a:cxn>
                <a:cxn ang="0">
                  <a:pos x="21" y="0"/>
                </a:cxn>
                <a:cxn ang="0">
                  <a:pos x="13" y="1"/>
                </a:cxn>
                <a:cxn ang="0">
                  <a:pos x="6" y="6"/>
                </a:cxn>
                <a:cxn ang="0">
                  <a:pos x="1" y="13"/>
                </a:cxn>
                <a:cxn ang="0">
                  <a:pos x="0" y="20"/>
                </a:cxn>
                <a:cxn ang="0">
                  <a:pos x="1" y="28"/>
                </a:cxn>
                <a:cxn ang="0">
                  <a:pos x="6" y="35"/>
                </a:cxn>
                <a:cxn ang="0">
                  <a:pos x="13" y="39"/>
                </a:cxn>
                <a:cxn ang="0">
                  <a:pos x="21" y="41"/>
                </a:cxn>
              </a:cxnLst>
              <a:rect l="0" t="0" r="r" b="b"/>
              <a:pathLst>
                <a:path w="41" h="41">
                  <a:moveTo>
                    <a:pt x="21" y="41"/>
                  </a:moveTo>
                  <a:lnTo>
                    <a:pt x="29" y="39"/>
                  </a:lnTo>
                  <a:lnTo>
                    <a:pt x="36" y="35"/>
                  </a:lnTo>
                  <a:lnTo>
                    <a:pt x="40" y="28"/>
                  </a:lnTo>
                  <a:lnTo>
                    <a:pt x="41" y="20"/>
                  </a:lnTo>
                  <a:lnTo>
                    <a:pt x="40" y="13"/>
                  </a:lnTo>
                  <a:lnTo>
                    <a:pt x="36" y="6"/>
                  </a:lnTo>
                  <a:lnTo>
                    <a:pt x="29" y="1"/>
                  </a:lnTo>
                  <a:lnTo>
                    <a:pt x="21" y="0"/>
                  </a:lnTo>
                  <a:lnTo>
                    <a:pt x="13" y="1"/>
                  </a:lnTo>
                  <a:lnTo>
                    <a:pt x="6" y="6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8"/>
                  </a:lnTo>
                  <a:lnTo>
                    <a:pt x="6" y="35"/>
                  </a:lnTo>
                  <a:lnTo>
                    <a:pt x="13" y="39"/>
                  </a:lnTo>
                  <a:lnTo>
                    <a:pt x="21" y="41"/>
                  </a:lnTo>
                  <a:close/>
                </a:path>
              </a:pathLst>
            </a:custGeom>
            <a:solidFill>
              <a:srgbClr val="75B5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4451" y="2723"/>
              <a:ext cx="23" cy="22"/>
            </a:xfrm>
            <a:custGeom>
              <a:avLst/>
              <a:gdLst/>
              <a:ahLst/>
              <a:cxnLst>
                <a:cxn ang="0">
                  <a:pos x="22" y="45"/>
                </a:cxn>
                <a:cxn ang="0">
                  <a:pos x="32" y="43"/>
                </a:cxn>
                <a:cxn ang="0">
                  <a:pos x="39" y="38"/>
                </a:cxn>
                <a:cxn ang="0">
                  <a:pos x="43" y="31"/>
                </a:cxn>
                <a:cxn ang="0">
                  <a:pos x="45" y="22"/>
                </a:cxn>
                <a:cxn ang="0">
                  <a:pos x="43" y="14"/>
                </a:cxn>
                <a:cxn ang="0">
                  <a:pos x="39" y="7"/>
                </a:cxn>
                <a:cxn ang="0">
                  <a:pos x="32" y="3"/>
                </a:cxn>
                <a:cxn ang="0">
                  <a:pos x="22" y="0"/>
                </a:cxn>
                <a:cxn ang="0">
                  <a:pos x="13" y="3"/>
                </a:cxn>
                <a:cxn ang="0">
                  <a:pos x="6" y="7"/>
                </a:cxn>
                <a:cxn ang="0">
                  <a:pos x="2" y="14"/>
                </a:cxn>
                <a:cxn ang="0">
                  <a:pos x="0" y="22"/>
                </a:cxn>
                <a:cxn ang="0">
                  <a:pos x="2" y="31"/>
                </a:cxn>
                <a:cxn ang="0">
                  <a:pos x="6" y="38"/>
                </a:cxn>
                <a:cxn ang="0">
                  <a:pos x="13" y="43"/>
                </a:cxn>
                <a:cxn ang="0">
                  <a:pos x="22" y="45"/>
                </a:cxn>
              </a:cxnLst>
              <a:rect l="0" t="0" r="r" b="b"/>
              <a:pathLst>
                <a:path w="45" h="45">
                  <a:moveTo>
                    <a:pt x="22" y="45"/>
                  </a:moveTo>
                  <a:lnTo>
                    <a:pt x="32" y="43"/>
                  </a:lnTo>
                  <a:lnTo>
                    <a:pt x="39" y="38"/>
                  </a:lnTo>
                  <a:lnTo>
                    <a:pt x="43" y="31"/>
                  </a:lnTo>
                  <a:lnTo>
                    <a:pt x="45" y="22"/>
                  </a:lnTo>
                  <a:lnTo>
                    <a:pt x="43" y="14"/>
                  </a:lnTo>
                  <a:lnTo>
                    <a:pt x="39" y="7"/>
                  </a:lnTo>
                  <a:lnTo>
                    <a:pt x="32" y="3"/>
                  </a:lnTo>
                  <a:lnTo>
                    <a:pt x="22" y="0"/>
                  </a:lnTo>
                  <a:lnTo>
                    <a:pt x="13" y="3"/>
                  </a:lnTo>
                  <a:lnTo>
                    <a:pt x="6" y="7"/>
                  </a:lnTo>
                  <a:lnTo>
                    <a:pt x="2" y="14"/>
                  </a:lnTo>
                  <a:lnTo>
                    <a:pt x="0" y="22"/>
                  </a:lnTo>
                  <a:lnTo>
                    <a:pt x="2" y="31"/>
                  </a:lnTo>
                  <a:lnTo>
                    <a:pt x="6" y="38"/>
                  </a:lnTo>
                  <a:lnTo>
                    <a:pt x="13" y="43"/>
                  </a:lnTo>
                  <a:lnTo>
                    <a:pt x="22" y="45"/>
                  </a:lnTo>
                  <a:close/>
                </a:path>
              </a:pathLst>
            </a:custGeom>
            <a:solidFill>
              <a:srgbClr val="75B5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4489" y="2839"/>
              <a:ext cx="33" cy="33"/>
            </a:xfrm>
            <a:custGeom>
              <a:avLst/>
              <a:gdLst/>
              <a:ahLst/>
              <a:cxnLst>
                <a:cxn ang="0">
                  <a:pos x="34" y="67"/>
                </a:cxn>
                <a:cxn ang="0">
                  <a:pos x="46" y="64"/>
                </a:cxn>
                <a:cxn ang="0">
                  <a:pos x="58" y="56"/>
                </a:cxn>
                <a:cxn ang="0">
                  <a:pos x="65" y="46"/>
                </a:cxn>
                <a:cxn ang="0">
                  <a:pos x="67" y="33"/>
                </a:cxn>
                <a:cxn ang="0">
                  <a:pos x="65" y="21"/>
                </a:cxn>
                <a:cxn ang="0">
                  <a:pos x="58" y="9"/>
                </a:cxn>
                <a:cxn ang="0">
                  <a:pos x="46" y="2"/>
                </a:cxn>
                <a:cxn ang="0">
                  <a:pos x="34" y="0"/>
                </a:cxn>
                <a:cxn ang="0">
                  <a:pos x="21" y="2"/>
                </a:cxn>
                <a:cxn ang="0">
                  <a:pos x="11" y="9"/>
                </a:cxn>
                <a:cxn ang="0">
                  <a:pos x="3" y="21"/>
                </a:cxn>
                <a:cxn ang="0">
                  <a:pos x="0" y="33"/>
                </a:cxn>
                <a:cxn ang="0">
                  <a:pos x="3" y="46"/>
                </a:cxn>
                <a:cxn ang="0">
                  <a:pos x="11" y="56"/>
                </a:cxn>
                <a:cxn ang="0">
                  <a:pos x="21" y="64"/>
                </a:cxn>
                <a:cxn ang="0">
                  <a:pos x="34" y="67"/>
                </a:cxn>
              </a:cxnLst>
              <a:rect l="0" t="0" r="r" b="b"/>
              <a:pathLst>
                <a:path w="67" h="67">
                  <a:moveTo>
                    <a:pt x="34" y="67"/>
                  </a:moveTo>
                  <a:lnTo>
                    <a:pt x="46" y="64"/>
                  </a:lnTo>
                  <a:lnTo>
                    <a:pt x="58" y="56"/>
                  </a:lnTo>
                  <a:lnTo>
                    <a:pt x="65" y="46"/>
                  </a:lnTo>
                  <a:lnTo>
                    <a:pt x="67" y="33"/>
                  </a:lnTo>
                  <a:lnTo>
                    <a:pt x="65" y="21"/>
                  </a:lnTo>
                  <a:lnTo>
                    <a:pt x="58" y="9"/>
                  </a:lnTo>
                  <a:lnTo>
                    <a:pt x="46" y="2"/>
                  </a:lnTo>
                  <a:lnTo>
                    <a:pt x="34" y="0"/>
                  </a:lnTo>
                  <a:lnTo>
                    <a:pt x="21" y="2"/>
                  </a:lnTo>
                  <a:lnTo>
                    <a:pt x="11" y="9"/>
                  </a:lnTo>
                  <a:lnTo>
                    <a:pt x="3" y="21"/>
                  </a:lnTo>
                  <a:lnTo>
                    <a:pt x="0" y="33"/>
                  </a:lnTo>
                  <a:lnTo>
                    <a:pt x="3" y="46"/>
                  </a:lnTo>
                  <a:lnTo>
                    <a:pt x="11" y="56"/>
                  </a:lnTo>
                  <a:lnTo>
                    <a:pt x="21" y="64"/>
                  </a:lnTo>
                  <a:lnTo>
                    <a:pt x="34" y="67"/>
                  </a:lnTo>
                  <a:close/>
                </a:path>
              </a:pathLst>
            </a:custGeom>
            <a:solidFill>
              <a:srgbClr val="75B5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4307" y="2916"/>
              <a:ext cx="20" cy="2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3" y="1"/>
                </a:cxn>
                <a:cxn ang="0">
                  <a:pos x="6" y="6"/>
                </a:cxn>
                <a:cxn ang="0">
                  <a:pos x="1" y="13"/>
                </a:cxn>
                <a:cxn ang="0">
                  <a:pos x="0" y="21"/>
                </a:cxn>
                <a:cxn ang="0">
                  <a:pos x="1" y="29"/>
                </a:cxn>
                <a:cxn ang="0">
                  <a:pos x="6" y="36"/>
                </a:cxn>
                <a:cxn ang="0">
                  <a:pos x="13" y="40"/>
                </a:cxn>
                <a:cxn ang="0">
                  <a:pos x="21" y="42"/>
                </a:cxn>
                <a:cxn ang="0">
                  <a:pos x="29" y="40"/>
                </a:cxn>
                <a:cxn ang="0">
                  <a:pos x="36" y="36"/>
                </a:cxn>
                <a:cxn ang="0">
                  <a:pos x="41" y="29"/>
                </a:cxn>
                <a:cxn ang="0">
                  <a:pos x="42" y="21"/>
                </a:cxn>
                <a:cxn ang="0">
                  <a:pos x="41" y="13"/>
                </a:cxn>
                <a:cxn ang="0">
                  <a:pos x="36" y="6"/>
                </a:cxn>
                <a:cxn ang="0">
                  <a:pos x="29" y="1"/>
                </a:cxn>
                <a:cxn ang="0">
                  <a:pos x="21" y="0"/>
                </a:cxn>
              </a:cxnLst>
              <a:rect l="0" t="0" r="r" b="b"/>
              <a:pathLst>
                <a:path w="42" h="42">
                  <a:moveTo>
                    <a:pt x="21" y="0"/>
                  </a:moveTo>
                  <a:lnTo>
                    <a:pt x="13" y="1"/>
                  </a:lnTo>
                  <a:lnTo>
                    <a:pt x="6" y="6"/>
                  </a:lnTo>
                  <a:lnTo>
                    <a:pt x="1" y="13"/>
                  </a:lnTo>
                  <a:lnTo>
                    <a:pt x="0" y="21"/>
                  </a:lnTo>
                  <a:lnTo>
                    <a:pt x="1" y="29"/>
                  </a:lnTo>
                  <a:lnTo>
                    <a:pt x="6" y="36"/>
                  </a:lnTo>
                  <a:lnTo>
                    <a:pt x="13" y="40"/>
                  </a:lnTo>
                  <a:lnTo>
                    <a:pt x="21" y="42"/>
                  </a:lnTo>
                  <a:lnTo>
                    <a:pt x="29" y="40"/>
                  </a:lnTo>
                  <a:lnTo>
                    <a:pt x="36" y="36"/>
                  </a:lnTo>
                  <a:lnTo>
                    <a:pt x="41" y="29"/>
                  </a:lnTo>
                  <a:lnTo>
                    <a:pt x="42" y="21"/>
                  </a:lnTo>
                  <a:lnTo>
                    <a:pt x="41" y="13"/>
                  </a:lnTo>
                  <a:lnTo>
                    <a:pt x="36" y="6"/>
                  </a:lnTo>
                  <a:lnTo>
                    <a:pt x="29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75B5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4290" y="2983"/>
              <a:ext cx="66" cy="66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52" y="1"/>
                </a:cxn>
                <a:cxn ang="0">
                  <a:pos x="40" y="6"/>
                </a:cxn>
                <a:cxn ang="0">
                  <a:pos x="29" y="11"/>
                </a:cxn>
                <a:cxn ang="0">
                  <a:pos x="19" y="19"/>
                </a:cxn>
                <a:cxn ang="0">
                  <a:pos x="11" y="29"/>
                </a:cxn>
                <a:cxn ang="0">
                  <a:pos x="4" y="40"/>
                </a:cxn>
                <a:cxn ang="0">
                  <a:pos x="1" y="53"/>
                </a:cxn>
                <a:cxn ang="0">
                  <a:pos x="0" y="65"/>
                </a:cxn>
                <a:cxn ang="0">
                  <a:pos x="1" y="79"/>
                </a:cxn>
                <a:cxn ang="0">
                  <a:pos x="4" y="91"/>
                </a:cxn>
                <a:cxn ang="0">
                  <a:pos x="11" y="102"/>
                </a:cxn>
                <a:cxn ang="0">
                  <a:pos x="19" y="111"/>
                </a:cxn>
                <a:cxn ang="0">
                  <a:pos x="29" y="120"/>
                </a:cxn>
                <a:cxn ang="0">
                  <a:pos x="40" y="126"/>
                </a:cxn>
                <a:cxn ang="0">
                  <a:pos x="52" y="130"/>
                </a:cxn>
                <a:cxn ang="0">
                  <a:pos x="65" y="131"/>
                </a:cxn>
                <a:cxn ang="0">
                  <a:pos x="78" y="130"/>
                </a:cxn>
                <a:cxn ang="0">
                  <a:pos x="91" y="126"/>
                </a:cxn>
                <a:cxn ang="0">
                  <a:pos x="102" y="120"/>
                </a:cxn>
                <a:cxn ang="0">
                  <a:pos x="112" y="111"/>
                </a:cxn>
                <a:cxn ang="0">
                  <a:pos x="120" y="102"/>
                </a:cxn>
                <a:cxn ang="0">
                  <a:pos x="125" y="91"/>
                </a:cxn>
                <a:cxn ang="0">
                  <a:pos x="130" y="79"/>
                </a:cxn>
                <a:cxn ang="0">
                  <a:pos x="131" y="65"/>
                </a:cxn>
                <a:cxn ang="0">
                  <a:pos x="130" y="53"/>
                </a:cxn>
                <a:cxn ang="0">
                  <a:pos x="125" y="40"/>
                </a:cxn>
                <a:cxn ang="0">
                  <a:pos x="120" y="29"/>
                </a:cxn>
                <a:cxn ang="0">
                  <a:pos x="112" y="19"/>
                </a:cxn>
                <a:cxn ang="0">
                  <a:pos x="102" y="11"/>
                </a:cxn>
                <a:cxn ang="0">
                  <a:pos x="91" y="6"/>
                </a:cxn>
                <a:cxn ang="0">
                  <a:pos x="78" y="1"/>
                </a:cxn>
                <a:cxn ang="0">
                  <a:pos x="65" y="0"/>
                </a:cxn>
              </a:cxnLst>
              <a:rect l="0" t="0" r="r" b="b"/>
              <a:pathLst>
                <a:path w="131" h="131">
                  <a:moveTo>
                    <a:pt x="65" y="0"/>
                  </a:moveTo>
                  <a:lnTo>
                    <a:pt x="52" y="1"/>
                  </a:lnTo>
                  <a:lnTo>
                    <a:pt x="40" y="6"/>
                  </a:lnTo>
                  <a:lnTo>
                    <a:pt x="29" y="11"/>
                  </a:lnTo>
                  <a:lnTo>
                    <a:pt x="19" y="19"/>
                  </a:lnTo>
                  <a:lnTo>
                    <a:pt x="11" y="29"/>
                  </a:lnTo>
                  <a:lnTo>
                    <a:pt x="4" y="40"/>
                  </a:lnTo>
                  <a:lnTo>
                    <a:pt x="1" y="53"/>
                  </a:lnTo>
                  <a:lnTo>
                    <a:pt x="0" y="65"/>
                  </a:lnTo>
                  <a:lnTo>
                    <a:pt x="1" y="79"/>
                  </a:lnTo>
                  <a:lnTo>
                    <a:pt x="4" y="91"/>
                  </a:lnTo>
                  <a:lnTo>
                    <a:pt x="11" y="102"/>
                  </a:lnTo>
                  <a:lnTo>
                    <a:pt x="19" y="111"/>
                  </a:lnTo>
                  <a:lnTo>
                    <a:pt x="29" y="120"/>
                  </a:lnTo>
                  <a:lnTo>
                    <a:pt x="40" y="126"/>
                  </a:lnTo>
                  <a:lnTo>
                    <a:pt x="52" y="130"/>
                  </a:lnTo>
                  <a:lnTo>
                    <a:pt x="65" y="131"/>
                  </a:lnTo>
                  <a:lnTo>
                    <a:pt x="78" y="130"/>
                  </a:lnTo>
                  <a:lnTo>
                    <a:pt x="91" y="126"/>
                  </a:lnTo>
                  <a:lnTo>
                    <a:pt x="102" y="120"/>
                  </a:lnTo>
                  <a:lnTo>
                    <a:pt x="112" y="111"/>
                  </a:lnTo>
                  <a:lnTo>
                    <a:pt x="120" y="102"/>
                  </a:lnTo>
                  <a:lnTo>
                    <a:pt x="125" y="91"/>
                  </a:lnTo>
                  <a:lnTo>
                    <a:pt x="130" y="79"/>
                  </a:lnTo>
                  <a:lnTo>
                    <a:pt x="131" y="65"/>
                  </a:lnTo>
                  <a:lnTo>
                    <a:pt x="130" y="53"/>
                  </a:lnTo>
                  <a:lnTo>
                    <a:pt x="125" y="40"/>
                  </a:lnTo>
                  <a:lnTo>
                    <a:pt x="120" y="29"/>
                  </a:lnTo>
                  <a:lnTo>
                    <a:pt x="112" y="19"/>
                  </a:lnTo>
                  <a:lnTo>
                    <a:pt x="102" y="11"/>
                  </a:lnTo>
                  <a:lnTo>
                    <a:pt x="91" y="6"/>
                  </a:lnTo>
                  <a:lnTo>
                    <a:pt x="78" y="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75B5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4280" y="2820"/>
              <a:ext cx="53" cy="52"/>
            </a:xfrm>
            <a:custGeom>
              <a:avLst/>
              <a:gdLst/>
              <a:ahLst/>
              <a:cxnLst>
                <a:cxn ang="0">
                  <a:pos x="105" y="53"/>
                </a:cxn>
                <a:cxn ang="0">
                  <a:pos x="104" y="43"/>
                </a:cxn>
                <a:cxn ang="0">
                  <a:pos x="100" y="32"/>
                </a:cxn>
                <a:cxn ang="0">
                  <a:pos x="96" y="23"/>
                </a:cxn>
                <a:cxn ang="0">
                  <a:pos x="90" y="16"/>
                </a:cxn>
                <a:cxn ang="0">
                  <a:pos x="82" y="9"/>
                </a:cxn>
                <a:cxn ang="0">
                  <a:pos x="74" y="5"/>
                </a:cxn>
                <a:cxn ang="0">
                  <a:pos x="64" y="1"/>
                </a:cxn>
                <a:cxn ang="0">
                  <a:pos x="53" y="0"/>
                </a:cxn>
                <a:cxn ang="0">
                  <a:pos x="43" y="1"/>
                </a:cxn>
                <a:cxn ang="0">
                  <a:pos x="32" y="5"/>
                </a:cxn>
                <a:cxn ang="0">
                  <a:pos x="23" y="9"/>
                </a:cxn>
                <a:cxn ang="0">
                  <a:pos x="16" y="16"/>
                </a:cxn>
                <a:cxn ang="0">
                  <a:pos x="9" y="23"/>
                </a:cxn>
                <a:cxn ang="0">
                  <a:pos x="5" y="32"/>
                </a:cxn>
                <a:cxn ang="0">
                  <a:pos x="1" y="43"/>
                </a:cxn>
                <a:cxn ang="0">
                  <a:pos x="0" y="53"/>
                </a:cxn>
                <a:cxn ang="0">
                  <a:pos x="1" y="63"/>
                </a:cxn>
                <a:cxn ang="0">
                  <a:pos x="5" y="74"/>
                </a:cxn>
                <a:cxn ang="0">
                  <a:pos x="9" y="82"/>
                </a:cxn>
                <a:cxn ang="0">
                  <a:pos x="16" y="90"/>
                </a:cxn>
                <a:cxn ang="0">
                  <a:pos x="23" y="96"/>
                </a:cxn>
                <a:cxn ang="0">
                  <a:pos x="32" y="100"/>
                </a:cxn>
                <a:cxn ang="0">
                  <a:pos x="43" y="104"/>
                </a:cxn>
                <a:cxn ang="0">
                  <a:pos x="53" y="105"/>
                </a:cxn>
                <a:cxn ang="0">
                  <a:pos x="64" y="104"/>
                </a:cxn>
                <a:cxn ang="0">
                  <a:pos x="74" y="100"/>
                </a:cxn>
                <a:cxn ang="0">
                  <a:pos x="82" y="96"/>
                </a:cxn>
                <a:cxn ang="0">
                  <a:pos x="90" y="90"/>
                </a:cxn>
                <a:cxn ang="0">
                  <a:pos x="96" y="82"/>
                </a:cxn>
                <a:cxn ang="0">
                  <a:pos x="100" y="74"/>
                </a:cxn>
                <a:cxn ang="0">
                  <a:pos x="104" y="63"/>
                </a:cxn>
                <a:cxn ang="0">
                  <a:pos x="105" y="53"/>
                </a:cxn>
              </a:cxnLst>
              <a:rect l="0" t="0" r="r" b="b"/>
              <a:pathLst>
                <a:path w="105" h="105">
                  <a:moveTo>
                    <a:pt x="105" y="53"/>
                  </a:moveTo>
                  <a:lnTo>
                    <a:pt x="104" y="43"/>
                  </a:lnTo>
                  <a:lnTo>
                    <a:pt x="100" y="32"/>
                  </a:lnTo>
                  <a:lnTo>
                    <a:pt x="96" y="23"/>
                  </a:lnTo>
                  <a:lnTo>
                    <a:pt x="90" y="16"/>
                  </a:lnTo>
                  <a:lnTo>
                    <a:pt x="82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3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3" y="9"/>
                  </a:lnTo>
                  <a:lnTo>
                    <a:pt x="16" y="16"/>
                  </a:lnTo>
                  <a:lnTo>
                    <a:pt x="9" y="23"/>
                  </a:lnTo>
                  <a:lnTo>
                    <a:pt x="5" y="32"/>
                  </a:lnTo>
                  <a:lnTo>
                    <a:pt x="1" y="43"/>
                  </a:lnTo>
                  <a:lnTo>
                    <a:pt x="0" y="53"/>
                  </a:lnTo>
                  <a:lnTo>
                    <a:pt x="1" y="63"/>
                  </a:lnTo>
                  <a:lnTo>
                    <a:pt x="5" y="74"/>
                  </a:lnTo>
                  <a:lnTo>
                    <a:pt x="9" y="82"/>
                  </a:lnTo>
                  <a:lnTo>
                    <a:pt x="16" y="90"/>
                  </a:lnTo>
                  <a:lnTo>
                    <a:pt x="23" y="96"/>
                  </a:lnTo>
                  <a:lnTo>
                    <a:pt x="32" y="100"/>
                  </a:lnTo>
                  <a:lnTo>
                    <a:pt x="43" y="104"/>
                  </a:lnTo>
                  <a:lnTo>
                    <a:pt x="53" y="105"/>
                  </a:lnTo>
                  <a:lnTo>
                    <a:pt x="64" y="104"/>
                  </a:lnTo>
                  <a:lnTo>
                    <a:pt x="74" y="100"/>
                  </a:lnTo>
                  <a:lnTo>
                    <a:pt x="82" y="96"/>
                  </a:lnTo>
                  <a:lnTo>
                    <a:pt x="90" y="90"/>
                  </a:lnTo>
                  <a:lnTo>
                    <a:pt x="96" y="82"/>
                  </a:lnTo>
                  <a:lnTo>
                    <a:pt x="100" y="74"/>
                  </a:lnTo>
                  <a:lnTo>
                    <a:pt x="104" y="63"/>
                  </a:lnTo>
                  <a:lnTo>
                    <a:pt x="105" y="53"/>
                  </a:lnTo>
                  <a:close/>
                </a:path>
              </a:pathLst>
            </a:custGeom>
            <a:solidFill>
              <a:srgbClr val="75B5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4329" y="2754"/>
              <a:ext cx="27" cy="27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16" y="2"/>
                </a:cxn>
                <a:cxn ang="0">
                  <a:pos x="8" y="8"/>
                </a:cxn>
                <a:cxn ang="0">
                  <a:pos x="2" y="16"/>
                </a:cxn>
                <a:cxn ang="0">
                  <a:pos x="0" y="26"/>
                </a:cxn>
                <a:cxn ang="0">
                  <a:pos x="2" y="37"/>
                </a:cxn>
                <a:cxn ang="0">
                  <a:pos x="8" y="45"/>
                </a:cxn>
                <a:cxn ang="0">
                  <a:pos x="16" y="50"/>
                </a:cxn>
                <a:cxn ang="0">
                  <a:pos x="27" y="53"/>
                </a:cxn>
                <a:cxn ang="0">
                  <a:pos x="37" y="50"/>
                </a:cxn>
                <a:cxn ang="0">
                  <a:pos x="45" y="45"/>
                </a:cxn>
                <a:cxn ang="0">
                  <a:pos x="51" y="37"/>
                </a:cxn>
                <a:cxn ang="0">
                  <a:pos x="53" y="26"/>
                </a:cxn>
                <a:cxn ang="0">
                  <a:pos x="51" y="16"/>
                </a:cxn>
                <a:cxn ang="0">
                  <a:pos x="45" y="8"/>
                </a:cxn>
                <a:cxn ang="0">
                  <a:pos x="37" y="2"/>
                </a:cxn>
                <a:cxn ang="0">
                  <a:pos x="27" y="0"/>
                </a:cxn>
              </a:cxnLst>
              <a:rect l="0" t="0" r="r" b="b"/>
              <a:pathLst>
                <a:path w="53" h="53">
                  <a:moveTo>
                    <a:pt x="27" y="0"/>
                  </a:moveTo>
                  <a:lnTo>
                    <a:pt x="16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6" y="50"/>
                  </a:lnTo>
                  <a:lnTo>
                    <a:pt x="27" y="53"/>
                  </a:lnTo>
                  <a:lnTo>
                    <a:pt x="37" y="50"/>
                  </a:lnTo>
                  <a:lnTo>
                    <a:pt x="45" y="45"/>
                  </a:lnTo>
                  <a:lnTo>
                    <a:pt x="51" y="37"/>
                  </a:lnTo>
                  <a:lnTo>
                    <a:pt x="53" y="26"/>
                  </a:lnTo>
                  <a:lnTo>
                    <a:pt x="51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75B5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4181" y="2871"/>
              <a:ext cx="69" cy="69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55" y="1"/>
                </a:cxn>
                <a:cxn ang="0">
                  <a:pos x="43" y="6"/>
                </a:cxn>
                <a:cxn ang="0">
                  <a:pos x="31" y="12"/>
                </a:cxn>
                <a:cxn ang="0">
                  <a:pos x="21" y="21"/>
                </a:cxn>
                <a:cxn ang="0">
                  <a:pos x="12" y="31"/>
                </a:cxn>
                <a:cxn ang="0">
                  <a:pos x="6" y="43"/>
                </a:cxn>
                <a:cxn ang="0">
                  <a:pos x="1" y="56"/>
                </a:cxn>
                <a:cxn ang="0">
                  <a:pos x="0" y="69"/>
                </a:cxn>
                <a:cxn ang="0">
                  <a:pos x="1" y="83"/>
                </a:cxn>
                <a:cxn ang="0">
                  <a:pos x="6" y="97"/>
                </a:cxn>
                <a:cxn ang="0">
                  <a:pos x="12" y="109"/>
                </a:cxn>
                <a:cxn ang="0">
                  <a:pos x="21" y="119"/>
                </a:cxn>
                <a:cxn ang="0">
                  <a:pos x="31" y="128"/>
                </a:cxn>
                <a:cxn ang="0">
                  <a:pos x="43" y="134"/>
                </a:cxn>
                <a:cxn ang="0">
                  <a:pos x="55" y="138"/>
                </a:cxn>
                <a:cxn ang="0">
                  <a:pos x="69" y="140"/>
                </a:cxn>
                <a:cxn ang="0">
                  <a:pos x="83" y="138"/>
                </a:cxn>
                <a:cxn ang="0">
                  <a:pos x="96" y="134"/>
                </a:cxn>
                <a:cxn ang="0">
                  <a:pos x="107" y="128"/>
                </a:cxn>
                <a:cxn ang="0">
                  <a:pos x="118" y="119"/>
                </a:cxn>
                <a:cxn ang="0">
                  <a:pos x="127" y="109"/>
                </a:cxn>
                <a:cxn ang="0">
                  <a:pos x="133" y="97"/>
                </a:cxn>
                <a:cxn ang="0">
                  <a:pos x="137" y="83"/>
                </a:cxn>
                <a:cxn ang="0">
                  <a:pos x="138" y="69"/>
                </a:cxn>
                <a:cxn ang="0">
                  <a:pos x="137" y="56"/>
                </a:cxn>
                <a:cxn ang="0">
                  <a:pos x="133" y="43"/>
                </a:cxn>
                <a:cxn ang="0">
                  <a:pos x="127" y="31"/>
                </a:cxn>
                <a:cxn ang="0">
                  <a:pos x="118" y="21"/>
                </a:cxn>
                <a:cxn ang="0">
                  <a:pos x="107" y="12"/>
                </a:cxn>
                <a:cxn ang="0">
                  <a:pos x="96" y="6"/>
                </a:cxn>
                <a:cxn ang="0">
                  <a:pos x="83" y="1"/>
                </a:cxn>
                <a:cxn ang="0">
                  <a:pos x="69" y="0"/>
                </a:cxn>
              </a:cxnLst>
              <a:rect l="0" t="0" r="r" b="b"/>
              <a:pathLst>
                <a:path w="138" h="140">
                  <a:moveTo>
                    <a:pt x="69" y="0"/>
                  </a:moveTo>
                  <a:lnTo>
                    <a:pt x="55" y="1"/>
                  </a:lnTo>
                  <a:lnTo>
                    <a:pt x="43" y="6"/>
                  </a:lnTo>
                  <a:lnTo>
                    <a:pt x="31" y="12"/>
                  </a:lnTo>
                  <a:lnTo>
                    <a:pt x="21" y="21"/>
                  </a:lnTo>
                  <a:lnTo>
                    <a:pt x="12" y="31"/>
                  </a:lnTo>
                  <a:lnTo>
                    <a:pt x="6" y="43"/>
                  </a:lnTo>
                  <a:lnTo>
                    <a:pt x="1" y="56"/>
                  </a:lnTo>
                  <a:lnTo>
                    <a:pt x="0" y="69"/>
                  </a:lnTo>
                  <a:lnTo>
                    <a:pt x="1" y="83"/>
                  </a:lnTo>
                  <a:lnTo>
                    <a:pt x="6" y="97"/>
                  </a:lnTo>
                  <a:lnTo>
                    <a:pt x="12" y="109"/>
                  </a:lnTo>
                  <a:lnTo>
                    <a:pt x="21" y="119"/>
                  </a:lnTo>
                  <a:lnTo>
                    <a:pt x="31" y="128"/>
                  </a:lnTo>
                  <a:lnTo>
                    <a:pt x="43" y="134"/>
                  </a:lnTo>
                  <a:lnTo>
                    <a:pt x="55" y="138"/>
                  </a:lnTo>
                  <a:lnTo>
                    <a:pt x="69" y="140"/>
                  </a:lnTo>
                  <a:lnTo>
                    <a:pt x="83" y="138"/>
                  </a:lnTo>
                  <a:lnTo>
                    <a:pt x="96" y="134"/>
                  </a:lnTo>
                  <a:lnTo>
                    <a:pt x="107" y="128"/>
                  </a:lnTo>
                  <a:lnTo>
                    <a:pt x="118" y="119"/>
                  </a:lnTo>
                  <a:lnTo>
                    <a:pt x="127" y="109"/>
                  </a:lnTo>
                  <a:lnTo>
                    <a:pt x="133" y="97"/>
                  </a:lnTo>
                  <a:lnTo>
                    <a:pt x="137" y="83"/>
                  </a:lnTo>
                  <a:lnTo>
                    <a:pt x="138" y="69"/>
                  </a:lnTo>
                  <a:lnTo>
                    <a:pt x="137" y="56"/>
                  </a:lnTo>
                  <a:lnTo>
                    <a:pt x="133" y="43"/>
                  </a:lnTo>
                  <a:lnTo>
                    <a:pt x="127" y="31"/>
                  </a:lnTo>
                  <a:lnTo>
                    <a:pt x="118" y="21"/>
                  </a:lnTo>
                  <a:lnTo>
                    <a:pt x="107" y="12"/>
                  </a:lnTo>
                  <a:lnTo>
                    <a:pt x="96" y="6"/>
                  </a:lnTo>
                  <a:lnTo>
                    <a:pt x="83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75B5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5024" y="2403"/>
              <a:ext cx="25" cy="32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51" y="7"/>
                </a:cxn>
                <a:cxn ang="0">
                  <a:pos x="0" y="0"/>
                </a:cxn>
                <a:cxn ang="0">
                  <a:pos x="2" y="54"/>
                </a:cxn>
                <a:cxn ang="0">
                  <a:pos x="11" y="57"/>
                </a:cxn>
                <a:cxn ang="0">
                  <a:pos x="20" y="59"/>
                </a:cxn>
                <a:cxn ang="0">
                  <a:pos x="25" y="62"/>
                </a:cxn>
                <a:cxn ang="0">
                  <a:pos x="29" y="66"/>
                </a:cxn>
              </a:cxnLst>
              <a:rect l="0" t="0" r="r" b="b"/>
              <a:pathLst>
                <a:path w="51" h="66">
                  <a:moveTo>
                    <a:pt x="29" y="66"/>
                  </a:moveTo>
                  <a:lnTo>
                    <a:pt x="51" y="7"/>
                  </a:lnTo>
                  <a:lnTo>
                    <a:pt x="0" y="0"/>
                  </a:lnTo>
                  <a:lnTo>
                    <a:pt x="2" y="54"/>
                  </a:lnTo>
                  <a:lnTo>
                    <a:pt x="11" y="57"/>
                  </a:lnTo>
                  <a:lnTo>
                    <a:pt x="20" y="59"/>
                  </a:lnTo>
                  <a:lnTo>
                    <a:pt x="25" y="62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75B5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4454" y="2275"/>
              <a:ext cx="778" cy="857"/>
            </a:xfrm>
            <a:custGeom>
              <a:avLst/>
              <a:gdLst/>
              <a:ahLst/>
              <a:cxnLst>
                <a:cxn ang="0">
                  <a:pos x="1246" y="705"/>
                </a:cxn>
                <a:cxn ang="0">
                  <a:pos x="1366" y="629"/>
                </a:cxn>
                <a:cxn ang="0">
                  <a:pos x="1426" y="537"/>
                </a:cxn>
                <a:cxn ang="0">
                  <a:pos x="1419" y="461"/>
                </a:cxn>
                <a:cxn ang="0">
                  <a:pos x="1386" y="420"/>
                </a:cxn>
                <a:cxn ang="0">
                  <a:pos x="1347" y="221"/>
                </a:cxn>
                <a:cxn ang="0">
                  <a:pos x="1272" y="342"/>
                </a:cxn>
                <a:cxn ang="0">
                  <a:pos x="1248" y="224"/>
                </a:cxn>
                <a:cxn ang="0">
                  <a:pos x="1161" y="314"/>
                </a:cxn>
                <a:cxn ang="0">
                  <a:pos x="1043" y="33"/>
                </a:cxn>
                <a:cxn ang="0">
                  <a:pos x="1018" y="0"/>
                </a:cxn>
                <a:cxn ang="0">
                  <a:pos x="929" y="132"/>
                </a:cxn>
                <a:cxn ang="0">
                  <a:pos x="892" y="124"/>
                </a:cxn>
                <a:cxn ang="0">
                  <a:pos x="811" y="177"/>
                </a:cxn>
                <a:cxn ang="0">
                  <a:pos x="816" y="253"/>
                </a:cxn>
                <a:cxn ang="0">
                  <a:pos x="783" y="363"/>
                </a:cxn>
                <a:cxn ang="0">
                  <a:pos x="791" y="414"/>
                </a:cxn>
                <a:cxn ang="0">
                  <a:pos x="659" y="414"/>
                </a:cxn>
                <a:cxn ang="0">
                  <a:pos x="713" y="518"/>
                </a:cxn>
                <a:cxn ang="0">
                  <a:pos x="682" y="609"/>
                </a:cxn>
                <a:cxn ang="0">
                  <a:pos x="695" y="652"/>
                </a:cxn>
                <a:cxn ang="0">
                  <a:pos x="597" y="864"/>
                </a:cxn>
                <a:cxn ang="0">
                  <a:pos x="536" y="897"/>
                </a:cxn>
                <a:cxn ang="0">
                  <a:pos x="569" y="979"/>
                </a:cxn>
                <a:cxn ang="0">
                  <a:pos x="197" y="1275"/>
                </a:cxn>
                <a:cxn ang="0">
                  <a:pos x="166" y="1306"/>
                </a:cxn>
                <a:cxn ang="0">
                  <a:pos x="169" y="1329"/>
                </a:cxn>
                <a:cxn ang="0">
                  <a:pos x="66" y="1428"/>
                </a:cxn>
                <a:cxn ang="0">
                  <a:pos x="128" y="1513"/>
                </a:cxn>
                <a:cxn ang="0">
                  <a:pos x="167" y="1519"/>
                </a:cxn>
                <a:cxn ang="0">
                  <a:pos x="198" y="1502"/>
                </a:cxn>
                <a:cxn ang="0">
                  <a:pos x="356" y="1612"/>
                </a:cxn>
                <a:cxn ang="0">
                  <a:pos x="375" y="1605"/>
                </a:cxn>
                <a:cxn ang="0">
                  <a:pos x="526" y="1666"/>
                </a:cxn>
                <a:cxn ang="0">
                  <a:pos x="572" y="1643"/>
                </a:cxn>
                <a:cxn ang="0">
                  <a:pos x="559" y="1707"/>
                </a:cxn>
                <a:cxn ang="0">
                  <a:pos x="617" y="1654"/>
                </a:cxn>
                <a:cxn ang="0">
                  <a:pos x="649" y="1653"/>
                </a:cxn>
                <a:cxn ang="0">
                  <a:pos x="701" y="1556"/>
                </a:cxn>
                <a:cxn ang="0">
                  <a:pos x="721" y="1519"/>
                </a:cxn>
                <a:cxn ang="0">
                  <a:pos x="704" y="1478"/>
                </a:cxn>
                <a:cxn ang="0">
                  <a:pos x="654" y="1022"/>
                </a:cxn>
                <a:cxn ang="0">
                  <a:pos x="693" y="1013"/>
                </a:cxn>
                <a:cxn ang="0">
                  <a:pos x="778" y="724"/>
                </a:cxn>
                <a:cxn ang="0">
                  <a:pos x="900" y="758"/>
                </a:cxn>
                <a:cxn ang="0">
                  <a:pos x="829" y="1138"/>
                </a:cxn>
                <a:cxn ang="0">
                  <a:pos x="808" y="1426"/>
                </a:cxn>
                <a:cxn ang="0">
                  <a:pos x="740" y="1500"/>
                </a:cxn>
                <a:cxn ang="0">
                  <a:pos x="863" y="1551"/>
                </a:cxn>
                <a:cxn ang="0">
                  <a:pos x="1019" y="1525"/>
                </a:cxn>
                <a:cxn ang="0">
                  <a:pos x="1038" y="1457"/>
                </a:cxn>
                <a:cxn ang="0">
                  <a:pos x="1117" y="1285"/>
                </a:cxn>
                <a:cxn ang="0">
                  <a:pos x="1207" y="1272"/>
                </a:cxn>
                <a:cxn ang="0">
                  <a:pos x="1292" y="1431"/>
                </a:cxn>
                <a:cxn ang="0">
                  <a:pos x="1250" y="1487"/>
                </a:cxn>
                <a:cxn ang="0">
                  <a:pos x="1257" y="1529"/>
                </a:cxn>
                <a:cxn ang="0">
                  <a:pos x="1366" y="1551"/>
                </a:cxn>
                <a:cxn ang="0">
                  <a:pos x="1499" y="1507"/>
                </a:cxn>
                <a:cxn ang="0">
                  <a:pos x="1552" y="1405"/>
                </a:cxn>
                <a:cxn ang="0">
                  <a:pos x="1509" y="1377"/>
                </a:cxn>
              </a:cxnLst>
              <a:rect l="0" t="0" r="r" b="b"/>
              <a:pathLst>
                <a:path w="1557" h="1714">
                  <a:moveTo>
                    <a:pt x="1509" y="1377"/>
                  </a:moveTo>
                  <a:lnTo>
                    <a:pt x="1533" y="1369"/>
                  </a:lnTo>
                  <a:lnTo>
                    <a:pt x="1328" y="1082"/>
                  </a:lnTo>
                  <a:lnTo>
                    <a:pt x="1401" y="1074"/>
                  </a:lnTo>
                  <a:lnTo>
                    <a:pt x="1222" y="716"/>
                  </a:lnTo>
                  <a:lnTo>
                    <a:pt x="1246" y="705"/>
                  </a:lnTo>
                  <a:lnTo>
                    <a:pt x="1270" y="694"/>
                  </a:lnTo>
                  <a:lnTo>
                    <a:pt x="1292" y="682"/>
                  </a:lnTo>
                  <a:lnTo>
                    <a:pt x="1313" y="670"/>
                  </a:lnTo>
                  <a:lnTo>
                    <a:pt x="1332" y="657"/>
                  </a:lnTo>
                  <a:lnTo>
                    <a:pt x="1350" y="643"/>
                  </a:lnTo>
                  <a:lnTo>
                    <a:pt x="1366" y="629"/>
                  </a:lnTo>
                  <a:lnTo>
                    <a:pt x="1381" y="614"/>
                  </a:lnTo>
                  <a:lnTo>
                    <a:pt x="1393" y="599"/>
                  </a:lnTo>
                  <a:lnTo>
                    <a:pt x="1405" y="585"/>
                  </a:lnTo>
                  <a:lnTo>
                    <a:pt x="1414" y="570"/>
                  </a:lnTo>
                  <a:lnTo>
                    <a:pt x="1421" y="553"/>
                  </a:lnTo>
                  <a:lnTo>
                    <a:pt x="1426" y="537"/>
                  </a:lnTo>
                  <a:lnTo>
                    <a:pt x="1429" y="521"/>
                  </a:lnTo>
                  <a:lnTo>
                    <a:pt x="1429" y="506"/>
                  </a:lnTo>
                  <a:lnTo>
                    <a:pt x="1428" y="490"/>
                  </a:lnTo>
                  <a:lnTo>
                    <a:pt x="1426" y="481"/>
                  </a:lnTo>
                  <a:lnTo>
                    <a:pt x="1422" y="471"/>
                  </a:lnTo>
                  <a:lnTo>
                    <a:pt x="1419" y="461"/>
                  </a:lnTo>
                  <a:lnTo>
                    <a:pt x="1414" y="453"/>
                  </a:lnTo>
                  <a:lnTo>
                    <a:pt x="1408" y="444"/>
                  </a:lnTo>
                  <a:lnTo>
                    <a:pt x="1401" y="436"/>
                  </a:lnTo>
                  <a:lnTo>
                    <a:pt x="1394" y="428"/>
                  </a:lnTo>
                  <a:lnTo>
                    <a:pt x="1386" y="420"/>
                  </a:lnTo>
                  <a:lnTo>
                    <a:pt x="1386" y="420"/>
                  </a:lnTo>
                  <a:lnTo>
                    <a:pt x="1386" y="420"/>
                  </a:lnTo>
                  <a:lnTo>
                    <a:pt x="1386" y="420"/>
                  </a:lnTo>
                  <a:lnTo>
                    <a:pt x="1385" y="419"/>
                  </a:lnTo>
                  <a:lnTo>
                    <a:pt x="1361" y="384"/>
                  </a:lnTo>
                  <a:lnTo>
                    <a:pt x="1420" y="294"/>
                  </a:lnTo>
                  <a:lnTo>
                    <a:pt x="1347" y="221"/>
                  </a:lnTo>
                  <a:lnTo>
                    <a:pt x="1301" y="276"/>
                  </a:lnTo>
                  <a:lnTo>
                    <a:pt x="1345" y="310"/>
                  </a:lnTo>
                  <a:lnTo>
                    <a:pt x="1309" y="360"/>
                  </a:lnTo>
                  <a:lnTo>
                    <a:pt x="1300" y="353"/>
                  </a:lnTo>
                  <a:lnTo>
                    <a:pt x="1287" y="347"/>
                  </a:lnTo>
                  <a:lnTo>
                    <a:pt x="1272" y="342"/>
                  </a:lnTo>
                  <a:lnTo>
                    <a:pt x="1257" y="336"/>
                  </a:lnTo>
                  <a:lnTo>
                    <a:pt x="1242" y="331"/>
                  </a:lnTo>
                  <a:lnTo>
                    <a:pt x="1231" y="328"/>
                  </a:lnTo>
                  <a:lnTo>
                    <a:pt x="1223" y="325"/>
                  </a:lnTo>
                  <a:lnTo>
                    <a:pt x="1219" y="324"/>
                  </a:lnTo>
                  <a:lnTo>
                    <a:pt x="1248" y="224"/>
                  </a:lnTo>
                  <a:lnTo>
                    <a:pt x="1159" y="193"/>
                  </a:lnTo>
                  <a:lnTo>
                    <a:pt x="1141" y="255"/>
                  </a:lnTo>
                  <a:lnTo>
                    <a:pt x="1192" y="262"/>
                  </a:lnTo>
                  <a:lnTo>
                    <a:pt x="1170" y="321"/>
                  </a:lnTo>
                  <a:lnTo>
                    <a:pt x="1166" y="317"/>
                  </a:lnTo>
                  <a:lnTo>
                    <a:pt x="1161" y="314"/>
                  </a:lnTo>
                  <a:lnTo>
                    <a:pt x="1152" y="312"/>
                  </a:lnTo>
                  <a:lnTo>
                    <a:pt x="1143" y="309"/>
                  </a:lnTo>
                  <a:lnTo>
                    <a:pt x="1141" y="255"/>
                  </a:lnTo>
                  <a:lnTo>
                    <a:pt x="989" y="169"/>
                  </a:lnTo>
                  <a:lnTo>
                    <a:pt x="1043" y="36"/>
                  </a:lnTo>
                  <a:lnTo>
                    <a:pt x="1043" y="33"/>
                  </a:lnTo>
                  <a:lnTo>
                    <a:pt x="1043" y="26"/>
                  </a:lnTo>
                  <a:lnTo>
                    <a:pt x="1043" y="19"/>
                  </a:lnTo>
                  <a:lnTo>
                    <a:pt x="1043" y="16"/>
                  </a:lnTo>
                  <a:lnTo>
                    <a:pt x="1028" y="0"/>
                  </a:lnTo>
                  <a:lnTo>
                    <a:pt x="1025" y="0"/>
                  </a:lnTo>
                  <a:lnTo>
                    <a:pt x="1018" y="0"/>
                  </a:lnTo>
                  <a:lnTo>
                    <a:pt x="1010" y="0"/>
                  </a:lnTo>
                  <a:lnTo>
                    <a:pt x="1006" y="0"/>
                  </a:lnTo>
                  <a:lnTo>
                    <a:pt x="991" y="16"/>
                  </a:lnTo>
                  <a:lnTo>
                    <a:pt x="940" y="138"/>
                  </a:lnTo>
                  <a:lnTo>
                    <a:pt x="935" y="134"/>
                  </a:lnTo>
                  <a:lnTo>
                    <a:pt x="929" y="132"/>
                  </a:lnTo>
                  <a:lnTo>
                    <a:pt x="923" y="130"/>
                  </a:lnTo>
                  <a:lnTo>
                    <a:pt x="917" y="127"/>
                  </a:lnTo>
                  <a:lnTo>
                    <a:pt x="912" y="126"/>
                  </a:lnTo>
                  <a:lnTo>
                    <a:pt x="905" y="125"/>
                  </a:lnTo>
                  <a:lnTo>
                    <a:pt x="899" y="124"/>
                  </a:lnTo>
                  <a:lnTo>
                    <a:pt x="892" y="124"/>
                  </a:lnTo>
                  <a:lnTo>
                    <a:pt x="875" y="126"/>
                  </a:lnTo>
                  <a:lnTo>
                    <a:pt x="857" y="131"/>
                  </a:lnTo>
                  <a:lnTo>
                    <a:pt x="842" y="139"/>
                  </a:lnTo>
                  <a:lnTo>
                    <a:pt x="830" y="149"/>
                  </a:lnTo>
                  <a:lnTo>
                    <a:pt x="819" y="162"/>
                  </a:lnTo>
                  <a:lnTo>
                    <a:pt x="811" y="177"/>
                  </a:lnTo>
                  <a:lnTo>
                    <a:pt x="807" y="193"/>
                  </a:lnTo>
                  <a:lnTo>
                    <a:pt x="804" y="210"/>
                  </a:lnTo>
                  <a:lnTo>
                    <a:pt x="806" y="222"/>
                  </a:lnTo>
                  <a:lnTo>
                    <a:pt x="808" y="232"/>
                  </a:lnTo>
                  <a:lnTo>
                    <a:pt x="811" y="243"/>
                  </a:lnTo>
                  <a:lnTo>
                    <a:pt x="816" y="253"/>
                  </a:lnTo>
                  <a:lnTo>
                    <a:pt x="822" y="261"/>
                  </a:lnTo>
                  <a:lnTo>
                    <a:pt x="829" y="269"/>
                  </a:lnTo>
                  <a:lnTo>
                    <a:pt x="837" y="277"/>
                  </a:lnTo>
                  <a:lnTo>
                    <a:pt x="846" y="283"/>
                  </a:lnTo>
                  <a:lnTo>
                    <a:pt x="764" y="309"/>
                  </a:lnTo>
                  <a:lnTo>
                    <a:pt x="783" y="363"/>
                  </a:lnTo>
                  <a:lnTo>
                    <a:pt x="838" y="340"/>
                  </a:lnTo>
                  <a:lnTo>
                    <a:pt x="846" y="367"/>
                  </a:lnTo>
                  <a:lnTo>
                    <a:pt x="837" y="389"/>
                  </a:lnTo>
                  <a:lnTo>
                    <a:pt x="822" y="396"/>
                  </a:lnTo>
                  <a:lnTo>
                    <a:pt x="806" y="405"/>
                  </a:lnTo>
                  <a:lnTo>
                    <a:pt x="791" y="414"/>
                  </a:lnTo>
                  <a:lnTo>
                    <a:pt x="777" y="423"/>
                  </a:lnTo>
                  <a:lnTo>
                    <a:pt x="765" y="431"/>
                  </a:lnTo>
                  <a:lnTo>
                    <a:pt x="755" y="438"/>
                  </a:lnTo>
                  <a:lnTo>
                    <a:pt x="749" y="443"/>
                  </a:lnTo>
                  <a:lnTo>
                    <a:pt x="747" y="445"/>
                  </a:lnTo>
                  <a:lnTo>
                    <a:pt x="659" y="414"/>
                  </a:lnTo>
                  <a:lnTo>
                    <a:pt x="618" y="461"/>
                  </a:lnTo>
                  <a:lnTo>
                    <a:pt x="662" y="496"/>
                  </a:lnTo>
                  <a:lnTo>
                    <a:pt x="696" y="461"/>
                  </a:lnTo>
                  <a:lnTo>
                    <a:pt x="739" y="489"/>
                  </a:lnTo>
                  <a:lnTo>
                    <a:pt x="725" y="503"/>
                  </a:lnTo>
                  <a:lnTo>
                    <a:pt x="713" y="518"/>
                  </a:lnTo>
                  <a:lnTo>
                    <a:pt x="703" y="533"/>
                  </a:lnTo>
                  <a:lnTo>
                    <a:pt x="695" y="548"/>
                  </a:lnTo>
                  <a:lnTo>
                    <a:pt x="689" y="563"/>
                  </a:lnTo>
                  <a:lnTo>
                    <a:pt x="685" y="578"/>
                  </a:lnTo>
                  <a:lnTo>
                    <a:pt x="682" y="594"/>
                  </a:lnTo>
                  <a:lnTo>
                    <a:pt x="682" y="609"/>
                  </a:lnTo>
                  <a:lnTo>
                    <a:pt x="683" y="611"/>
                  </a:lnTo>
                  <a:lnTo>
                    <a:pt x="683" y="614"/>
                  </a:lnTo>
                  <a:lnTo>
                    <a:pt x="683" y="618"/>
                  </a:lnTo>
                  <a:lnTo>
                    <a:pt x="683" y="620"/>
                  </a:lnTo>
                  <a:lnTo>
                    <a:pt x="688" y="636"/>
                  </a:lnTo>
                  <a:lnTo>
                    <a:pt x="695" y="652"/>
                  </a:lnTo>
                  <a:lnTo>
                    <a:pt x="704" y="667"/>
                  </a:lnTo>
                  <a:lnTo>
                    <a:pt x="716" y="681"/>
                  </a:lnTo>
                  <a:lnTo>
                    <a:pt x="637" y="868"/>
                  </a:lnTo>
                  <a:lnTo>
                    <a:pt x="625" y="867"/>
                  </a:lnTo>
                  <a:lnTo>
                    <a:pt x="611" y="865"/>
                  </a:lnTo>
                  <a:lnTo>
                    <a:pt x="597" y="864"/>
                  </a:lnTo>
                  <a:lnTo>
                    <a:pt x="583" y="865"/>
                  </a:lnTo>
                  <a:lnTo>
                    <a:pt x="569" y="868"/>
                  </a:lnTo>
                  <a:lnTo>
                    <a:pt x="557" y="872"/>
                  </a:lnTo>
                  <a:lnTo>
                    <a:pt x="547" y="878"/>
                  </a:lnTo>
                  <a:lnTo>
                    <a:pt x="539" y="887"/>
                  </a:lnTo>
                  <a:lnTo>
                    <a:pt x="536" y="897"/>
                  </a:lnTo>
                  <a:lnTo>
                    <a:pt x="535" y="908"/>
                  </a:lnTo>
                  <a:lnTo>
                    <a:pt x="536" y="920"/>
                  </a:lnTo>
                  <a:lnTo>
                    <a:pt x="539" y="932"/>
                  </a:lnTo>
                  <a:lnTo>
                    <a:pt x="546" y="946"/>
                  </a:lnTo>
                  <a:lnTo>
                    <a:pt x="557" y="962"/>
                  </a:lnTo>
                  <a:lnTo>
                    <a:pt x="569" y="979"/>
                  </a:lnTo>
                  <a:lnTo>
                    <a:pt x="584" y="998"/>
                  </a:lnTo>
                  <a:lnTo>
                    <a:pt x="433" y="1365"/>
                  </a:lnTo>
                  <a:lnTo>
                    <a:pt x="220" y="1278"/>
                  </a:lnTo>
                  <a:lnTo>
                    <a:pt x="212" y="1275"/>
                  </a:lnTo>
                  <a:lnTo>
                    <a:pt x="205" y="1274"/>
                  </a:lnTo>
                  <a:lnTo>
                    <a:pt x="197" y="1275"/>
                  </a:lnTo>
                  <a:lnTo>
                    <a:pt x="190" y="1278"/>
                  </a:lnTo>
                  <a:lnTo>
                    <a:pt x="183" y="1281"/>
                  </a:lnTo>
                  <a:lnTo>
                    <a:pt x="178" y="1286"/>
                  </a:lnTo>
                  <a:lnTo>
                    <a:pt x="172" y="1291"/>
                  </a:lnTo>
                  <a:lnTo>
                    <a:pt x="168" y="1298"/>
                  </a:lnTo>
                  <a:lnTo>
                    <a:pt x="166" y="1306"/>
                  </a:lnTo>
                  <a:lnTo>
                    <a:pt x="166" y="1313"/>
                  </a:lnTo>
                  <a:lnTo>
                    <a:pt x="166" y="1321"/>
                  </a:lnTo>
                  <a:lnTo>
                    <a:pt x="168" y="1328"/>
                  </a:lnTo>
                  <a:lnTo>
                    <a:pt x="168" y="1329"/>
                  </a:lnTo>
                  <a:lnTo>
                    <a:pt x="169" y="1329"/>
                  </a:lnTo>
                  <a:lnTo>
                    <a:pt x="169" y="1329"/>
                  </a:lnTo>
                  <a:lnTo>
                    <a:pt x="169" y="1331"/>
                  </a:lnTo>
                  <a:lnTo>
                    <a:pt x="158" y="1359"/>
                  </a:lnTo>
                  <a:lnTo>
                    <a:pt x="140" y="1384"/>
                  </a:lnTo>
                  <a:lnTo>
                    <a:pt x="115" y="1402"/>
                  </a:lnTo>
                  <a:lnTo>
                    <a:pt x="90" y="1417"/>
                  </a:lnTo>
                  <a:lnTo>
                    <a:pt x="66" y="1428"/>
                  </a:lnTo>
                  <a:lnTo>
                    <a:pt x="44" y="1437"/>
                  </a:lnTo>
                  <a:lnTo>
                    <a:pt x="29" y="1441"/>
                  </a:lnTo>
                  <a:lnTo>
                    <a:pt x="23" y="1442"/>
                  </a:lnTo>
                  <a:lnTo>
                    <a:pt x="0" y="1448"/>
                  </a:lnTo>
                  <a:lnTo>
                    <a:pt x="128" y="1503"/>
                  </a:lnTo>
                  <a:lnTo>
                    <a:pt x="128" y="1513"/>
                  </a:lnTo>
                  <a:lnTo>
                    <a:pt x="131" y="1513"/>
                  </a:lnTo>
                  <a:lnTo>
                    <a:pt x="135" y="1511"/>
                  </a:lnTo>
                  <a:lnTo>
                    <a:pt x="137" y="1511"/>
                  </a:lnTo>
                  <a:lnTo>
                    <a:pt x="141" y="1510"/>
                  </a:lnTo>
                  <a:lnTo>
                    <a:pt x="166" y="1521"/>
                  </a:lnTo>
                  <a:lnTo>
                    <a:pt x="167" y="1519"/>
                  </a:lnTo>
                  <a:lnTo>
                    <a:pt x="171" y="1518"/>
                  </a:lnTo>
                  <a:lnTo>
                    <a:pt x="174" y="1516"/>
                  </a:lnTo>
                  <a:lnTo>
                    <a:pt x="180" y="1513"/>
                  </a:lnTo>
                  <a:lnTo>
                    <a:pt x="186" y="1509"/>
                  </a:lnTo>
                  <a:lnTo>
                    <a:pt x="193" y="1506"/>
                  </a:lnTo>
                  <a:lnTo>
                    <a:pt x="198" y="1502"/>
                  </a:lnTo>
                  <a:lnTo>
                    <a:pt x="203" y="1500"/>
                  </a:lnTo>
                  <a:lnTo>
                    <a:pt x="205" y="1513"/>
                  </a:lnTo>
                  <a:lnTo>
                    <a:pt x="209" y="1526"/>
                  </a:lnTo>
                  <a:lnTo>
                    <a:pt x="212" y="1539"/>
                  </a:lnTo>
                  <a:lnTo>
                    <a:pt x="213" y="1544"/>
                  </a:lnTo>
                  <a:lnTo>
                    <a:pt x="356" y="1612"/>
                  </a:lnTo>
                  <a:lnTo>
                    <a:pt x="358" y="1610"/>
                  </a:lnTo>
                  <a:lnTo>
                    <a:pt x="363" y="1607"/>
                  </a:lnTo>
                  <a:lnTo>
                    <a:pt x="370" y="1602"/>
                  </a:lnTo>
                  <a:lnTo>
                    <a:pt x="377" y="1598"/>
                  </a:lnTo>
                  <a:lnTo>
                    <a:pt x="376" y="1601"/>
                  </a:lnTo>
                  <a:lnTo>
                    <a:pt x="375" y="1605"/>
                  </a:lnTo>
                  <a:lnTo>
                    <a:pt x="373" y="1609"/>
                  </a:lnTo>
                  <a:lnTo>
                    <a:pt x="373" y="1610"/>
                  </a:lnTo>
                  <a:lnTo>
                    <a:pt x="499" y="1675"/>
                  </a:lnTo>
                  <a:lnTo>
                    <a:pt x="501" y="1674"/>
                  </a:lnTo>
                  <a:lnTo>
                    <a:pt x="514" y="1669"/>
                  </a:lnTo>
                  <a:lnTo>
                    <a:pt x="526" y="1666"/>
                  </a:lnTo>
                  <a:lnTo>
                    <a:pt x="535" y="1661"/>
                  </a:lnTo>
                  <a:lnTo>
                    <a:pt x="544" y="1656"/>
                  </a:lnTo>
                  <a:lnTo>
                    <a:pt x="552" y="1653"/>
                  </a:lnTo>
                  <a:lnTo>
                    <a:pt x="560" y="1650"/>
                  </a:lnTo>
                  <a:lnTo>
                    <a:pt x="566" y="1646"/>
                  </a:lnTo>
                  <a:lnTo>
                    <a:pt x="572" y="1643"/>
                  </a:lnTo>
                  <a:lnTo>
                    <a:pt x="566" y="1662"/>
                  </a:lnTo>
                  <a:lnTo>
                    <a:pt x="559" y="1685"/>
                  </a:lnTo>
                  <a:lnTo>
                    <a:pt x="553" y="1706"/>
                  </a:lnTo>
                  <a:lnTo>
                    <a:pt x="551" y="1714"/>
                  </a:lnTo>
                  <a:lnTo>
                    <a:pt x="553" y="1712"/>
                  </a:lnTo>
                  <a:lnTo>
                    <a:pt x="559" y="1707"/>
                  </a:lnTo>
                  <a:lnTo>
                    <a:pt x="568" y="1699"/>
                  </a:lnTo>
                  <a:lnTo>
                    <a:pt x="579" y="1689"/>
                  </a:lnTo>
                  <a:lnTo>
                    <a:pt x="589" y="1679"/>
                  </a:lnTo>
                  <a:lnTo>
                    <a:pt x="600" y="1669"/>
                  </a:lnTo>
                  <a:lnTo>
                    <a:pt x="610" y="1661"/>
                  </a:lnTo>
                  <a:lnTo>
                    <a:pt x="617" y="1654"/>
                  </a:lnTo>
                  <a:lnTo>
                    <a:pt x="617" y="1661"/>
                  </a:lnTo>
                  <a:lnTo>
                    <a:pt x="617" y="1670"/>
                  </a:lnTo>
                  <a:lnTo>
                    <a:pt x="617" y="1678"/>
                  </a:lnTo>
                  <a:lnTo>
                    <a:pt x="617" y="1682"/>
                  </a:lnTo>
                  <a:lnTo>
                    <a:pt x="629" y="1671"/>
                  </a:lnTo>
                  <a:lnTo>
                    <a:pt x="649" y="1653"/>
                  </a:lnTo>
                  <a:lnTo>
                    <a:pt x="665" y="1635"/>
                  </a:lnTo>
                  <a:lnTo>
                    <a:pt x="678" y="1617"/>
                  </a:lnTo>
                  <a:lnTo>
                    <a:pt x="687" y="1600"/>
                  </a:lnTo>
                  <a:lnTo>
                    <a:pt x="694" y="1584"/>
                  </a:lnTo>
                  <a:lnTo>
                    <a:pt x="698" y="1570"/>
                  </a:lnTo>
                  <a:lnTo>
                    <a:pt x="701" y="1556"/>
                  </a:lnTo>
                  <a:lnTo>
                    <a:pt x="702" y="1545"/>
                  </a:lnTo>
                  <a:lnTo>
                    <a:pt x="707" y="1541"/>
                  </a:lnTo>
                  <a:lnTo>
                    <a:pt x="712" y="1537"/>
                  </a:lnTo>
                  <a:lnTo>
                    <a:pt x="716" y="1532"/>
                  </a:lnTo>
                  <a:lnTo>
                    <a:pt x="719" y="1526"/>
                  </a:lnTo>
                  <a:lnTo>
                    <a:pt x="721" y="1519"/>
                  </a:lnTo>
                  <a:lnTo>
                    <a:pt x="721" y="1511"/>
                  </a:lnTo>
                  <a:lnTo>
                    <a:pt x="721" y="1503"/>
                  </a:lnTo>
                  <a:lnTo>
                    <a:pt x="719" y="1496"/>
                  </a:lnTo>
                  <a:lnTo>
                    <a:pt x="715" y="1489"/>
                  </a:lnTo>
                  <a:lnTo>
                    <a:pt x="710" y="1484"/>
                  </a:lnTo>
                  <a:lnTo>
                    <a:pt x="704" y="1478"/>
                  </a:lnTo>
                  <a:lnTo>
                    <a:pt x="697" y="1475"/>
                  </a:lnTo>
                  <a:lnTo>
                    <a:pt x="485" y="1387"/>
                  </a:lnTo>
                  <a:lnTo>
                    <a:pt x="635" y="1022"/>
                  </a:lnTo>
                  <a:lnTo>
                    <a:pt x="641" y="1022"/>
                  </a:lnTo>
                  <a:lnTo>
                    <a:pt x="647" y="1022"/>
                  </a:lnTo>
                  <a:lnTo>
                    <a:pt x="654" y="1022"/>
                  </a:lnTo>
                  <a:lnTo>
                    <a:pt x="659" y="1021"/>
                  </a:lnTo>
                  <a:lnTo>
                    <a:pt x="666" y="1021"/>
                  </a:lnTo>
                  <a:lnTo>
                    <a:pt x="673" y="1019"/>
                  </a:lnTo>
                  <a:lnTo>
                    <a:pt x="680" y="1016"/>
                  </a:lnTo>
                  <a:lnTo>
                    <a:pt x="688" y="1014"/>
                  </a:lnTo>
                  <a:lnTo>
                    <a:pt x="693" y="1013"/>
                  </a:lnTo>
                  <a:lnTo>
                    <a:pt x="695" y="1022"/>
                  </a:lnTo>
                  <a:lnTo>
                    <a:pt x="768" y="998"/>
                  </a:lnTo>
                  <a:lnTo>
                    <a:pt x="781" y="812"/>
                  </a:lnTo>
                  <a:lnTo>
                    <a:pt x="715" y="830"/>
                  </a:lnTo>
                  <a:lnTo>
                    <a:pt x="762" y="716"/>
                  </a:lnTo>
                  <a:lnTo>
                    <a:pt x="778" y="724"/>
                  </a:lnTo>
                  <a:lnTo>
                    <a:pt x="796" y="732"/>
                  </a:lnTo>
                  <a:lnTo>
                    <a:pt x="815" y="739"/>
                  </a:lnTo>
                  <a:lnTo>
                    <a:pt x="834" y="745"/>
                  </a:lnTo>
                  <a:lnTo>
                    <a:pt x="855" y="750"/>
                  </a:lnTo>
                  <a:lnTo>
                    <a:pt x="877" y="755"/>
                  </a:lnTo>
                  <a:lnTo>
                    <a:pt x="900" y="758"/>
                  </a:lnTo>
                  <a:lnTo>
                    <a:pt x="923" y="761"/>
                  </a:lnTo>
                  <a:lnTo>
                    <a:pt x="919" y="779"/>
                  </a:lnTo>
                  <a:lnTo>
                    <a:pt x="781" y="812"/>
                  </a:lnTo>
                  <a:lnTo>
                    <a:pt x="768" y="998"/>
                  </a:lnTo>
                  <a:lnTo>
                    <a:pt x="872" y="962"/>
                  </a:lnTo>
                  <a:lnTo>
                    <a:pt x="829" y="1138"/>
                  </a:lnTo>
                  <a:lnTo>
                    <a:pt x="891" y="1131"/>
                  </a:lnTo>
                  <a:lnTo>
                    <a:pt x="841" y="1401"/>
                  </a:lnTo>
                  <a:lnTo>
                    <a:pt x="891" y="1416"/>
                  </a:lnTo>
                  <a:lnTo>
                    <a:pt x="862" y="1417"/>
                  </a:lnTo>
                  <a:lnTo>
                    <a:pt x="834" y="1420"/>
                  </a:lnTo>
                  <a:lnTo>
                    <a:pt x="808" y="1426"/>
                  </a:lnTo>
                  <a:lnTo>
                    <a:pt x="785" y="1434"/>
                  </a:lnTo>
                  <a:lnTo>
                    <a:pt x="765" y="1443"/>
                  </a:lnTo>
                  <a:lnTo>
                    <a:pt x="750" y="1455"/>
                  </a:lnTo>
                  <a:lnTo>
                    <a:pt x="740" y="1469"/>
                  </a:lnTo>
                  <a:lnTo>
                    <a:pt x="736" y="1484"/>
                  </a:lnTo>
                  <a:lnTo>
                    <a:pt x="740" y="1500"/>
                  </a:lnTo>
                  <a:lnTo>
                    <a:pt x="750" y="1514"/>
                  </a:lnTo>
                  <a:lnTo>
                    <a:pt x="765" y="1525"/>
                  </a:lnTo>
                  <a:lnTo>
                    <a:pt x="785" y="1534"/>
                  </a:lnTo>
                  <a:lnTo>
                    <a:pt x="809" y="1542"/>
                  </a:lnTo>
                  <a:lnTo>
                    <a:pt x="836" y="1547"/>
                  </a:lnTo>
                  <a:lnTo>
                    <a:pt x="863" y="1551"/>
                  </a:lnTo>
                  <a:lnTo>
                    <a:pt x="892" y="1552"/>
                  </a:lnTo>
                  <a:lnTo>
                    <a:pt x="921" y="1551"/>
                  </a:lnTo>
                  <a:lnTo>
                    <a:pt x="949" y="1547"/>
                  </a:lnTo>
                  <a:lnTo>
                    <a:pt x="975" y="1542"/>
                  </a:lnTo>
                  <a:lnTo>
                    <a:pt x="999" y="1534"/>
                  </a:lnTo>
                  <a:lnTo>
                    <a:pt x="1019" y="1525"/>
                  </a:lnTo>
                  <a:lnTo>
                    <a:pt x="1034" y="1514"/>
                  </a:lnTo>
                  <a:lnTo>
                    <a:pt x="1044" y="1500"/>
                  </a:lnTo>
                  <a:lnTo>
                    <a:pt x="1048" y="1484"/>
                  </a:lnTo>
                  <a:lnTo>
                    <a:pt x="1046" y="1475"/>
                  </a:lnTo>
                  <a:lnTo>
                    <a:pt x="1043" y="1465"/>
                  </a:lnTo>
                  <a:lnTo>
                    <a:pt x="1038" y="1457"/>
                  </a:lnTo>
                  <a:lnTo>
                    <a:pt x="1030" y="1450"/>
                  </a:lnTo>
                  <a:lnTo>
                    <a:pt x="1041" y="1430"/>
                  </a:lnTo>
                  <a:lnTo>
                    <a:pt x="1057" y="1400"/>
                  </a:lnTo>
                  <a:lnTo>
                    <a:pt x="1075" y="1364"/>
                  </a:lnTo>
                  <a:lnTo>
                    <a:pt x="1096" y="1324"/>
                  </a:lnTo>
                  <a:lnTo>
                    <a:pt x="1117" y="1285"/>
                  </a:lnTo>
                  <a:lnTo>
                    <a:pt x="1135" y="1249"/>
                  </a:lnTo>
                  <a:lnTo>
                    <a:pt x="1150" y="1220"/>
                  </a:lnTo>
                  <a:lnTo>
                    <a:pt x="1161" y="1200"/>
                  </a:lnTo>
                  <a:lnTo>
                    <a:pt x="1171" y="1217"/>
                  </a:lnTo>
                  <a:lnTo>
                    <a:pt x="1187" y="1242"/>
                  </a:lnTo>
                  <a:lnTo>
                    <a:pt x="1207" y="1272"/>
                  </a:lnTo>
                  <a:lnTo>
                    <a:pt x="1227" y="1306"/>
                  </a:lnTo>
                  <a:lnTo>
                    <a:pt x="1249" y="1341"/>
                  </a:lnTo>
                  <a:lnTo>
                    <a:pt x="1270" y="1373"/>
                  </a:lnTo>
                  <a:lnTo>
                    <a:pt x="1288" y="1402"/>
                  </a:lnTo>
                  <a:lnTo>
                    <a:pt x="1302" y="1424"/>
                  </a:lnTo>
                  <a:lnTo>
                    <a:pt x="1292" y="1431"/>
                  </a:lnTo>
                  <a:lnTo>
                    <a:pt x="1282" y="1439"/>
                  </a:lnTo>
                  <a:lnTo>
                    <a:pt x="1272" y="1447"/>
                  </a:lnTo>
                  <a:lnTo>
                    <a:pt x="1265" y="1456"/>
                  </a:lnTo>
                  <a:lnTo>
                    <a:pt x="1259" y="1465"/>
                  </a:lnTo>
                  <a:lnTo>
                    <a:pt x="1254" y="1476"/>
                  </a:lnTo>
                  <a:lnTo>
                    <a:pt x="1250" y="1487"/>
                  </a:lnTo>
                  <a:lnTo>
                    <a:pt x="1249" y="1499"/>
                  </a:lnTo>
                  <a:lnTo>
                    <a:pt x="1249" y="1500"/>
                  </a:lnTo>
                  <a:lnTo>
                    <a:pt x="1249" y="1501"/>
                  </a:lnTo>
                  <a:lnTo>
                    <a:pt x="1249" y="1502"/>
                  </a:lnTo>
                  <a:lnTo>
                    <a:pt x="1249" y="1503"/>
                  </a:lnTo>
                  <a:lnTo>
                    <a:pt x="1257" y="1529"/>
                  </a:lnTo>
                  <a:lnTo>
                    <a:pt x="1268" y="1539"/>
                  </a:lnTo>
                  <a:lnTo>
                    <a:pt x="1283" y="1546"/>
                  </a:lnTo>
                  <a:lnTo>
                    <a:pt x="1301" y="1551"/>
                  </a:lnTo>
                  <a:lnTo>
                    <a:pt x="1321" y="1553"/>
                  </a:lnTo>
                  <a:lnTo>
                    <a:pt x="1343" y="1553"/>
                  </a:lnTo>
                  <a:lnTo>
                    <a:pt x="1366" y="1551"/>
                  </a:lnTo>
                  <a:lnTo>
                    <a:pt x="1388" y="1546"/>
                  </a:lnTo>
                  <a:lnTo>
                    <a:pt x="1409" y="1541"/>
                  </a:lnTo>
                  <a:lnTo>
                    <a:pt x="1427" y="1537"/>
                  </a:lnTo>
                  <a:lnTo>
                    <a:pt x="1449" y="1530"/>
                  </a:lnTo>
                  <a:lnTo>
                    <a:pt x="1473" y="1519"/>
                  </a:lnTo>
                  <a:lnTo>
                    <a:pt x="1499" y="1507"/>
                  </a:lnTo>
                  <a:lnTo>
                    <a:pt x="1522" y="1491"/>
                  </a:lnTo>
                  <a:lnTo>
                    <a:pt x="1541" y="1471"/>
                  </a:lnTo>
                  <a:lnTo>
                    <a:pt x="1554" y="1449"/>
                  </a:lnTo>
                  <a:lnTo>
                    <a:pt x="1557" y="1424"/>
                  </a:lnTo>
                  <a:lnTo>
                    <a:pt x="1556" y="1413"/>
                  </a:lnTo>
                  <a:lnTo>
                    <a:pt x="1552" y="1405"/>
                  </a:lnTo>
                  <a:lnTo>
                    <a:pt x="1548" y="1397"/>
                  </a:lnTo>
                  <a:lnTo>
                    <a:pt x="1542" y="1392"/>
                  </a:lnTo>
                  <a:lnTo>
                    <a:pt x="1535" y="1386"/>
                  </a:lnTo>
                  <a:lnTo>
                    <a:pt x="1527" y="1382"/>
                  </a:lnTo>
                  <a:lnTo>
                    <a:pt x="1518" y="1379"/>
                  </a:lnTo>
                  <a:lnTo>
                    <a:pt x="1509" y="1377"/>
                  </a:lnTo>
                  <a:close/>
                </a:path>
              </a:pathLst>
            </a:custGeom>
            <a:solidFill>
              <a:srgbClr val="75B5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4673" y="2261"/>
              <a:ext cx="309" cy="711"/>
            </a:xfrm>
            <a:custGeom>
              <a:avLst/>
              <a:gdLst/>
              <a:ahLst/>
              <a:cxnLst>
                <a:cxn ang="0">
                  <a:pos x="567" y="16"/>
                </a:cxn>
                <a:cxn ang="0">
                  <a:pos x="2" y="1383"/>
                </a:cxn>
                <a:cxn ang="0">
                  <a:pos x="2" y="1383"/>
                </a:cxn>
                <a:cxn ang="0">
                  <a:pos x="0" y="1393"/>
                </a:cxn>
                <a:cxn ang="0">
                  <a:pos x="2" y="1405"/>
                </a:cxn>
                <a:cxn ang="0">
                  <a:pos x="8" y="1414"/>
                </a:cxn>
                <a:cxn ang="0">
                  <a:pos x="17" y="1420"/>
                </a:cxn>
                <a:cxn ang="0">
                  <a:pos x="23" y="1421"/>
                </a:cxn>
                <a:cxn ang="0">
                  <a:pos x="29" y="1422"/>
                </a:cxn>
                <a:cxn ang="0">
                  <a:pos x="35" y="1421"/>
                </a:cxn>
                <a:cxn ang="0">
                  <a:pos x="39" y="1420"/>
                </a:cxn>
                <a:cxn ang="0">
                  <a:pos x="44" y="1417"/>
                </a:cxn>
                <a:cxn ang="0">
                  <a:pos x="49" y="1414"/>
                </a:cxn>
                <a:cxn ang="0">
                  <a:pos x="52" y="1409"/>
                </a:cxn>
                <a:cxn ang="0">
                  <a:pos x="54" y="1405"/>
                </a:cxn>
                <a:cxn ang="0">
                  <a:pos x="619" y="37"/>
                </a:cxn>
                <a:cxn ang="0">
                  <a:pos x="619" y="33"/>
                </a:cxn>
                <a:cxn ang="0">
                  <a:pos x="619" y="26"/>
                </a:cxn>
                <a:cxn ang="0">
                  <a:pos x="619" y="20"/>
                </a:cxn>
                <a:cxn ang="0">
                  <a:pos x="619" y="16"/>
                </a:cxn>
                <a:cxn ang="0">
                  <a:pos x="604" y="0"/>
                </a:cxn>
                <a:cxn ang="0">
                  <a:pos x="601" y="0"/>
                </a:cxn>
                <a:cxn ang="0">
                  <a:pos x="594" y="0"/>
                </a:cxn>
                <a:cxn ang="0">
                  <a:pos x="587" y="0"/>
                </a:cxn>
                <a:cxn ang="0">
                  <a:pos x="583" y="0"/>
                </a:cxn>
                <a:cxn ang="0">
                  <a:pos x="567" y="16"/>
                </a:cxn>
              </a:cxnLst>
              <a:rect l="0" t="0" r="r" b="b"/>
              <a:pathLst>
                <a:path w="619" h="1422">
                  <a:moveTo>
                    <a:pt x="567" y="16"/>
                  </a:moveTo>
                  <a:lnTo>
                    <a:pt x="2" y="1383"/>
                  </a:lnTo>
                  <a:lnTo>
                    <a:pt x="2" y="1383"/>
                  </a:lnTo>
                  <a:lnTo>
                    <a:pt x="0" y="1393"/>
                  </a:lnTo>
                  <a:lnTo>
                    <a:pt x="2" y="1405"/>
                  </a:lnTo>
                  <a:lnTo>
                    <a:pt x="8" y="1414"/>
                  </a:lnTo>
                  <a:lnTo>
                    <a:pt x="17" y="1420"/>
                  </a:lnTo>
                  <a:lnTo>
                    <a:pt x="23" y="1421"/>
                  </a:lnTo>
                  <a:lnTo>
                    <a:pt x="29" y="1422"/>
                  </a:lnTo>
                  <a:lnTo>
                    <a:pt x="35" y="1421"/>
                  </a:lnTo>
                  <a:lnTo>
                    <a:pt x="39" y="1420"/>
                  </a:lnTo>
                  <a:lnTo>
                    <a:pt x="44" y="1417"/>
                  </a:lnTo>
                  <a:lnTo>
                    <a:pt x="49" y="1414"/>
                  </a:lnTo>
                  <a:lnTo>
                    <a:pt x="52" y="1409"/>
                  </a:lnTo>
                  <a:lnTo>
                    <a:pt x="54" y="1405"/>
                  </a:lnTo>
                  <a:lnTo>
                    <a:pt x="619" y="37"/>
                  </a:lnTo>
                  <a:lnTo>
                    <a:pt x="619" y="33"/>
                  </a:lnTo>
                  <a:lnTo>
                    <a:pt x="619" y="26"/>
                  </a:lnTo>
                  <a:lnTo>
                    <a:pt x="619" y="20"/>
                  </a:lnTo>
                  <a:lnTo>
                    <a:pt x="619" y="16"/>
                  </a:lnTo>
                  <a:lnTo>
                    <a:pt x="604" y="0"/>
                  </a:lnTo>
                  <a:lnTo>
                    <a:pt x="601" y="0"/>
                  </a:lnTo>
                  <a:lnTo>
                    <a:pt x="594" y="0"/>
                  </a:lnTo>
                  <a:lnTo>
                    <a:pt x="587" y="0"/>
                  </a:lnTo>
                  <a:lnTo>
                    <a:pt x="583" y="0"/>
                  </a:lnTo>
                  <a:lnTo>
                    <a:pt x="56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4681" y="2268"/>
              <a:ext cx="295" cy="696"/>
            </a:xfrm>
            <a:custGeom>
              <a:avLst/>
              <a:gdLst/>
              <a:ahLst/>
              <a:cxnLst>
                <a:cxn ang="0">
                  <a:pos x="8" y="1392"/>
                </a:cxn>
                <a:cxn ang="0">
                  <a:pos x="4" y="1390"/>
                </a:cxn>
                <a:cxn ang="0">
                  <a:pos x="1" y="1385"/>
                </a:cxn>
                <a:cxn ang="0">
                  <a:pos x="0" y="1380"/>
                </a:cxn>
                <a:cxn ang="0">
                  <a:pos x="1" y="1375"/>
                </a:cxn>
                <a:cxn ang="0">
                  <a:pos x="566" y="8"/>
                </a:cxn>
                <a:cxn ang="0">
                  <a:pos x="573" y="0"/>
                </a:cxn>
                <a:cxn ang="0">
                  <a:pos x="583" y="0"/>
                </a:cxn>
                <a:cxn ang="0">
                  <a:pos x="584" y="1"/>
                </a:cxn>
                <a:cxn ang="0">
                  <a:pos x="587" y="3"/>
                </a:cxn>
                <a:cxn ang="0">
                  <a:pos x="589" y="7"/>
                </a:cxn>
                <a:cxn ang="0">
                  <a:pos x="590" y="8"/>
                </a:cxn>
                <a:cxn ang="0">
                  <a:pos x="590" y="17"/>
                </a:cxn>
                <a:cxn ang="0">
                  <a:pos x="25" y="1385"/>
                </a:cxn>
                <a:cxn ang="0">
                  <a:pos x="23" y="1390"/>
                </a:cxn>
                <a:cxn ang="0">
                  <a:pos x="19" y="1392"/>
                </a:cxn>
                <a:cxn ang="0">
                  <a:pos x="14" y="1393"/>
                </a:cxn>
                <a:cxn ang="0">
                  <a:pos x="8" y="1392"/>
                </a:cxn>
              </a:cxnLst>
              <a:rect l="0" t="0" r="r" b="b"/>
              <a:pathLst>
                <a:path w="590" h="1393">
                  <a:moveTo>
                    <a:pt x="8" y="1392"/>
                  </a:moveTo>
                  <a:lnTo>
                    <a:pt x="4" y="1390"/>
                  </a:lnTo>
                  <a:lnTo>
                    <a:pt x="1" y="1385"/>
                  </a:lnTo>
                  <a:lnTo>
                    <a:pt x="0" y="1380"/>
                  </a:lnTo>
                  <a:lnTo>
                    <a:pt x="1" y="1375"/>
                  </a:lnTo>
                  <a:lnTo>
                    <a:pt x="566" y="8"/>
                  </a:lnTo>
                  <a:lnTo>
                    <a:pt x="573" y="0"/>
                  </a:lnTo>
                  <a:lnTo>
                    <a:pt x="583" y="0"/>
                  </a:lnTo>
                  <a:lnTo>
                    <a:pt x="584" y="1"/>
                  </a:lnTo>
                  <a:lnTo>
                    <a:pt x="587" y="3"/>
                  </a:lnTo>
                  <a:lnTo>
                    <a:pt x="589" y="7"/>
                  </a:lnTo>
                  <a:lnTo>
                    <a:pt x="590" y="8"/>
                  </a:lnTo>
                  <a:lnTo>
                    <a:pt x="590" y="17"/>
                  </a:lnTo>
                  <a:lnTo>
                    <a:pt x="25" y="1385"/>
                  </a:lnTo>
                  <a:lnTo>
                    <a:pt x="23" y="1390"/>
                  </a:lnTo>
                  <a:lnTo>
                    <a:pt x="19" y="1392"/>
                  </a:lnTo>
                  <a:lnTo>
                    <a:pt x="14" y="1393"/>
                  </a:lnTo>
                  <a:lnTo>
                    <a:pt x="8" y="13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4462" y="2917"/>
              <a:ext cx="351" cy="201"/>
            </a:xfrm>
            <a:custGeom>
              <a:avLst/>
              <a:gdLst/>
              <a:ahLst/>
              <a:cxnLst>
                <a:cxn ang="0">
                  <a:pos x="162" y="41"/>
                </a:cxn>
                <a:cxn ang="0">
                  <a:pos x="119" y="87"/>
                </a:cxn>
                <a:cxn ang="0">
                  <a:pos x="67" y="116"/>
                </a:cxn>
                <a:cxn ang="0">
                  <a:pos x="28" y="128"/>
                </a:cxn>
                <a:cxn ang="0">
                  <a:pos x="0" y="134"/>
                </a:cxn>
                <a:cxn ang="0">
                  <a:pos x="166" y="207"/>
                </a:cxn>
                <a:cxn ang="0">
                  <a:pos x="173" y="203"/>
                </a:cxn>
                <a:cxn ang="0">
                  <a:pos x="185" y="196"/>
                </a:cxn>
                <a:cxn ang="0">
                  <a:pos x="197" y="190"/>
                </a:cxn>
                <a:cxn ang="0">
                  <a:pos x="204" y="200"/>
                </a:cxn>
                <a:cxn ang="0">
                  <a:pos x="211" y="226"/>
                </a:cxn>
                <a:cxn ang="0">
                  <a:pos x="355" y="299"/>
                </a:cxn>
                <a:cxn ang="0">
                  <a:pos x="362" y="294"/>
                </a:cxn>
                <a:cxn ang="0">
                  <a:pos x="376" y="285"/>
                </a:cxn>
                <a:cxn ang="0">
                  <a:pos x="375" y="292"/>
                </a:cxn>
                <a:cxn ang="0">
                  <a:pos x="372" y="297"/>
                </a:cxn>
                <a:cxn ang="0">
                  <a:pos x="500" y="361"/>
                </a:cxn>
                <a:cxn ang="0">
                  <a:pos x="525" y="353"/>
                </a:cxn>
                <a:cxn ang="0">
                  <a:pos x="543" y="344"/>
                </a:cxn>
                <a:cxn ang="0">
                  <a:pos x="559" y="337"/>
                </a:cxn>
                <a:cxn ang="0">
                  <a:pos x="571" y="330"/>
                </a:cxn>
                <a:cxn ang="0">
                  <a:pos x="558" y="373"/>
                </a:cxn>
                <a:cxn ang="0">
                  <a:pos x="550" y="400"/>
                </a:cxn>
                <a:cxn ang="0">
                  <a:pos x="558" y="393"/>
                </a:cxn>
                <a:cxn ang="0">
                  <a:pos x="578" y="376"/>
                </a:cxn>
                <a:cxn ang="0">
                  <a:pos x="599" y="356"/>
                </a:cxn>
                <a:cxn ang="0">
                  <a:pos x="616" y="341"/>
                </a:cxn>
                <a:cxn ang="0">
                  <a:pos x="617" y="358"/>
                </a:cxn>
                <a:cxn ang="0">
                  <a:pos x="617" y="369"/>
                </a:cxn>
                <a:cxn ang="0">
                  <a:pos x="657" y="330"/>
                </a:cxn>
                <a:cxn ang="0">
                  <a:pos x="691" y="277"/>
                </a:cxn>
                <a:cxn ang="0">
                  <a:pos x="701" y="236"/>
                </a:cxn>
                <a:cxn ang="0">
                  <a:pos x="701" y="210"/>
                </a:cxn>
                <a:cxn ang="0">
                  <a:pos x="699" y="201"/>
                </a:cxn>
                <a:cxn ang="0">
                  <a:pos x="171" y="10"/>
                </a:cxn>
              </a:cxnLst>
              <a:rect l="0" t="0" r="r" b="b"/>
              <a:pathLst>
                <a:path w="702" h="400">
                  <a:moveTo>
                    <a:pt x="171" y="10"/>
                  </a:moveTo>
                  <a:lnTo>
                    <a:pt x="162" y="41"/>
                  </a:lnTo>
                  <a:lnTo>
                    <a:pt x="143" y="66"/>
                  </a:lnTo>
                  <a:lnTo>
                    <a:pt x="119" y="87"/>
                  </a:lnTo>
                  <a:lnTo>
                    <a:pt x="92" y="103"/>
                  </a:lnTo>
                  <a:lnTo>
                    <a:pt x="67" y="116"/>
                  </a:lnTo>
                  <a:lnTo>
                    <a:pt x="44" y="124"/>
                  </a:lnTo>
                  <a:lnTo>
                    <a:pt x="28" y="128"/>
                  </a:lnTo>
                  <a:lnTo>
                    <a:pt x="22" y="130"/>
                  </a:lnTo>
                  <a:lnTo>
                    <a:pt x="0" y="134"/>
                  </a:lnTo>
                  <a:lnTo>
                    <a:pt x="165" y="208"/>
                  </a:lnTo>
                  <a:lnTo>
                    <a:pt x="166" y="207"/>
                  </a:lnTo>
                  <a:lnTo>
                    <a:pt x="170" y="206"/>
                  </a:lnTo>
                  <a:lnTo>
                    <a:pt x="173" y="203"/>
                  </a:lnTo>
                  <a:lnTo>
                    <a:pt x="179" y="200"/>
                  </a:lnTo>
                  <a:lnTo>
                    <a:pt x="185" y="196"/>
                  </a:lnTo>
                  <a:lnTo>
                    <a:pt x="192" y="193"/>
                  </a:lnTo>
                  <a:lnTo>
                    <a:pt x="197" y="190"/>
                  </a:lnTo>
                  <a:lnTo>
                    <a:pt x="202" y="187"/>
                  </a:lnTo>
                  <a:lnTo>
                    <a:pt x="204" y="200"/>
                  </a:lnTo>
                  <a:lnTo>
                    <a:pt x="208" y="214"/>
                  </a:lnTo>
                  <a:lnTo>
                    <a:pt x="211" y="226"/>
                  </a:lnTo>
                  <a:lnTo>
                    <a:pt x="212" y="231"/>
                  </a:lnTo>
                  <a:lnTo>
                    <a:pt x="355" y="299"/>
                  </a:lnTo>
                  <a:lnTo>
                    <a:pt x="357" y="298"/>
                  </a:lnTo>
                  <a:lnTo>
                    <a:pt x="362" y="294"/>
                  </a:lnTo>
                  <a:lnTo>
                    <a:pt x="369" y="290"/>
                  </a:lnTo>
                  <a:lnTo>
                    <a:pt x="376" y="285"/>
                  </a:lnTo>
                  <a:lnTo>
                    <a:pt x="376" y="287"/>
                  </a:lnTo>
                  <a:lnTo>
                    <a:pt x="375" y="292"/>
                  </a:lnTo>
                  <a:lnTo>
                    <a:pt x="372" y="295"/>
                  </a:lnTo>
                  <a:lnTo>
                    <a:pt x="372" y="297"/>
                  </a:lnTo>
                  <a:lnTo>
                    <a:pt x="497" y="362"/>
                  </a:lnTo>
                  <a:lnTo>
                    <a:pt x="500" y="361"/>
                  </a:lnTo>
                  <a:lnTo>
                    <a:pt x="513" y="356"/>
                  </a:lnTo>
                  <a:lnTo>
                    <a:pt x="525" y="353"/>
                  </a:lnTo>
                  <a:lnTo>
                    <a:pt x="534" y="348"/>
                  </a:lnTo>
                  <a:lnTo>
                    <a:pt x="543" y="344"/>
                  </a:lnTo>
                  <a:lnTo>
                    <a:pt x="551" y="340"/>
                  </a:lnTo>
                  <a:lnTo>
                    <a:pt x="559" y="337"/>
                  </a:lnTo>
                  <a:lnTo>
                    <a:pt x="565" y="333"/>
                  </a:lnTo>
                  <a:lnTo>
                    <a:pt x="571" y="330"/>
                  </a:lnTo>
                  <a:lnTo>
                    <a:pt x="565" y="350"/>
                  </a:lnTo>
                  <a:lnTo>
                    <a:pt x="558" y="373"/>
                  </a:lnTo>
                  <a:lnTo>
                    <a:pt x="552" y="392"/>
                  </a:lnTo>
                  <a:lnTo>
                    <a:pt x="550" y="400"/>
                  </a:lnTo>
                  <a:lnTo>
                    <a:pt x="552" y="398"/>
                  </a:lnTo>
                  <a:lnTo>
                    <a:pt x="558" y="393"/>
                  </a:lnTo>
                  <a:lnTo>
                    <a:pt x="567" y="385"/>
                  </a:lnTo>
                  <a:lnTo>
                    <a:pt x="578" y="376"/>
                  </a:lnTo>
                  <a:lnTo>
                    <a:pt x="588" y="366"/>
                  </a:lnTo>
                  <a:lnTo>
                    <a:pt x="599" y="356"/>
                  </a:lnTo>
                  <a:lnTo>
                    <a:pt x="609" y="348"/>
                  </a:lnTo>
                  <a:lnTo>
                    <a:pt x="616" y="341"/>
                  </a:lnTo>
                  <a:lnTo>
                    <a:pt x="616" y="348"/>
                  </a:lnTo>
                  <a:lnTo>
                    <a:pt x="617" y="358"/>
                  </a:lnTo>
                  <a:lnTo>
                    <a:pt x="617" y="366"/>
                  </a:lnTo>
                  <a:lnTo>
                    <a:pt x="617" y="369"/>
                  </a:lnTo>
                  <a:lnTo>
                    <a:pt x="628" y="359"/>
                  </a:lnTo>
                  <a:lnTo>
                    <a:pt x="657" y="330"/>
                  </a:lnTo>
                  <a:lnTo>
                    <a:pt x="678" y="304"/>
                  </a:lnTo>
                  <a:lnTo>
                    <a:pt x="691" y="277"/>
                  </a:lnTo>
                  <a:lnTo>
                    <a:pt x="699" y="254"/>
                  </a:lnTo>
                  <a:lnTo>
                    <a:pt x="701" y="236"/>
                  </a:lnTo>
                  <a:lnTo>
                    <a:pt x="702" y="219"/>
                  </a:lnTo>
                  <a:lnTo>
                    <a:pt x="701" y="210"/>
                  </a:lnTo>
                  <a:lnTo>
                    <a:pt x="700" y="206"/>
                  </a:lnTo>
                  <a:lnTo>
                    <a:pt x="699" y="201"/>
                  </a:lnTo>
                  <a:lnTo>
                    <a:pt x="172" y="0"/>
                  </a:lnTo>
                  <a:lnTo>
                    <a:pt x="171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4485" y="2928"/>
              <a:ext cx="320" cy="167"/>
            </a:xfrm>
            <a:custGeom>
              <a:avLst/>
              <a:gdLst/>
              <a:ahLst/>
              <a:cxnLst>
                <a:cxn ang="0">
                  <a:pos x="144" y="4"/>
                </a:cxn>
                <a:cxn ang="0">
                  <a:pos x="188" y="20"/>
                </a:cxn>
                <a:cxn ang="0">
                  <a:pos x="258" y="46"/>
                </a:cxn>
                <a:cxn ang="0">
                  <a:pos x="345" y="80"/>
                </a:cxn>
                <a:cxn ang="0">
                  <a:pos x="437" y="114"/>
                </a:cxn>
                <a:cxn ang="0">
                  <a:pos x="522" y="148"/>
                </a:cxn>
                <a:cxn ang="0">
                  <a:pos x="592" y="174"/>
                </a:cxn>
                <a:cxn ang="0">
                  <a:pos x="633" y="190"/>
                </a:cxn>
                <a:cxn ang="0">
                  <a:pos x="640" y="195"/>
                </a:cxn>
                <a:cxn ang="0">
                  <a:pos x="641" y="201"/>
                </a:cxn>
                <a:cxn ang="0">
                  <a:pos x="641" y="214"/>
                </a:cxn>
                <a:cxn ang="0">
                  <a:pos x="635" y="237"/>
                </a:cxn>
                <a:cxn ang="0">
                  <a:pos x="624" y="266"/>
                </a:cxn>
                <a:cxn ang="0">
                  <a:pos x="601" y="297"/>
                </a:cxn>
                <a:cxn ang="0">
                  <a:pos x="585" y="309"/>
                </a:cxn>
                <a:cxn ang="0">
                  <a:pos x="585" y="292"/>
                </a:cxn>
                <a:cxn ang="0">
                  <a:pos x="583" y="289"/>
                </a:cxn>
                <a:cxn ang="0">
                  <a:pos x="573" y="298"/>
                </a:cxn>
                <a:cxn ang="0">
                  <a:pos x="558" y="312"/>
                </a:cxn>
                <a:cxn ang="0">
                  <a:pos x="541" y="327"/>
                </a:cxn>
                <a:cxn ang="0">
                  <a:pos x="538" y="316"/>
                </a:cxn>
                <a:cxn ang="0">
                  <a:pos x="550" y="275"/>
                </a:cxn>
                <a:cxn ang="0">
                  <a:pos x="533" y="287"/>
                </a:cxn>
                <a:cxn ang="0">
                  <a:pos x="528" y="290"/>
                </a:cxn>
                <a:cxn ang="0">
                  <a:pos x="515" y="298"/>
                </a:cxn>
                <a:cxn ang="0">
                  <a:pos x="490" y="311"/>
                </a:cxn>
                <a:cxn ang="0">
                  <a:pos x="452" y="325"/>
                </a:cxn>
                <a:cxn ang="0">
                  <a:pos x="434" y="316"/>
                </a:cxn>
                <a:cxn ang="0">
                  <a:pos x="400" y="298"/>
                </a:cxn>
                <a:cxn ang="0">
                  <a:pos x="364" y="280"/>
                </a:cxn>
                <a:cxn ang="0">
                  <a:pos x="345" y="270"/>
                </a:cxn>
                <a:cxn ang="0">
                  <a:pos x="349" y="248"/>
                </a:cxn>
                <a:cxn ang="0">
                  <a:pos x="354" y="231"/>
                </a:cxn>
                <a:cxn ang="0">
                  <a:pos x="347" y="235"/>
                </a:cxn>
                <a:cxn ang="0">
                  <a:pos x="333" y="244"/>
                </a:cxn>
                <a:cxn ang="0">
                  <a:pos x="317" y="256"/>
                </a:cxn>
                <a:cxn ang="0">
                  <a:pos x="308" y="262"/>
                </a:cxn>
                <a:cxn ang="0">
                  <a:pos x="286" y="251"/>
                </a:cxn>
                <a:cxn ang="0">
                  <a:pos x="243" y="231"/>
                </a:cxn>
                <a:cxn ang="0">
                  <a:pos x="201" y="211"/>
                </a:cxn>
                <a:cxn ang="0">
                  <a:pos x="179" y="201"/>
                </a:cxn>
                <a:cxn ang="0">
                  <a:pos x="172" y="171"/>
                </a:cxn>
                <a:cxn ang="0">
                  <a:pos x="166" y="145"/>
                </a:cxn>
                <a:cxn ang="0">
                  <a:pos x="159" y="149"/>
                </a:cxn>
                <a:cxn ang="0">
                  <a:pos x="144" y="157"/>
                </a:cxn>
                <a:cxn ang="0">
                  <a:pos x="128" y="166"/>
                </a:cxn>
                <a:cxn ang="0">
                  <a:pos x="118" y="171"/>
                </a:cxn>
                <a:cxn ang="0">
                  <a:pos x="102" y="164"/>
                </a:cxn>
                <a:cxn ang="0">
                  <a:pos x="68" y="149"/>
                </a:cxn>
                <a:cxn ang="0">
                  <a:pos x="30" y="132"/>
                </a:cxn>
                <a:cxn ang="0">
                  <a:pos x="0" y="119"/>
                </a:cxn>
                <a:cxn ang="0">
                  <a:pos x="36" y="106"/>
                </a:cxn>
                <a:cxn ang="0">
                  <a:pos x="78" y="82"/>
                </a:cxn>
                <a:cxn ang="0">
                  <a:pos x="114" y="47"/>
                </a:cxn>
                <a:cxn ang="0">
                  <a:pos x="136" y="0"/>
                </a:cxn>
              </a:cxnLst>
              <a:rect l="0" t="0" r="r" b="b"/>
              <a:pathLst>
                <a:path w="641" h="334">
                  <a:moveTo>
                    <a:pt x="136" y="0"/>
                  </a:moveTo>
                  <a:lnTo>
                    <a:pt x="144" y="4"/>
                  </a:lnTo>
                  <a:lnTo>
                    <a:pt x="162" y="9"/>
                  </a:lnTo>
                  <a:lnTo>
                    <a:pt x="188" y="20"/>
                  </a:lnTo>
                  <a:lnTo>
                    <a:pt x="220" y="33"/>
                  </a:lnTo>
                  <a:lnTo>
                    <a:pt x="258" y="46"/>
                  </a:lnTo>
                  <a:lnTo>
                    <a:pt x="300" y="62"/>
                  </a:lnTo>
                  <a:lnTo>
                    <a:pt x="345" y="80"/>
                  </a:lnTo>
                  <a:lnTo>
                    <a:pt x="391" y="97"/>
                  </a:lnTo>
                  <a:lnTo>
                    <a:pt x="437" y="114"/>
                  </a:lnTo>
                  <a:lnTo>
                    <a:pt x="481" y="132"/>
                  </a:lnTo>
                  <a:lnTo>
                    <a:pt x="522" y="148"/>
                  </a:lnTo>
                  <a:lnTo>
                    <a:pt x="560" y="161"/>
                  </a:lnTo>
                  <a:lnTo>
                    <a:pt x="592" y="174"/>
                  </a:lnTo>
                  <a:lnTo>
                    <a:pt x="617" y="183"/>
                  </a:lnTo>
                  <a:lnTo>
                    <a:pt x="633" y="190"/>
                  </a:lnTo>
                  <a:lnTo>
                    <a:pt x="640" y="193"/>
                  </a:lnTo>
                  <a:lnTo>
                    <a:pt x="640" y="195"/>
                  </a:lnTo>
                  <a:lnTo>
                    <a:pt x="641" y="197"/>
                  </a:lnTo>
                  <a:lnTo>
                    <a:pt x="641" y="201"/>
                  </a:lnTo>
                  <a:lnTo>
                    <a:pt x="641" y="205"/>
                  </a:lnTo>
                  <a:lnTo>
                    <a:pt x="641" y="214"/>
                  </a:lnTo>
                  <a:lnTo>
                    <a:pt x="639" y="225"/>
                  </a:lnTo>
                  <a:lnTo>
                    <a:pt x="635" y="237"/>
                  </a:lnTo>
                  <a:lnTo>
                    <a:pt x="631" y="251"/>
                  </a:lnTo>
                  <a:lnTo>
                    <a:pt x="624" y="266"/>
                  </a:lnTo>
                  <a:lnTo>
                    <a:pt x="613" y="281"/>
                  </a:lnTo>
                  <a:lnTo>
                    <a:pt x="601" y="297"/>
                  </a:lnTo>
                  <a:lnTo>
                    <a:pt x="585" y="315"/>
                  </a:lnTo>
                  <a:lnTo>
                    <a:pt x="585" y="309"/>
                  </a:lnTo>
                  <a:lnTo>
                    <a:pt x="585" y="300"/>
                  </a:lnTo>
                  <a:lnTo>
                    <a:pt x="585" y="292"/>
                  </a:lnTo>
                  <a:lnTo>
                    <a:pt x="585" y="288"/>
                  </a:lnTo>
                  <a:lnTo>
                    <a:pt x="583" y="289"/>
                  </a:lnTo>
                  <a:lnTo>
                    <a:pt x="579" y="293"/>
                  </a:lnTo>
                  <a:lnTo>
                    <a:pt x="573" y="298"/>
                  </a:lnTo>
                  <a:lnTo>
                    <a:pt x="566" y="305"/>
                  </a:lnTo>
                  <a:lnTo>
                    <a:pt x="558" y="312"/>
                  </a:lnTo>
                  <a:lnTo>
                    <a:pt x="549" y="320"/>
                  </a:lnTo>
                  <a:lnTo>
                    <a:pt x="541" y="327"/>
                  </a:lnTo>
                  <a:lnTo>
                    <a:pt x="534" y="334"/>
                  </a:lnTo>
                  <a:lnTo>
                    <a:pt x="538" y="316"/>
                  </a:lnTo>
                  <a:lnTo>
                    <a:pt x="545" y="294"/>
                  </a:lnTo>
                  <a:lnTo>
                    <a:pt x="550" y="275"/>
                  </a:lnTo>
                  <a:lnTo>
                    <a:pt x="552" y="267"/>
                  </a:lnTo>
                  <a:lnTo>
                    <a:pt x="533" y="287"/>
                  </a:lnTo>
                  <a:lnTo>
                    <a:pt x="532" y="288"/>
                  </a:lnTo>
                  <a:lnTo>
                    <a:pt x="528" y="290"/>
                  </a:lnTo>
                  <a:lnTo>
                    <a:pt x="524" y="294"/>
                  </a:lnTo>
                  <a:lnTo>
                    <a:pt x="515" y="298"/>
                  </a:lnTo>
                  <a:lnTo>
                    <a:pt x="504" y="304"/>
                  </a:lnTo>
                  <a:lnTo>
                    <a:pt x="490" y="311"/>
                  </a:lnTo>
                  <a:lnTo>
                    <a:pt x="473" y="318"/>
                  </a:lnTo>
                  <a:lnTo>
                    <a:pt x="452" y="325"/>
                  </a:lnTo>
                  <a:lnTo>
                    <a:pt x="446" y="323"/>
                  </a:lnTo>
                  <a:lnTo>
                    <a:pt x="434" y="316"/>
                  </a:lnTo>
                  <a:lnTo>
                    <a:pt x="417" y="308"/>
                  </a:lnTo>
                  <a:lnTo>
                    <a:pt x="400" y="298"/>
                  </a:lnTo>
                  <a:lnTo>
                    <a:pt x="382" y="288"/>
                  </a:lnTo>
                  <a:lnTo>
                    <a:pt x="364" y="280"/>
                  </a:lnTo>
                  <a:lnTo>
                    <a:pt x="352" y="273"/>
                  </a:lnTo>
                  <a:lnTo>
                    <a:pt x="345" y="270"/>
                  </a:lnTo>
                  <a:lnTo>
                    <a:pt x="347" y="260"/>
                  </a:lnTo>
                  <a:lnTo>
                    <a:pt x="349" y="248"/>
                  </a:lnTo>
                  <a:lnTo>
                    <a:pt x="353" y="235"/>
                  </a:lnTo>
                  <a:lnTo>
                    <a:pt x="354" y="231"/>
                  </a:lnTo>
                  <a:lnTo>
                    <a:pt x="352" y="232"/>
                  </a:lnTo>
                  <a:lnTo>
                    <a:pt x="347" y="235"/>
                  </a:lnTo>
                  <a:lnTo>
                    <a:pt x="341" y="240"/>
                  </a:lnTo>
                  <a:lnTo>
                    <a:pt x="333" y="244"/>
                  </a:lnTo>
                  <a:lnTo>
                    <a:pt x="325" y="250"/>
                  </a:lnTo>
                  <a:lnTo>
                    <a:pt x="317" y="256"/>
                  </a:lnTo>
                  <a:lnTo>
                    <a:pt x="311" y="259"/>
                  </a:lnTo>
                  <a:lnTo>
                    <a:pt x="308" y="262"/>
                  </a:lnTo>
                  <a:lnTo>
                    <a:pt x="301" y="258"/>
                  </a:lnTo>
                  <a:lnTo>
                    <a:pt x="286" y="251"/>
                  </a:lnTo>
                  <a:lnTo>
                    <a:pt x="265" y="241"/>
                  </a:lnTo>
                  <a:lnTo>
                    <a:pt x="243" y="231"/>
                  </a:lnTo>
                  <a:lnTo>
                    <a:pt x="220" y="220"/>
                  </a:lnTo>
                  <a:lnTo>
                    <a:pt x="201" y="211"/>
                  </a:lnTo>
                  <a:lnTo>
                    <a:pt x="186" y="204"/>
                  </a:lnTo>
                  <a:lnTo>
                    <a:pt x="179" y="201"/>
                  </a:lnTo>
                  <a:lnTo>
                    <a:pt x="177" y="189"/>
                  </a:lnTo>
                  <a:lnTo>
                    <a:pt x="172" y="171"/>
                  </a:lnTo>
                  <a:lnTo>
                    <a:pt x="169" y="153"/>
                  </a:lnTo>
                  <a:lnTo>
                    <a:pt x="166" y="145"/>
                  </a:lnTo>
                  <a:lnTo>
                    <a:pt x="164" y="146"/>
                  </a:lnTo>
                  <a:lnTo>
                    <a:pt x="159" y="149"/>
                  </a:lnTo>
                  <a:lnTo>
                    <a:pt x="152" y="152"/>
                  </a:lnTo>
                  <a:lnTo>
                    <a:pt x="144" y="157"/>
                  </a:lnTo>
                  <a:lnTo>
                    <a:pt x="135" y="161"/>
                  </a:lnTo>
                  <a:lnTo>
                    <a:pt x="128" y="166"/>
                  </a:lnTo>
                  <a:lnTo>
                    <a:pt x="121" y="168"/>
                  </a:lnTo>
                  <a:lnTo>
                    <a:pt x="118" y="171"/>
                  </a:lnTo>
                  <a:lnTo>
                    <a:pt x="112" y="168"/>
                  </a:lnTo>
                  <a:lnTo>
                    <a:pt x="102" y="164"/>
                  </a:lnTo>
                  <a:lnTo>
                    <a:pt x="86" y="157"/>
                  </a:lnTo>
                  <a:lnTo>
                    <a:pt x="68" y="149"/>
                  </a:lnTo>
                  <a:lnTo>
                    <a:pt x="49" y="141"/>
                  </a:lnTo>
                  <a:lnTo>
                    <a:pt x="30" y="132"/>
                  </a:lnTo>
                  <a:lnTo>
                    <a:pt x="13" y="125"/>
                  </a:lnTo>
                  <a:lnTo>
                    <a:pt x="0" y="119"/>
                  </a:lnTo>
                  <a:lnTo>
                    <a:pt x="16" y="113"/>
                  </a:lnTo>
                  <a:lnTo>
                    <a:pt x="36" y="106"/>
                  </a:lnTo>
                  <a:lnTo>
                    <a:pt x="57" y="96"/>
                  </a:lnTo>
                  <a:lnTo>
                    <a:pt x="78" y="82"/>
                  </a:lnTo>
                  <a:lnTo>
                    <a:pt x="97" y="67"/>
                  </a:lnTo>
                  <a:lnTo>
                    <a:pt x="114" y="47"/>
                  </a:lnTo>
                  <a:lnTo>
                    <a:pt x="128" y="26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544" y="2898"/>
              <a:ext cx="278" cy="138"/>
            </a:xfrm>
            <a:custGeom>
              <a:avLst/>
              <a:gdLst/>
              <a:ahLst/>
              <a:cxnLst>
                <a:cxn ang="0">
                  <a:pos x="24" y="3"/>
                </a:cxn>
                <a:cxn ang="0">
                  <a:pos x="17" y="6"/>
                </a:cxn>
                <a:cxn ang="0">
                  <a:pos x="12" y="11"/>
                </a:cxn>
                <a:cxn ang="0">
                  <a:pos x="6" y="17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0" y="32"/>
                </a:cxn>
                <a:cxn ang="0">
                  <a:pos x="0" y="39"/>
                </a:cxn>
                <a:cxn ang="0">
                  <a:pos x="0" y="47"/>
                </a:cxn>
                <a:cxn ang="0">
                  <a:pos x="2" y="54"/>
                </a:cxn>
                <a:cxn ang="0">
                  <a:pos x="7" y="61"/>
                </a:cxn>
                <a:cxn ang="0">
                  <a:pos x="12" y="66"/>
                </a:cxn>
                <a:cxn ang="0">
                  <a:pos x="17" y="72"/>
                </a:cxn>
                <a:cxn ang="0">
                  <a:pos x="24" y="76"/>
                </a:cxn>
                <a:cxn ang="0">
                  <a:pos x="501" y="272"/>
                </a:cxn>
                <a:cxn ang="0">
                  <a:pos x="509" y="275"/>
                </a:cxn>
                <a:cxn ang="0">
                  <a:pos x="516" y="276"/>
                </a:cxn>
                <a:cxn ang="0">
                  <a:pos x="524" y="275"/>
                </a:cxn>
                <a:cxn ang="0">
                  <a:pos x="531" y="272"/>
                </a:cxn>
                <a:cxn ang="0">
                  <a:pos x="538" y="269"/>
                </a:cxn>
                <a:cxn ang="0">
                  <a:pos x="544" y="264"/>
                </a:cxn>
                <a:cxn ang="0">
                  <a:pos x="550" y="259"/>
                </a:cxn>
                <a:cxn ang="0">
                  <a:pos x="553" y="252"/>
                </a:cxn>
                <a:cxn ang="0">
                  <a:pos x="555" y="244"/>
                </a:cxn>
                <a:cxn ang="0">
                  <a:pos x="555" y="237"/>
                </a:cxn>
                <a:cxn ang="0">
                  <a:pos x="555" y="229"/>
                </a:cxn>
                <a:cxn ang="0">
                  <a:pos x="553" y="222"/>
                </a:cxn>
                <a:cxn ang="0">
                  <a:pos x="550" y="215"/>
                </a:cxn>
                <a:cxn ang="0">
                  <a:pos x="544" y="209"/>
                </a:cxn>
                <a:cxn ang="0">
                  <a:pos x="538" y="203"/>
                </a:cxn>
                <a:cxn ang="0">
                  <a:pos x="531" y="200"/>
                </a:cxn>
                <a:cxn ang="0">
                  <a:pos x="54" y="3"/>
                </a:cxn>
                <a:cxn ang="0">
                  <a:pos x="47" y="1"/>
                </a:cxn>
                <a:cxn ang="0">
                  <a:pos x="39" y="0"/>
                </a:cxn>
                <a:cxn ang="0">
                  <a:pos x="31" y="1"/>
                </a:cxn>
                <a:cxn ang="0">
                  <a:pos x="24" y="3"/>
                </a:cxn>
              </a:cxnLst>
              <a:rect l="0" t="0" r="r" b="b"/>
              <a:pathLst>
                <a:path w="555" h="276">
                  <a:moveTo>
                    <a:pt x="24" y="3"/>
                  </a:moveTo>
                  <a:lnTo>
                    <a:pt x="17" y="6"/>
                  </a:lnTo>
                  <a:lnTo>
                    <a:pt x="12" y="11"/>
                  </a:lnTo>
                  <a:lnTo>
                    <a:pt x="6" y="17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32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2" y="54"/>
                  </a:lnTo>
                  <a:lnTo>
                    <a:pt x="7" y="61"/>
                  </a:lnTo>
                  <a:lnTo>
                    <a:pt x="12" y="66"/>
                  </a:lnTo>
                  <a:lnTo>
                    <a:pt x="17" y="72"/>
                  </a:lnTo>
                  <a:lnTo>
                    <a:pt x="24" y="76"/>
                  </a:lnTo>
                  <a:lnTo>
                    <a:pt x="501" y="272"/>
                  </a:lnTo>
                  <a:lnTo>
                    <a:pt x="509" y="275"/>
                  </a:lnTo>
                  <a:lnTo>
                    <a:pt x="516" y="276"/>
                  </a:lnTo>
                  <a:lnTo>
                    <a:pt x="524" y="275"/>
                  </a:lnTo>
                  <a:lnTo>
                    <a:pt x="531" y="272"/>
                  </a:lnTo>
                  <a:lnTo>
                    <a:pt x="538" y="269"/>
                  </a:lnTo>
                  <a:lnTo>
                    <a:pt x="544" y="264"/>
                  </a:lnTo>
                  <a:lnTo>
                    <a:pt x="550" y="259"/>
                  </a:lnTo>
                  <a:lnTo>
                    <a:pt x="553" y="252"/>
                  </a:lnTo>
                  <a:lnTo>
                    <a:pt x="555" y="244"/>
                  </a:lnTo>
                  <a:lnTo>
                    <a:pt x="555" y="237"/>
                  </a:lnTo>
                  <a:lnTo>
                    <a:pt x="555" y="229"/>
                  </a:lnTo>
                  <a:lnTo>
                    <a:pt x="553" y="222"/>
                  </a:lnTo>
                  <a:lnTo>
                    <a:pt x="550" y="215"/>
                  </a:lnTo>
                  <a:lnTo>
                    <a:pt x="544" y="209"/>
                  </a:lnTo>
                  <a:lnTo>
                    <a:pt x="538" y="203"/>
                  </a:lnTo>
                  <a:lnTo>
                    <a:pt x="531" y="200"/>
                  </a:lnTo>
                  <a:lnTo>
                    <a:pt x="54" y="3"/>
                  </a:lnTo>
                  <a:lnTo>
                    <a:pt x="47" y="1"/>
                  </a:lnTo>
                  <a:lnTo>
                    <a:pt x="39" y="0"/>
                  </a:lnTo>
                  <a:lnTo>
                    <a:pt x="31" y="1"/>
                  </a:lnTo>
                  <a:lnTo>
                    <a:pt x="24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551" y="2906"/>
              <a:ext cx="263" cy="123"/>
            </a:xfrm>
            <a:custGeom>
              <a:avLst/>
              <a:gdLst/>
              <a:ahLst/>
              <a:cxnLst>
                <a:cxn ang="0">
                  <a:pos x="15" y="2"/>
                </a:cxn>
                <a:cxn ang="0">
                  <a:pos x="20" y="0"/>
                </a:cxn>
                <a:cxn ang="0">
                  <a:pos x="24" y="0"/>
                </a:cxn>
                <a:cxn ang="0">
                  <a:pos x="29" y="0"/>
                </a:cxn>
                <a:cxn ang="0">
                  <a:pos x="33" y="2"/>
                </a:cxn>
                <a:cxn ang="0">
                  <a:pos x="39" y="4"/>
                </a:cxn>
                <a:cxn ang="0">
                  <a:pos x="54" y="10"/>
                </a:cxn>
                <a:cxn ang="0">
                  <a:pos x="77" y="20"/>
                </a:cxn>
                <a:cxn ang="0">
                  <a:pos x="108" y="33"/>
                </a:cxn>
                <a:cxn ang="0">
                  <a:pos x="144" y="48"/>
                </a:cxn>
                <a:cxn ang="0">
                  <a:pos x="184" y="64"/>
                </a:cxn>
                <a:cxn ang="0">
                  <a:pos x="227" y="82"/>
                </a:cxn>
                <a:cxn ang="0">
                  <a:pos x="272" y="100"/>
                </a:cxn>
                <a:cxn ang="0">
                  <a:pos x="317" y="118"/>
                </a:cxn>
                <a:cxn ang="0">
                  <a:pos x="360" y="137"/>
                </a:cxn>
                <a:cxn ang="0">
                  <a:pos x="400" y="153"/>
                </a:cxn>
                <a:cxn ang="0">
                  <a:pos x="436" y="168"/>
                </a:cxn>
                <a:cxn ang="0">
                  <a:pos x="467" y="180"/>
                </a:cxn>
                <a:cxn ang="0">
                  <a:pos x="490" y="191"/>
                </a:cxn>
                <a:cxn ang="0">
                  <a:pos x="505" y="196"/>
                </a:cxn>
                <a:cxn ang="0">
                  <a:pos x="511" y="199"/>
                </a:cxn>
                <a:cxn ang="0">
                  <a:pos x="519" y="204"/>
                </a:cxn>
                <a:cxn ang="0">
                  <a:pos x="524" y="213"/>
                </a:cxn>
                <a:cxn ang="0">
                  <a:pos x="525" y="222"/>
                </a:cxn>
                <a:cxn ang="0">
                  <a:pos x="524" y="231"/>
                </a:cxn>
                <a:cxn ang="0">
                  <a:pos x="519" y="239"/>
                </a:cxn>
                <a:cxn ang="0">
                  <a:pos x="511" y="244"/>
                </a:cxn>
                <a:cxn ang="0">
                  <a:pos x="501" y="246"/>
                </a:cxn>
                <a:cxn ang="0">
                  <a:pos x="492" y="244"/>
                </a:cxn>
                <a:cxn ang="0">
                  <a:pos x="15" y="47"/>
                </a:cxn>
                <a:cxn ang="0">
                  <a:pos x="10" y="44"/>
                </a:cxn>
                <a:cxn ang="0">
                  <a:pos x="7" y="41"/>
                </a:cxn>
                <a:cxn ang="0">
                  <a:pos x="3" y="38"/>
                </a:cxn>
                <a:cxn ang="0">
                  <a:pos x="1" y="33"/>
                </a:cxn>
                <a:cxn ang="0">
                  <a:pos x="0" y="28"/>
                </a:cxn>
                <a:cxn ang="0">
                  <a:pos x="0" y="24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3" y="10"/>
                </a:cxn>
                <a:cxn ang="0">
                  <a:pos x="7" y="6"/>
                </a:cxn>
                <a:cxn ang="0">
                  <a:pos x="10" y="4"/>
                </a:cxn>
                <a:cxn ang="0">
                  <a:pos x="15" y="2"/>
                </a:cxn>
              </a:cxnLst>
              <a:rect l="0" t="0" r="r" b="b"/>
              <a:pathLst>
                <a:path w="525" h="246">
                  <a:moveTo>
                    <a:pt x="15" y="2"/>
                  </a:moveTo>
                  <a:lnTo>
                    <a:pt x="20" y="0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33" y="2"/>
                  </a:lnTo>
                  <a:lnTo>
                    <a:pt x="39" y="4"/>
                  </a:lnTo>
                  <a:lnTo>
                    <a:pt x="54" y="10"/>
                  </a:lnTo>
                  <a:lnTo>
                    <a:pt x="77" y="20"/>
                  </a:lnTo>
                  <a:lnTo>
                    <a:pt x="108" y="33"/>
                  </a:lnTo>
                  <a:lnTo>
                    <a:pt x="144" y="48"/>
                  </a:lnTo>
                  <a:lnTo>
                    <a:pt x="184" y="64"/>
                  </a:lnTo>
                  <a:lnTo>
                    <a:pt x="227" y="82"/>
                  </a:lnTo>
                  <a:lnTo>
                    <a:pt x="272" y="100"/>
                  </a:lnTo>
                  <a:lnTo>
                    <a:pt x="317" y="118"/>
                  </a:lnTo>
                  <a:lnTo>
                    <a:pt x="360" y="137"/>
                  </a:lnTo>
                  <a:lnTo>
                    <a:pt x="400" y="153"/>
                  </a:lnTo>
                  <a:lnTo>
                    <a:pt x="436" y="168"/>
                  </a:lnTo>
                  <a:lnTo>
                    <a:pt x="467" y="180"/>
                  </a:lnTo>
                  <a:lnTo>
                    <a:pt x="490" y="191"/>
                  </a:lnTo>
                  <a:lnTo>
                    <a:pt x="505" y="196"/>
                  </a:lnTo>
                  <a:lnTo>
                    <a:pt x="511" y="199"/>
                  </a:lnTo>
                  <a:lnTo>
                    <a:pt x="519" y="204"/>
                  </a:lnTo>
                  <a:lnTo>
                    <a:pt x="524" y="213"/>
                  </a:lnTo>
                  <a:lnTo>
                    <a:pt x="525" y="222"/>
                  </a:lnTo>
                  <a:lnTo>
                    <a:pt x="524" y="231"/>
                  </a:lnTo>
                  <a:lnTo>
                    <a:pt x="519" y="239"/>
                  </a:lnTo>
                  <a:lnTo>
                    <a:pt x="511" y="244"/>
                  </a:lnTo>
                  <a:lnTo>
                    <a:pt x="501" y="246"/>
                  </a:lnTo>
                  <a:lnTo>
                    <a:pt x="492" y="244"/>
                  </a:lnTo>
                  <a:lnTo>
                    <a:pt x="15" y="47"/>
                  </a:lnTo>
                  <a:lnTo>
                    <a:pt x="10" y="44"/>
                  </a:lnTo>
                  <a:lnTo>
                    <a:pt x="7" y="41"/>
                  </a:lnTo>
                  <a:lnTo>
                    <a:pt x="3" y="38"/>
                  </a:lnTo>
                  <a:lnTo>
                    <a:pt x="1" y="33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3" y="10"/>
                  </a:lnTo>
                  <a:lnTo>
                    <a:pt x="7" y="6"/>
                  </a:lnTo>
                  <a:lnTo>
                    <a:pt x="10" y="4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713" y="3009"/>
              <a:ext cx="48" cy="58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3" y="116"/>
                </a:cxn>
                <a:cxn ang="0">
                  <a:pos x="23" y="103"/>
                </a:cxn>
                <a:cxn ang="0">
                  <a:pos x="41" y="86"/>
                </a:cxn>
                <a:cxn ang="0">
                  <a:pos x="57" y="68"/>
                </a:cxn>
                <a:cxn ang="0">
                  <a:pos x="70" y="49"/>
                </a:cxn>
                <a:cxn ang="0">
                  <a:pos x="80" y="32"/>
                </a:cxn>
                <a:cxn ang="0">
                  <a:pos x="89" y="17"/>
                </a:cxn>
                <a:cxn ang="0">
                  <a:pos x="93" y="7"/>
                </a:cxn>
                <a:cxn ang="0">
                  <a:pos x="95" y="2"/>
                </a:cxn>
                <a:cxn ang="0">
                  <a:pos x="89" y="0"/>
                </a:cxn>
                <a:cxn ang="0">
                  <a:pos x="87" y="3"/>
                </a:cxn>
                <a:cxn ang="0">
                  <a:pos x="83" y="12"/>
                </a:cxn>
                <a:cxn ang="0">
                  <a:pos x="75" y="27"/>
                </a:cxn>
                <a:cxn ang="0">
                  <a:pos x="64" y="45"/>
                </a:cxn>
                <a:cxn ang="0">
                  <a:pos x="52" y="63"/>
                </a:cxn>
                <a:cxn ang="0">
                  <a:pos x="37" y="80"/>
                </a:cxn>
                <a:cxn ang="0">
                  <a:pos x="19" y="97"/>
                </a:cxn>
                <a:cxn ang="0">
                  <a:pos x="0" y="110"/>
                </a:cxn>
              </a:cxnLst>
              <a:rect l="0" t="0" r="r" b="b"/>
              <a:pathLst>
                <a:path w="95" h="116">
                  <a:moveTo>
                    <a:pt x="0" y="110"/>
                  </a:moveTo>
                  <a:lnTo>
                    <a:pt x="3" y="116"/>
                  </a:lnTo>
                  <a:lnTo>
                    <a:pt x="23" y="103"/>
                  </a:lnTo>
                  <a:lnTo>
                    <a:pt x="41" y="86"/>
                  </a:lnTo>
                  <a:lnTo>
                    <a:pt x="57" y="68"/>
                  </a:lnTo>
                  <a:lnTo>
                    <a:pt x="70" y="49"/>
                  </a:lnTo>
                  <a:lnTo>
                    <a:pt x="80" y="32"/>
                  </a:lnTo>
                  <a:lnTo>
                    <a:pt x="89" y="17"/>
                  </a:lnTo>
                  <a:lnTo>
                    <a:pt x="93" y="7"/>
                  </a:lnTo>
                  <a:lnTo>
                    <a:pt x="95" y="2"/>
                  </a:lnTo>
                  <a:lnTo>
                    <a:pt x="89" y="0"/>
                  </a:lnTo>
                  <a:lnTo>
                    <a:pt x="87" y="3"/>
                  </a:lnTo>
                  <a:lnTo>
                    <a:pt x="83" y="12"/>
                  </a:lnTo>
                  <a:lnTo>
                    <a:pt x="75" y="27"/>
                  </a:lnTo>
                  <a:lnTo>
                    <a:pt x="64" y="45"/>
                  </a:lnTo>
                  <a:lnTo>
                    <a:pt x="52" y="63"/>
                  </a:lnTo>
                  <a:lnTo>
                    <a:pt x="37" y="80"/>
                  </a:lnTo>
                  <a:lnTo>
                    <a:pt x="19" y="97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709" y="3003"/>
              <a:ext cx="25" cy="24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4" y="48"/>
                </a:cxn>
                <a:cxn ang="0">
                  <a:pos x="17" y="39"/>
                </a:cxn>
                <a:cxn ang="0">
                  <a:pos x="27" y="30"/>
                </a:cxn>
                <a:cxn ang="0">
                  <a:pos x="35" y="23"/>
                </a:cxn>
                <a:cxn ang="0">
                  <a:pos x="41" y="16"/>
                </a:cxn>
                <a:cxn ang="0">
                  <a:pos x="45" y="10"/>
                </a:cxn>
                <a:cxn ang="0">
                  <a:pos x="47" y="6"/>
                </a:cxn>
                <a:cxn ang="0">
                  <a:pos x="48" y="4"/>
                </a:cxn>
                <a:cxn ang="0">
                  <a:pos x="48" y="2"/>
                </a:cxn>
                <a:cxn ang="0">
                  <a:pos x="40" y="0"/>
                </a:cxn>
                <a:cxn ang="0">
                  <a:pos x="40" y="1"/>
                </a:cxn>
                <a:cxn ang="0">
                  <a:pos x="39" y="4"/>
                </a:cxn>
                <a:cxn ang="0">
                  <a:pos x="37" y="8"/>
                </a:cxn>
                <a:cxn ang="0">
                  <a:pos x="33" y="13"/>
                </a:cxn>
                <a:cxn ang="0">
                  <a:pos x="29" y="19"/>
                </a:cxn>
                <a:cxn ang="0">
                  <a:pos x="22" y="25"/>
                </a:cxn>
                <a:cxn ang="0">
                  <a:pos x="11" y="33"/>
                </a:cxn>
                <a:cxn ang="0">
                  <a:pos x="0" y="42"/>
                </a:cxn>
              </a:cxnLst>
              <a:rect l="0" t="0" r="r" b="b"/>
              <a:pathLst>
                <a:path w="48" h="48">
                  <a:moveTo>
                    <a:pt x="0" y="42"/>
                  </a:moveTo>
                  <a:lnTo>
                    <a:pt x="4" y="48"/>
                  </a:lnTo>
                  <a:lnTo>
                    <a:pt x="17" y="39"/>
                  </a:lnTo>
                  <a:lnTo>
                    <a:pt x="27" y="30"/>
                  </a:lnTo>
                  <a:lnTo>
                    <a:pt x="35" y="23"/>
                  </a:lnTo>
                  <a:lnTo>
                    <a:pt x="41" y="16"/>
                  </a:lnTo>
                  <a:lnTo>
                    <a:pt x="45" y="10"/>
                  </a:lnTo>
                  <a:lnTo>
                    <a:pt x="47" y="6"/>
                  </a:lnTo>
                  <a:lnTo>
                    <a:pt x="48" y="4"/>
                  </a:lnTo>
                  <a:lnTo>
                    <a:pt x="48" y="2"/>
                  </a:lnTo>
                  <a:lnTo>
                    <a:pt x="40" y="0"/>
                  </a:lnTo>
                  <a:lnTo>
                    <a:pt x="40" y="1"/>
                  </a:lnTo>
                  <a:lnTo>
                    <a:pt x="39" y="4"/>
                  </a:lnTo>
                  <a:lnTo>
                    <a:pt x="37" y="8"/>
                  </a:lnTo>
                  <a:lnTo>
                    <a:pt x="33" y="13"/>
                  </a:lnTo>
                  <a:lnTo>
                    <a:pt x="29" y="19"/>
                  </a:lnTo>
                  <a:lnTo>
                    <a:pt x="22" y="25"/>
                  </a:lnTo>
                  <a:lnTo>
                    <a:pt x="11" y="3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604" y="2974"/>
              <a:ext cx="49" cy="60"/>
            </a:xfrm>
            <a:custGeom>
              <a:avLst/>
              <a:gdLst/>
              <a:ahLst/>
              <a:cxnLst>
                <a:cxn ang="0">
                  <a:pos x="0" y="113"/>
                </a:cxn>
                <a:cxn ang="0">
                  <a:pos x="2" y="121"/>
                </a:cxn>
                <a:cxn ang="0">
                  <a:pos x="25" y="112"/>
                </a:cxn>
                <a:cxn ang="0">
                  <a:pos x="44" y="97"/>
                </a:cxn>
                <a:cxn ang="0">
                  <a:pos x="61" y="79"/>
                </a:cxn>
                <a:cxn ang="0">
                  <a:pos x="74" y="58"/>
                </a:cxn>
                <a:cxn ang="0">
                  <a:pos x="84" y="38"/>
                </a:cxn>
                <a:cxn ang="0">
                  <a:pos x="91" y="21"/>
                </a:cxn>
                <a:cxn ang="0">
                  <a:pos x="96" y="8"/>
                </a:cxn>
                <a:cxn ang="0">
                  <a:pos x="98" y="3"/>
                </a:cxn>
                <a:cxn ang="0">
                  <a:pos x="90" y="0"/>
                </a:cxn>
                <a:cxn ang="0">
                  <a:pos x="89" y="5"/>
                </a:cxn>
                <a:cxn ang="0">
                  <a:pos x="84" y="16"/>
                </a:cxn>
                <a:cxn ang="0">
                  <a:pos x="77" y="33"/>
                </a:cxn>
                <a:cxn ang="0">
                  <a:pos x="68" y="52"/>
                </a:cxn>
                <a:cxn ang="0">
                  <a:pos x="55" y="72"/>
                </a:cxn>
                <a:cxn ang="0">
                  <a:pos x="40" y="90"/>
                </a:cxn>
                <a:cxn ang="0">
                  <a:pos x="22" y="104"/>
                </a:cxn>
                <a:cxn ang="0">
                  <a:pos x="0" y="113"/>
                </a:cxn>
              </a:cxnLst>
              <a:rect l="0" t="0" r="r" b="b"/>
              <a:pathLst>
                <a:path w="98" h="121">
                  <a:moveTo>
                    <a:pt x="0" y="113"/>
                  </a:moveTo>
                  <a:lnTo>
                    <a:pt x="2" y="121"/>
                  </a:lnTo>
                  <a:lnTo>
                    <a:pt x="25" y="112"/>
                  </a:lnTo>
                  <a:lnTo>
                    <a:pt x="44" y="97"/>
                  </a:lnTo>
                  <a:lnTo>
                    <a:pt x="61" y="79"/>
                  </a:lnTo>
                  <a:lnTo>
                    <a:pt x="74" y="58"/>
                  </a:lnTo>
                  <a:lnTo>
                    <a:pt x="84" y="38"/>
                  </a:lnTo>
                  <a:lnTo>
                    <a:pt x="91" y="21"/>
                  </a:lnTo>
                  <a:lnTo>
                    <a:pt x="96" y="8"/>
                  </a:lnTo>
                  <a:lnTo>
                    <a:pt x="98" y="3"/>
                  </a:lnTo>
                  <a:lnTo>
                    <a:pt x="90" y="0"/>
                  </a:lnTo>
                  <a:lnTo>
                    <a:pt x="89" y="5"/>
                  </a:lnTo>
                  <a:lnTo>
                    <a:pt x="84" y="16"/>
                  </a:lnTo>
                  <a:lnTo>
                    <a:pt x="77" y="33"/>
                  </a:lnTo>
                  <a:lnTo>
                    <a:pt x="68" y="52"/>
                  </a:lnTo>
                  <a:lnTo>
                    <a:pt x="55" y="72"/>
                  </a:lnTo>
                  <a:lnTo>
                    <a:pt x="40" y="90"/>
                  </a:lnTo>
                  <a:lnTo>
                    <a:pt x="22" y="104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615" y="2965"/>
              <a:ext cx="21" cy="31"/>
            </a:xfrm>
            <a:custGeom>
              <a:avLst/>
              <a:gdLst/>
              <a:ahLst/>
              <a:cxnLst>
                <a:cxn ang="0">
                  <a:pos x="35" y="1"/>
                </a:cxn>
                <a:cxn ang="0">
                  <a:pos x="35" y="2"/>
                </a:cxn>
                <a:cxn ang="0">
                  <a:pos x="35" y="6"/>
                </a:cxn>
                <a:cxn ang="0">
                  <a:pos x="34" y="10"/>
                </a:cxn>
                <a:cxn ang="0">
                  <a:pos x="33" y="16"/>
                </a:cxn>
                <a:cxn ang="0">
                  <a:pos x="29" y="24"/>
                </a:cxn>
                <a:cxn ang="0">
                  <a:pos x="23" y="33"/>
                </a:cxn>
                <a:cxn ang="0">
                  <a:pos x="12" y="44"/>
                </a:cxn>
                <a:cxn ang="0">
                  <a:pos x="0" y="55"/>
                </a:cxn>
                <a:cxn ang="0">
                  <a:pos x="4" y="61"/>
                </a:cxn>
                <a:cxn ang="0">
                  <a:pos x="19" y="48"/>
                </a:cxn>
                <a:cxn ang="0">
                  <a:pos x="30" y="37"/>
                </a:cxn>
                <a:cxn ang="0">
                  <a:pos x="37" y="27"/>
                </a:cxn>
                <a:cxn ang="0">
                  <a:pos x="40" y="17"/>
                </a:cxn>
                <a:cxn ang="0">
                  <a:pos x="42" y="10"/>
                </a:cxn>
                <a:cxn ang="0">
                  <a:pos x="42" y="5"/>
                </a:cxn>
                <a:cxn ang="0">
                  <a:pos x="42" y="1"/>
                </a:cxn>
                <a:cxn ang="0">
                  <a:pos x="42" y="0"/>
                </a:cxn>
                <a:cxn ang="0">
                  <a:pos x="35" y="1"/>
                </a:cxn>
              </a:cxnLst>
              <a:rect l="0" t="0" r="r" b="b"/>
              <a:pathLst>
                <a:path w="42" h="61">
                  <a:moveTo>
                    <a:pt x="35" y="1"/>
                  </a:moveTo>
                  <a:lnTo>
                    <a:pt x="35" y="2"/>
                  </a:lnTo>
                  <a:lnTo>
                    <a:pt x="35" y="6"/>
                  </a:lnTo>
                  <a:lnTo>
                    <a:pt x="34" y="10"/>
                  </a:lnTo>
                  <a:lnTo>
                    <a:pt x="33" y="16"/>
                  </a:lnTo>
                  <a:lnTo>
                    <a:pt x="29" y="24"/>
                  </a:lnTo>
                  <a:lnTo>
                    <a:pt x="23" y="33"/>
                  </a:lnTo>
                  <a:lnTo>
                    <a:pt x="12" y="44"/>
                  </a:lnTo>
                  <a:lnTo>
                    <a:pt x="0" y="55"/>
                  </a:lnTo>
                  <a:lnTo>
                    <a:pt x="4" y="61"/>
                  </a:lnTo>
                  <a:lnTo>
                    <a:pt x="19" y="48"/>
                  </a:lnTo>
                  <a:lnTo>
                    <a:pt x="30" y="37"/>
                  </a:lnTo>
                  <a:lnTo>
                    <a:pt x="37" y="27"/>
                  </a:lnTo>
                  <a:lnTo>
                    <a:pt x="40" y="17"/>
                  </a:lnTo>
                  <a:lnTo>
                    <a:pt x="42" y="10"/>
                  </a:lnTo>
                  <a:lnTo>
                    <a:pt x="42" y="5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525" y="2946"/>
              <a:ext cx="65" cy="71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0" y="143"/>
                </a:cxn>
                <a:cxn ang="0">
                  <a:pos x="20" y="137"/>
                </a:cxn>
                <a:cxn ang="0">
                  <a:pos x="41" y="123"/>
                </a:cxn>
                <a:cxn ang="0">
                  <a:pos x="62" y="104"/>
                </a:cxn>
                <a:cxn ang="0">
                  <a:pos x="82" y="80"/>
                </a:cxn>
                <a:cxn ang="0">
                  <a:pos x="99" y="57"/>
                </a:cxn>
                <a:cxn ang="0">
                  <a:pos x="114" y="34"/>
                </a:cxn>
                <a:cxn ang="0">
                  <a:pos x="124" y="17"/>
                </a:cxn>
                <a:cxn ang="0">
                  <a:pos x="130" y="7"/>
                </a:cxn>
                <a:cxn ang="0">
                  <a:pos x="118" y="0"/>
                </a:cxn>
                <a:cxn ang="0">
                  <a:pos x="108" y="16"/>
                </a:cxn>
                <a:cxn ang="0">
                  <a:pos x="96" y="35"/>
                </a:cxn>
                <a:cxn ang="0">
                  <a:pos x="81" y="57"/>
                </a:cxn>
                <a:cxn ang="0">
                  <a:pos x="65" y="77"/>
                </a:cxn>
                <a:cxn ang="0">
                  <a:pos x="48" y="97"/>
                </a:cxn>
                <a:cxn ang="0">
                  <a:pos x="31" y="113"/>
                </a:cxn>
                <a:cxn ang="0">
                  <a:pos x="15" y="124"/>
                </a:cxn>
                <a:cxn ang="0">
                  <a:pos x="0" y="128"/>
                </a:cxn>
              </a:cxnLst>
              <a:rect l="0" t="0" r="r" b="b"/>
              <a:pathLst>
                <a:path w="130" h="143">
                  <a:moveTo>
                    <a:pt x="0" y="128"/>
                  </a:moveTo>
                  <a:lnTo>
                    <a:pt x="0" y="143"/>
                  </a:lnTo>
                  <a:lnTo>
                    <a:pt x="20" y="137"/>
                  </a:lnTo>
                  <a:lnTo>
                    <a:pt x="41" y="123"/>
                  </a:lnTo>
                  <a:lnTo>
                    <a:pt x="62" y="104"/>
                  </a:lnTo>
                  <a:lnTo>
                    <a:pt x="82" y="80"/>
                  </a:lnTo>
                  <a:lnTo>
                    <a:pt x="99" y="57"/>
                  </a:lnTo>
                  <a:lnTo>
                    <a:pt x="114" y="34"/>
                  </a:lnTo>
                  <a:lnTo>
                    <a:pt x="124" y="17"/>
                  </a:lnTo>
                  <a:lnTo>
                    <a:pt x="130" y="7"/>
                  </a:lnTo>
                  <a:lnTo>
                    <a:pt x="118" y="0"/>
                  </a:lnTo>
                  <a:lnTo>
                    <a:pt x="108" y="16"/>
                  </a:lnTo>
                  <a:lnTo>
                    <a:pt x="96" y="35"/>
                  </a:lnTo>
                  <a:lnTo>
                    <a:pt x="81" y="57"/>
                  </a:lnTo>
                  <a:lnTo>
                    <a:pt x="65" y="77"/>
                  </a:lnTo>
                  <a:lnTo>
                    <a:pt x="48" y="97"/>
                  </a:lnTo>
                  <a:lnTo>
                    <a:pt x="31" y="113"/>
                  </a:lnTo>
                  <a:lnTo>
                    <a:pt x="15" y="124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537" y="2940"/>
              <a:ext cx="28" cy="40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0" y="2"/>
                </a:cxn>
                <a:cxn ang="0">
                  <a:pos x="50" y="9"/>
                </a:cxn>
                <a:cxn ang="0">
                  <a:pos x="47" y="17"/>
                </a:cxn>
                <a:cxn ang="0">
                  <a:pos x="44" y="27"/>
                </a:cxn>
                <a:cxn ang="0">
                  <a:pos x="38" y="39"/>
                </a:cxn>
                <a:cxn ang="0">
                  <a:pos x="30" y="51"/>
                </a:cxn>
                <a:cxn ang="0">
                  <a:pos x="17" y="62"/>
                </a:cxn>
                <a:cxn ang="0">
                  <a:pos x="0" y="72"/>
                </a:cxn>
                <a:cxn ang="0">
                  <a:pos x="2" y="79"/>
                </a:cxn>
                <a:cxn ang="0">
                  <a:pos x="21" y="68"/>
                </a:cxn>
                <a:cxn ang="0">
                  <a:pos x="35" y="56"/>
                </a:cxn>
                <a:cxn ang="0">
                  <a:pos x="45" y="42"/>
                </a:cxn>
                <a:cxn ang="0">
                  <a:pos x="51" y="30"/>
                </a:cxn>
                <a:cxn ang="0">
                  <a:pos x="54" y="18"/>
                </a:cxn>
                <a:cxn ang="0">
                  <a:pos x="57" y="9"/>
                </a:cxn>
                <a:cxn ang="0">
                  <a:pos x="57" y="2"/>
                </a:cxn>
                <a:cxn ang="0">
                  <a:pos x="57" y="0"/>
                </a:cxn>
                <a:cxn ang="0">
                  <a:pos x="50" y="0"/>
                </a:cxn>
              </a:cxnLst>
              <a:rect l="0" t="0" r="r" b="b"/>
              <a:pathLst>
                <a:path w="57" h="79">
                  <a:moveTo>
                    <a:pt x="50" y="0"/>
                  </a:moveTo>
                  <a:lnTo>
                    <a:pt x="50" y="2"/>
                  </a:lnTo>
                  <a:lnTo>
                    <a:pt x="50" y="9"/>
                  </a:lnTo>
                  <a:lnTo>
                    <a:pt x="47" y="17"/>
                  </a:lnTo>
                  <a:lnTo>
                    <a:pt x="44" y="27"/>
                  </a:lnTo>
                  <a:lnTo>
                    <a:pt x="38" y="39"/>
                  </a:lnTo>
                  <a:lnTo>
                    <a:pt x="30" y="51"/>
                  </a:lnTo>
                  <a:lnTo>
                    <a:pt x="17" y="62"/>
                  </a:lnTo>
                  <a:lnTo>
                    <a:pt x="0" y="72"/>
                  </a:lnTo>
                  <a:lnTo>
                    <a:pt x="2" y="79"/>
                  </a:lnTo>
                  <a:lnTo>
                    <a:pt x="21" y="68"/>
                  </a:lnTo>
                  <a:lnTo>
                    <a:pt x="35" y="56"/>
                  </a:lnTo>
                  <a:lnTo>
                    <a:pt x="45" y="42"/>
                  </a:lnTo>
                  <a:lnTo>
                    <a:pt x="51" y="30"/>
                  </a:lnTo>
                  <a:lnTo>
                    <a:pt x="54" y="18"/>
                  </a:lnTo>
                  <a:lnTo>
                    <a:pt x="57" y="9"/>
                  </a:lnTo>
                  <a:lnTo>
                    <a:pt x="57" y="2"/>
                  </a:lnTo>
                  <a:lnTo>
                    <a:pt x="57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4658" y="2995"/>
              <a:ext cx="57" cy="53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10" y="106"/>
                </a:cxn>
                <a:cxn ang="0">
                  <a:pos x="114" y="10"/>
                </a:cxn>
                <a:cxn ang="0">
                  <a:pos x="104" y="0"/>
                </a:cxn>
                <a:cxn ang="0">
                  <a:pos x="0" y="94"/>
                </a:cxn>
              </a:cxnLst>
              <a:rect l="0" t="0" r="r" b="b"/>
              <a:pathLst>
                <a:path w="114" h="106">
                  <a:moveTo>
                    <a:pt x="0" y="94"/>
                  </a:moveTo>
                  <a:lnTo>
                    <a:pt x="10" y="106"/>
                  </a:lnTo>
                  <a:lnTo>
                    <a:pt x="114" y="10"/>
                  </a:lnTo>
                  <a:lnTo>
                    <a:pt x="104" y="0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4750" y="3027"/>
              <a:ext cx="35" cy="49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12" y="98"/>
                </a:cxn>
                <a:cxn ang="0">
                  <a:pos x="70" y="8"/>
                </a:cxn>
                <a:cxn ang="0">
                  <a:pos x="57" y="0"/>
                </a:cxn>
                <a:cxn ang="0">
                  <a:pos x="0" y="90"/>
                </a:cxn>
              </a:cxnLst>
              <a:rect l="0" t="0" r="r" b="b"/>
              <a:pathLst>
                <a:path w="70" h="98">
                  <a:moveTo>
                    <a:pt x="0" y="90"/>
                  </a:moveTo>
                  <a:lnTo>
                    <a:pt x="12" y="98"/>
                  </a:lnTo>
                  <a:lnTo>
                    <a:pt x="70" y="8"/>
                  </a:lnTo>
                  <a:lnTo>
                    <a:pt x="57" y="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4927" y="2324"/>
              <a:ext cx="115" cy="163"/>
            </a:xfrm>
            <a:custGeom>
              <a:avLst/>
              <a:gdLst/>
              <a:ahLst/>
              <a:cxnLst>
                <a:cxn ang="0">
                  <a:pos x="0" y="134"/>
                </a:cxn>
                <a:cxn ang="0">
                  <a:pos x="3" y="135"/>
                </a:cxn>
                <a:cxn ang="0">
                  <a:pos x="8" y="140"/>
                </a:cxn>
                <a:cxn ang="0">
                  <a:pos x="16" y="147"/>
                </a:cxn>
                <a:cxn ang="0">
                  <a:pos x="26" y="154"/>
                </a:cxn>
                <a:cxn ang="0">
                  <a:pos x="35" y="162"/>
                </a:cxn>
                <a:cxn ang="0">
                  <a:pos x="44" y="169"/>
                </a:cxn>
                <a:cxn ang="0">
                  <a:pos x="51" y="173"/>
                </a:cxn>
                <a:cxn ang="0">
                  <a:pos x="56" y="177"/>
                </a:cxn>
                <a:cxn ang="0">
                  <a:pos x="58" y="186"/>
                </a:cxn>
                <a:cxn ang="0">
                  <a:pos x="64" y="204"/>
                </a:cxn>
                <a:cxn ang="0">
                  <a:pos x="71" y="228"/>
                </a:cxn>
                <a:cxn ang="0">
                  <a:pos x="79" y="255"/>
                </a:cxn>
                <a:cxn ang="0">
                  <a:pos x="87" y="283"/>
                </a:cxn>
                <a:cxn ang="0">
                  <a:pos x="94" y="306"/>
                </a:cxn>
                <a:cxn ang="0">
                  <a:pos x="98" y="322"/>
                </a:cxn>
                <a:cxn ang="0">
                  <a:pos x="100" y="327"/>
                </a:cxn>
                <a:cxn ang="0">
                  <a:pos x="231" y="271"/>
                </a:cxn>
                <a:cxn ang="0">
                  <a:pos x="225" y="121"/>
                </a:cxn>
                <a:cxn ang="0">
                  <a:pos x="11" y="0"/>
                </a:cxn>
                <a:cxn ang="0">
                  <a:pos x="0" y="134"/>
                </a:cxn>
              </a:cxnLst>
              <a:rect l="0" t="0" r="r" b="b"/>
              <a:pathLst>
                <a:path w="231" h="327">
                  <a:moveTo>
                    <a:pt x="0" y="134"/>
                  </a:moveTo>
                  <a:lnTo>
                    <a:pt x="3" y="135"/>
                  </a:lnTo>
                  <a:lnTo>
                    <a:pt x="8" y="140"/>
                  </a:lnTo>
                  <a:lnTo>
                    <a:pt x="16" y="147"/>
                  </a:lnTo>
                  <a:lnTo>
                    <a:pt x="26" y="154"/>
                  </a:lnTo>
                  <a:lnTo>
                    <a:pt x="35" y="162"/>
                  </a:lnTo>
                  <a:lnTo>
                    <a:pt x="44" y="169"/>
                  </a:lnTo>
                  <a:lnTo>
                    <a:pt x="51" y="173"/>
                  </a:lnTo>
                  <a:lnTo>
                    <a:pt x="56" y="177"/>
                  </a:lnTo>
                  <a:lnTo>
                    <a:pt x="58" y="186"/>
                  </a:lnTo>
                  <a:lnTo>
                    <a:pt x="64" y="204"/>
                  </a:lnTo>
                  <a:lnTo>
                    <a:pt x="71" y="228"/>
                  </a:lnTo>
                  <a:lnTo>
                    <a:pt x="79" y="255"/>
                  </a:lnTo>
                  <a:lnTo>
                    <a:pt x="87" y="283"/>
                  </a:lnTo>
                  <a:lnTo>
                    <a:pt x="94" y="306"/>
                  </a:lnTo>
                  <a:lnTo>
                    <a:pt x="98" y="322"/>
                  </a:lnTo>
                  <a:lnTo>
                    <a:pt x="100" y="327"/>
                  </a:lnTo>
                  <a:lnTo>
                    <a:pt x="231" y="271"/>
                  </a:lnTo>
                  <a:lnTo>
                    <a:pt x="225" y="121"/>
                  </a:lnTo>
                  <a:lnTo>
                    <a:pt x="11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4942" y="2349"/>
              <a:ext cx="84" cy="11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21" y="8"/>
                </a:cxn>
                <a:cxn ang="0">
                  <a:pos x="42" y="21"/>
                </a:cxn>
                <a:cxn ang="0">
                  <a:pos x="67" y="35"/>
                </a:cxn>
                <a:cxn ang="0">
                  <a:pos x="93" y="48"/>
                </a:cxn>
                <a:cxn ang="0">
                  <a:pos x="117" y="62"/>
                </a:cxn>
                <a:cxn ang="0">
                  <a:pos x="139" y="75"/>
                </a:cxn>
                <a:cxn ang="0">
                  <a:pos x="155" y="84"/>
                </a:cxn>
                <a:cxn ang="0">
                  <a:pos x="164" y="89"/>
                </a:cxn>
                <a:cxn ang="0">
                  <a:pos x="165" y="109"/>
                </a:cxn>
                <a:cxn ang="0">
                  <a:pos x="166" y="144"/>
                </a:cxn>
                <a:cxn ang="0">
                  <a:pos x="167" y="180"/>
                </a:cxn>
                <a:cxn ang="0">
                  <a:pos x="169" y="203"/>
                </a:cxn>
                <a:cxn ang="0">
                  <a:pos x="163" y="205"/>
                </a:cxn>
                <a:cxn ang="0">
                  <a:pos x="154" y="208"/>
                </a:cxn>
                <a:cxn ang="0">
                  <a:pos x="143" y="213"/>
                </a:cxn>
                <a:cxn ang="0">
                  <a:pos x="132" y="218"/>
                </a:cxn>
                <a:cxn ang="0">
                  <a:pos x="119" y="223"/>
                </a:cxn>
                <a:cxn ang="0">
                  <a:pos x="108" y="228"/>
                </a:cxn>
                <a:cxn ang="0">
                  <a:pos x="97" y="233"/>
                </a:cxn>
                <a:cxn ang="0">
                  <a:pos x="89" y="236"/>
                </a:cxn>
                <a:cxn ang="0">
                  <a:pos x="86" y="223"/>
                </a:cxn>
                <a:cxn ang="0">
                  <a:pos x="80" y="206"/>
                </a:cxn>
                <a:cxn ang="0">
                  <a:pos x="73" y="185"/>
                </a:cxn>
                <a:cxn ang="0">
                  <a:pos x="67" y="163"/>
                </a:cxn>
                <a:cxn ang="0">
                  <a:pos x="61" y="143"/>
                </a:cxn>
                <a:cxn ang="0">
                  <a:pos x="56" y="126"/>
                </a:cxn>
                <a:cxn ang="0">
                  <a:pos x="52" y="114"/>
                </a:cxn>
                <a:cxn ang="0">
                  <a:pos x="51" y="109"/>
                </a:cxn>
                <a:cxn ang="0">
                  <a:pos x="49" y="108"/>
                </a:cxn>
                <a:cxn ang="0">
                  <a:pos x="44" y="105"/>
                </a:cxn>
                <a:cxn ang="0">
                  <a:pos x="37" y="99"/>
                </a:cxn>
                <a:cxn ang="0">
                  <a:pos x="29" y="92"/>
                </a:cxn>
                <a:cxn ang="0">
                  <a:pos x="21" y="85"/>
                </a:cxn>
                <a:cxn ang="0">
                  <a:pos x="13" y="79"/>
                </a:cxn>
                <a:cxn ang="0">
                  <a:pos x="5" y="74"/>
                </a:cxn>
                <a:cxn ang="0">
                  <a:pos x="0" y="70"/>
                </a:cxn>
                <a:cxn ang="0">
                  <a:pos x="1" y="59"/>
                </a:cxn>
                <a:cxn ang="0">
                  <a:pos x="3" y="40"/>
                </a:cxn>
                <a:cxn ang="0">
                  <a:pos x="5" y="21"/>
                </a:cxn>
                <a:cxn ang="0">
                  <a:pos x="6" y="0"/>
                </a:cxn>
              </a:cxnLst>
              <a:rect l="0" t="0" r="r" b="b"/>
              <a:pathLst>
                <a:path w="169" h="236">
                  <a:moveTo>
                    <a:pt x="6" y="0"/>
                  </a:moveTo>
                  <a:lnTo>
                    <a:pt x="21" y="8"/>
                  </a:lnTo>
                  <a:lnTo>
                    <a:pt x="42" y="21"/>
                  </a:lnTo>
                  <a:lnTo>
                    <a:pt x="67" y="35"/>
                  </a:lnTo>
                  <a:lnTo>
                    <a:pt x="93" y="48"/>
                  </a:lnTo>
                  <a:lnTo>
                    <a:pt x="117" y="62"/>
                  </a:lnTo>
                  <a:lnTo>
                    <a:pt x="139" y="75"/>
                  </a:lnTo>
                  <a:lnTo>
                    <a:pt x="155" y="84"/>
                  </a:lnTo>
                  <a:lnTo>
                    <a:pt x="164" y="89"/>
                  </a:lnTo>
                  <a:lnTo>
                    <a:pt x="165" y="109"/>
                  </a:lnTo>
                  <a:lnTo>
                    <a:pt x="166" y="144"/>
                  </a:lnTo>
                  <a:lnTo>
                    <a:pt x="167" y="180"/>
                  </a:lnTo>
                  <a:lnTo>
                    <a:pt x="169" y="203"/>
                  </a:lnTo>
                  <a:lnTo>
                    <a:pt x="163" y="205"/>
                  </a:lnTo>
                  <a:lnTo>
                    <a:pt x="154" y="208"/>
                  </a:lnTo>
                  <a:lnTo>
                    <a:pt x="143" y="213"/>
                  </a:lnTo>
                  <a:lnTo>
                    <a:pt x="132" y="218"/>
                  </a:lnTo>
                  <a:lnTo>
                    <a:pt x="119" y="223"/>
                  </a:lnTo>
                  <a:lnTo>
                    <a:pt x="108" y="228"/>
                  </a:lnTo>
                  <a:lnTo>
                    <a:pt x="97" y="233"/>
                  </a:lnTo>
                  <a:lnTo>
                    <a:pt x="89" y="236"/>
                  </a:lnTo>
                  <a:lnTo>
                    <a:pt x="86" y="223"/>
                  </a:lnTo>
                  <a:lnTo>
                    <a:pt x="80" y="206"/>
                  </a:lnTo>
                  <a:lnTo>
                    <a:pt x="73" y="185"/>
                  </a:lnTo>
                  <a:lnTo>
                    <a:pt x="67" y="163"/>
                  </a:lnTo>
                  <a:lnTo>
                    <a:pt x="61" y="143"/>
                  </a:lnTo>
                  <a:lnTo>
                    <a:pt x="56" y="126"/>
                  </a:lnTo>
                  <a:lnTo>
                    <a:pt x="52" y="114"/>
                  </a:lnTo>
                  <a:lnTo>
                    <a:pt x="51" y="109"/>
                  </a:lnTo>
                  <a:lnTo>
                    <a:pt x="49" y="108"/>
                  </a:lnTo>
                  <a:lnTo>
                    <a:pt x="44" y="105"/>
                  </a:lnTo>
                  <a:lnTo>
                    <a:pt x="37" y="99"/>
                  </a:lnTo>
                  <a:lnTo>
                    <a:pt x="29" y="92"/>
                  </a:lnTo>
                  <a:lnTo>
                    <a:pt x="21" y="85"/>
                  </a:lnTo>
                  <a:lnTo>
                    <a:pt x="13" y="79"/>
                  </a:lnTo>
                  <a:lnTo>
                    <a:pt x="5" y="74"/>
                  </a:lnTo>
                  <a:lnTo>
                    <a:pt x="0" y="70"/>
                  </a:lnTo>
                  <a:lnTo>
                    <a:pt x="1" y="59"/>
                  </a:lnTo>
                  <a:lnTo>
                    <a:pt x="3" y="40"/>
                  </a:lnTo>
                  <a:lnTo>
                    <a:pt x="5" y="2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4875" y="2606"/>
              <a:ext cx="287" cy="224"/>
            </a:xfrm>
            <a:custGeom>
              <a:avLst/>
              <a:gdLst/>
              <a:ahLst/>
              <a:cxnLst>
                <a:cxn ang="0">
                  <a:pos x="98" y="59"/>
                </a:cxn>
                <a:cxn ang="0">
                  <a:pos x="0" y="448"/>
                </a:cxn>
                <a:cxn ang="0">
                  <a:pos x="574" y="382"/>
                </a:cxn>
                <a:cxn ang="0">
                  <a:pos x="380" y="0"/>
                </a:cxn>
                <a:cxn ang="0">
                  <a:pos x="98" y="59"/>
                </a:cxn>
              </a:cxnLst>
              <a:rect l="0" t="0" r="r" b="b"/>
              <a:pathLst>
                <a:path w="574" h="448">
                  <a:moveTo>
                    <a:pt x="98" y="59"/>
                  </a:moveTo>
                  <a:lnTo>
                    <a:pt x="0" y="448"/>
                  </a:lnTo>
                  <a:lnTo>
                    <a:pt x="574" y="382"/>
                  </a:lnTo>
                  <a:lnTo>
                    <a:pt x="380" y="0"/>
                  </a:lnTo>
                  <a:lnTo>
                    <a:pt x="98" y="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4895" y="2623"/>
              <a:ext cx="244" cy="190"/>
            </a:xfrm>
            <a:custGeom>
              <a:avLst/>
              <a:gdLst/>
              <a:ahLst/>
              <a:cxnLst>
                <a:cxn ang="0">
                  <a:pos x="324" y="0"/>
                </a:cxn>
                <a:cxn ang="0">
                  <a:pos x="333" y="19"/>
                </a:cxn>
                <a:cxn ang="0">
                  <a:pos x="350" y="54"/>
                </a:cxn>
                <a:cxn ang="0">
                  <a:pos x="375" y="103"/>
                </a:cxn>
                <a:cxn ang="0">
                  <a:pos x="402" y="157"/>
                </a:cxn>
                <a:cxn ang="0">
                  <a:pos x="431" y="212"/>
                </a:cxn>
                <a:cxn ang="0">
                  <a:pos x="456" y="263"/>
                </a:cxn>
                <a:cxn ang="0">
                  <a:pos x="476" y="302"/>
                </a:cxn>
                <a:cxn ang="0">
                  <a:pos x="487" y="325"/>
                </a:cxn>
                <a:cxn ang="0">
                  <a:pos x="476" y="326"/>
                </a:cxn>
                <a:cxn ang="0">
                  <a:pos x="457" y="328"/>
                </a:cxn>
                <a:cxn ang="0">
                  <a:pos x="432" y="331"/>
                </a:cxn>
                <a:cxn ang="0">
                  <a:pos x="401" y="334"/>
                </a:cxn>
                <a:cxn ang="0">
                  <a:pos x="365" y="339"/>
                </a:cxn>
                <a:cxn ang="0">
                  <a:pos x="326" y="342"/>
                </a:cxn>
                <a:cxn ang="0">
                  <a:pos x="286" y="347"/>
                </a:cxn>
                <a:cxn ang="0">
                  <a:pos x="244" y="353"/>
                </a:cxn>
                <a:cxn ang="0">
                  <a:pos x="202" y="357"/>
                </a:cxn>
                <a:cxn ang="0">
                  <a:pos x="161" y="362"/>
                </a:cxn>
                <a:cxn ang="0">
                  <a:pos x="122" y="366"/>
                </a:cxn>
                <a:cxn ang="0">
                  <a:pos x="86" y="370"/>
                </a:cxn>
                <a:cxn ang="0">
                  <a:pos x="55" y="373"/>
                </a:cxn>
                <a:cxn ang="0">
                  <a:pos x="30" y="377"/>
                </a:cxn>
                <a:cxn ang="0">
                  <a:pos x="12" y="379"/>
                </a:cxn>
                <a:cxn ang="0">
                  <a:pos x="0" y="380"/>
                </a:cxn>
                <a:cxn ang="0">
                  <a:pos x="6" y="356"/>
                </a:cxn>
                <a:cxn ang="0">
                  <a:pos x="16" y="316"/>
                </a:cxn>
                <a:cxn ang="0">
                  <a:pos x="29" y="264"/>
                </a:cxn>
                <a:cxn ang="0">
                  <a:pos x="43" y="207"/>
                </a:cxn>
                <a:cxn ang="0">
                  <a:pos x="56" y="152"/>
                </a:cxn>
                <a:cxn ang="0">
                  <a:pos x="69" y="104"/>
                </a:cxn>
                <a:cxn ang="0">
                  <a:pos x="77" y="68"/>
                </a:cxn>
                <a:cxn ang="0">
                  <a:pos x="82" y="51"/>
                </a:cxn>
                <a:cxn ang="0">
                  <a:pos x="88" y="50"/>
                </a:cxn>
                <a:cxn ang="0">
                  <a:pos x="97" y="47"/>
                </a:cxn>
                <a:cxn ang="0">
                  <a:pos x="108" y="45"/>
                </a:cxn>
                <a:cxn ang="0">
                  <a:pos x="124" y="42"/>
                </a:cxn>
                <a:cxn ang="0">
                  <a:pos x="142" y="38"/>
                </a:cxn>
                <a:cxn ang="0">
                  <a:pos x="160" y="35"/>
                </a:cxn>
                <a:cxn ang="0">
                  <a:pos x="181" y="30"/>
                </a:cxn>
                <a:cxn ang="0">
                  <a:pos x="202" y="26"/>
                </a:cxn>
                <a:cxn ang="0">
                  <a:pos x="222" y="22"/>
                </a:cxn>
                <a:cxn ang="0">
                  <a:pos x="243" y="17"/>
                </a:cxn>
                <a:cxn ang="0">
                  <a:pos x="262" y="13"/>
                </a:cxn>
                <a:cxn ang="0">
                  <a:pos x="280" y="9"/>
                </a:cxn>
                <a:cxn ang="0">
                  <a:pos x="295" y="6"/>
                </a:cxn>
                <a:cxn ang="0">
                  <a:pos x="308" y="4"/>
                </a:cxn>
                <a:cxn ang="0">
                  <a:pos x="318" y="1"/>
                </a:cxn>
                <a:cxn ang="0">
                  <a:pos x="324" y="0"/>
                </a:cxn>
              </a:cxnLst>
              <a:rect l="0" t="0" r="r" b="b"/>
              <a:pathLst>
                <a:path w="487" h="380">
                  <a:moveTo>
                    <a:pt x="324" y="0"/>
                  </a:moveTo>
                  <a:lnTo>
                    <a:pt x="333" y="19"/>
                  </a:lnTo>
                  <a:lnTo>
                    <a:pt x="350" y="54"/>
                  </a:lnTo>
                  <a:lnTo>
                    <a:pt x="375" y="103"/>
                  </a:lnTo>
                  <a:lnTo>
                    <a:pt x="402" y="157"/>
                  </a:lnTo>
                  <a:lnTo>
                    <a:pt x="431" y="212"/>
                  </a:lnTo>
                  <a:lnTo>
                    <a:pt x="456" y="263"/>
                  </a:lnTo>
                  <a:lnTo>
                    <a:pt x="476" y="302"/>
                  </a:lnTo>
                  <a:lnTo>
                    <a:pt x="487" y="325"/>
                  </a:lnTo>
                  <a:lnTo>
                    <a:pt x="476" y="326"/>
                  </a:lnTo>
                  <a:lnTo>
                    <a:pt x="457" y="328"/>
                  </a:lnTo>
                  <a:lnTo>
                    <a:pt x="432" y="331"/>
                  </a:lnTo>
                  <a:lnTo>
                    <a:pt x="401" y="334"/>
                  </a:lnTo>
                  <a:lnTo>
                    <a:pt x="365" y="339"/>
                  </a:lnTo>
                  <a:lnTo>
                    <a:pt x="326" y="342"/>
                  </a:lnTo>
                  <a:lnTo>
                    <a:pt x="286" y="347"/>
                  </a:lnTo>
                  <a:lnTo>
                    <a:pt x="244" y="353"/>
                  </a:lnTo>
                  <a:lnTo>
                    <a:pt x="202" y="357"/>
                  </a:lnTo>
                  <a:lnTo>
                    <a:pt x="161" y="362"/>
                  </a:lnTo>
                  <a:lnTo>
                    <a:pt x="122" y="366"/>
                  </a:lnTo>
                  <a:lnTo>
                    <a:pt x="86" y="370"/>
                  </a:lnTo>
                  <a:lnTo>
                    <a:pt x="55" y="373"/>
                  </a:lnTo>
                  <a:lnTo>
                    <a:pt x="30" y="377"/>
                  </a:lnTo>
                  <a:lnTo>
                    <a:pt x="12" y="379"/>
                  </a:lnTo>
                  <a:lnTo>
                    <a:pt x="0" y="380"/>
                  </a:lnTo>
                  <a:lnTo>
                    <a:pt x="6" y="356"/>
                  </a:lnTo>
                  <a:lnTo>
                    <a:pt x="16" y="316"/>
                  </a:lnTo>
                  <a:lnTo>
                    <a:pt x="29" y="264"/>
                  </a:lnTo>
                  <a:lnTo>
                    <a:pt x="43" y="207"/>
                  </a:lnTo>
                  <a:lnTo>
                    <a:pt x="56" y="152"/>
                  </a:lnTo>
                  <a:lnTo>
                    <a:pt x="69" y="104"/>
                  </a:lnTo>
                  <a:lnTo>
                    <a:pt x="77" y="68"/>
                  </a:lnTo>
                  <a:lnTo>
                    <a:pt x="82" y="51"/>
                  </a:lnTo>
                  <a:lnTo>
                    <a:pt x="88" y="50"/>
                  </a:lnTo>
                  <a:lnTo>
                    <a:pt x="97" y="47"/>
                  </a:lnTo>
                  <a:lnTo>
                    <a:pt x="108" y="45"/>
                  </a:lnTo>
                  <a:lnTo>
                    <a:pt x="124" y="42"/>
                  </a:lnTo>
                  <a:lnTo>
                    <a:pt x="142" y="38"/>
                  </a:lnTo>
                  <a:lnTo>
                    <a:pt x="160" y="35"/>
                  </a:lnTo>
                  <a:lnTo>
                    <a:pt x="181" y="30"/>
                  </a:lnTo>
                  <a:lnTo>
                    <a:pt x="202" y="26"/>
                  </a:lnTo>
                  <a:lnTo>
                    <a:pt x="222" y="22"/>
                  </a:lnTo>
                  <a:lnTo>
                    <a:pt x="243" y="17"/>
                  </a:lnTo>
                  <a:lnTo>
                    <a:pt x="262" y="13"/>
                  </a:lnTo>
                  <a:lnTo>
                    <a:pt x="280" y="9"/>
                  </a:lnTo>
                  <a:lnTo>
                    <a:pt x="295" y="6"/>
                  </a:lnTo>
                  <a:lnTo>
                    <a:pt x="308" y="4"/>
                  </a:lnTo>
                  <a:lnTo>
                    <a:pt x="318" y="1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4808" y="2457"/>
              <a:ext cx="341" cy="174"/>
            </a:xfrm>
            <a:custGeom>
              <a:avLst/>
              <a:gdLst/>
              <a:ahLst/>
              <a:cxnLst>
                <a:cxn ang="0">
                  <a:pos x="395" y="340"/>
                </a:cxn>
                <a:cxn ang="0">
                  <a:pos x="461" y="325"/>
                </a:cxn>
                <a:cxn ang="0">
                  <a:pos x="521" y="306"/>
                </a:cxn>
                <a:cxn ang="0">
                  <a:pos x="573" y="280"/>
                </a:cxn>
                <a:cxn ang="0">
                  <a:pos x="617" y="251"/>
                </a:cxn>
                <a:cxn ang="0">
                  <a:pos x="650" y="220"/>
                </a:cxn>
                <a:cxn ang="0">
                  <a:pos x="672" y="187"/>
                </a:cxn>
                <a:cxn ang="0">
                  <a:pos x="681" y="151"/>
                </a:cxn>
                <a:cxn ang="0">
                  <a:pos x="678" y="117"/>
                </a:cxn>
                <a:cxn ang="0">
                  <a:pos x="659" y="86"/>
                </a:cxn>
                <a:cxn ang="0">
                  <a:pos x="630" y="58"/>
                </a:cxn>
                <a:cxn ang="0">
                  <a:pos x="590" y="35"/>
                </a:cxn>
                <a:cxn ang="0">
                  <a:pos x="542" y="18"/>
                </a:cxn>
                <a:cxn ang="0">
                  <a:pos x="485" y="6"/>
                </a:cxn>
                <a:cxn ang="0">
                  <a:pos x="423" y="0"/>
                </a:cxn>
                <a:cxn ang="0">
                  <a:pos x="355" y="2"/>
                </a:cxn>
                <a:cxn ang="0">
                  <a:pos x="286" y="10"/>
                </a:cxn>
                <a:cxn ang="0">
                  <a:pos x="220" y="25"/>
                </a:cxn>
                <a:cxn ang="0">
                  <a:pos x="160" y="44"/>
                </a:cxn>
                <a:cxn ang="0">
                  <a:pos x="108" y="70"/>
                </a:cxn>
                <a:cxn ang="0">
                  <a:pos x="65" y="98"/>
                </a:cxn>
                <a:cxn ang="0">
                  <a:pos x="31" y="129"/>
                </a:cxn>
                <a:cxn ang="0">
                  <a:pos x="9" y="163"/>
                </a:cxn>
                <a:cxn ang="0">
                  <a:pos x="0" y="198"/>
                </a:cxn>
                <a:cxn ang="0">
                  <a:pos x="3" y="233"/>
                </a:cxn>
                <a:cxn ang="0">
                  <a:pos x="22" y="264"/>
                </a:cxn>
                <a:cxn ang="0">
                  <a:pos x="51" y="292"/>
                </a:cxn>
                <a:cxn ang="0">
                  <a:pos x="91" y="315"/>
                </a:cxn>
                <a:cxn ang="0">
                  <a:pos x="139" y="332"/>
                </a:cxn>
                <a:cxn ang="0">
                  <a:pos x="196" y="344"/>
                </a:cxn>
                <a:cxn ang="0">
                  <a:pos x="258" y="349"/>
                </a:cxn>
                <a:cxn ang="0">
                  <a:pos x="326" y="348"/>
                </a:cxn>
              </a:cxnLst>
              <a:rect l="0" t="0" r="r" b="b"/>
              <a:pathLst>
                <a:path w="681" h="349">
                  <a:moveTo>
                    <a:pt x="361" y="345"/>
                  </a:moveTo>
                  <a:lnTo>
                    <a:pt x="395" y="340"/>
                  </a:lnTo>
                  <a:lnTo>
                    <a:pt x="429" y="333"/>
                  </a:lnTo>
                  <a:lnTo>
                    <a:pt x="461" y="325"/>
                  </a:lnTo>
                  <a:lnTo>
                    <a:pt x="492" y="316"/>
                  </a:lnTo>
                  <a:lnTo>
                    <a:pt x="521" y="306"/>
                  </a:lnTo>
                  <a:lnTo>
                    <a:pt x="547" y="293"/>
                  </a:lnTo>
                  <a:lnTo>
                    <a:pt x="573" y="280"/>
                  </a:lnTo>
                  <a:lnTo>
                    <a:pt x="596" y="266"/>
                  </a:lnTo>
                  <a:lnTo>
                    <a:pt x="617" y="251"/>
                  </a:lnTo>
                  <a:lnTo>
                    <a:pt x="634" y="236"/>
                  </a:lnTo>
                  <a:lnTo>
                    <a:pt x="650" y="220"/>
                  </a:lnTo>
                  <a:lnTo>
                    <a:pt x="663" y="204"/>
                  </a:lnTo>
                  <a:lnTo>
                    <a:pt x="672" y="187"/>
                  </a:lnTo>
                  <a:lnTo>
                    <a:pt x="679" y="170"/>
                  </a:lnTo>
                  <a:lnTo>
                    <a:pt x="681" y="151"/>
                  </a:lnTo>
                  <a:lnTo>
                    <a:pt x="681" y="134"/>
                  </a:lnTo>
                  <a:lnTo>
                    <a:pt x="678" y="117"/>
                  </a:lnTo>
                  <a:lnTo>
                    <a:pt x="670" y="101"/>
                  </a:lnTo>
                  <a:lnTo>
                    <a:pt x="659" y="86"/>
                  </a:lnTo>
                  <a:lnTo>
                    <a:pt x="646" y="72"/>
                  </a:lnTo>
                  <a:lnTo>
                    <a:pt x="630" y="58"/>
                  </a:lnTo>
                  <a:lnTo>
                    <a:pt x="612" y="47"/>
                  </a:lnTo>
                  <a:lnTo>
                    <a:pt x="590" y="35"/>
                  </a:lnTo>
                  <a:lnTo>
                    <a:pt x="567" y="26"/>
                  </a:lnTo>
                  <a:lnTo>
                    <a:pt x="542" y="18"/>
                  </a:lnTo>
                  <a:lnTo>
                    <a:pt x="514" y="11"/>
                  </a:lnTo>
                  <a:lnTo>
                    <a:pt x="485" y="6"/>
                  </a:lnTo>
                  <a:lnTo>
                    <a:pt x="454" y="3"/>
                  </a:lnTo>
                  <a:lnTo>
                    <a:pt x="423" y="0"/>
                  </a:lnTo>
                  <a:lnTo>
                    <a:pt x="389" y="0"/>
                  </a:lnTo>
                  <a:lnTo>
                    <a:pt x="355" y="2"/>
                  </a:lnTo>
                  <a:lnTo>
                    <a:pt x="320" y="5"/>
                  </a:lnTo>
                  <a:lnTo>
                    <a:pt x="286" y="10"/>
                  </a:lnTo>
                  <a:lnTo>
                    <a:pt x="252" y="17"/>
                  </a:lnTo>
                  <a:lnTo>
                    <a:pt x="220" y="25"/>
                  </a:lnTo>
                  <a:lnTo>
                    <a:pt x="189" y="34"/>
                  </a:lnTo>
                  <a:lnTo>
                    <a:pt x="160" y="44"/>
                  </a:lnTo>
                  <a:lnTo>
                    <a:pt x="134" y="57"/>
                  </a:lnTo>
                  <a:lnTo>
                    <a:pt x="108" y="70"/>
                  </a:lnTo>
                  <a:lnTo>
                    <a:pt x="85" y="83"/>
                  </a:lnTo>
                  <a:lnTo>
                    <a:pt x="65" y="98"/>
                  </a:lnTo>
                  <a:lnTo>
                    <a:pt x="47" y="113"/>
                  </a:lnTo>
                  <a:lnTo>
                    <a:pt x="31" y="129"/>
                  </a:lnTo>
                  <a:lnTo>
                    <a:pt x="18" y="146"/>
                  </a:lnTo>
                  <a:lnTo>
                    <a:pt x="9" y="163"/>
                  </a:lnTo>
                  <a:lnTo>
                    <a:pt x="2" y="180"/>
                  </a:lnTo>
                  <a:lnTo>
                    <a:pt x="0" y="198"/>
                  </a:lnTo>
                  <a:lnTo>
                    <a:pt x="0" y="216"/>
                  </a:lnTo>
                  <a:lnTo>
                    <a:pt x="3" y="233"/>
                  </a:lnTo>
                  <a:lnTo>
                    <a:pt x="11" y="249"/>
                  </a:lnTo>
                  <a:lnTo>
                    <a:pt x="22" y="264"/>
                  </a:lnTo>
                  <a:lnTo>
                    <a:pt x="35" y="278"/>
                  </a:lnTo>
                  <a:lnTo>
                    <a:pt x="51" y="292"/>
                  </a:lnTo>
                  <a:lnTo>
                    <a:pt x="69" y="303"/>
                  </a:lnTo>
                  <a:lnTo>
                    <a:pt x="91" y="315"/>
                  </a:lnTo>
                  <a:lnTo>
                    <a:pt x="114" y="324"/>
                  </a:lnTo>
                  <a:lnTo>
                    <a:pt x="139" y="332"/>
                  </a:lnTo>
                  <a:lnTo>
                    <a:pt x="167" y="339"/>
                  </a:lnTo>
                  <a:lnTo>
                    <a:pt x="196" y="344"/>
                  </a:lnTo>
                  <a:lnTo>
                    <a:pt x="227" y="347"/>
                  </a:lnTo>
                  <a:lnTo>
                    <a:pt x="258" y="349"/>
                  </a:lnTo>
                  <a:lnTo>
                    <a:pt x="292" y="349"/>
                  </a:lnTo>
                  <a:lnTo>
                    <a:pt x="326" y="348"/>
                  </a:lnTo>
                  <a:lnTo>
                    <a:pt x="361" y="3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4887" y="2515"/>
              <a:ext cx="14" cy="27"/>
            </a:xfrm>
            <a:custGeom>
              <a:avLst/>
              <a:gdLst/>
              <a:ahLst/>
              <a:cxnLst>
                <a:cxn ang="0">
                  <a:pos x="29" y="28"/>
                </a:cxn>
                <a:cxn ang="0">
                  <a:pos x="26" y="37"/>
                </a:cxn>
                <a:cxn ang="0">
                  <a:pos x="23" y="45"/>
                </a:cxn>
                <a:cxn ang="0">
                  <a:pos x="18" y="51"/>
                </a:cxn>
                <a:cxn ang="0">
                  <a:pos x="12" y="53"/>
                </a:cxn>
                <a:cxn ang="0">
                  <a:pos x="7" y="51"/>
                </a:cxn>
                <a:cxn ang="0">
                  <a:pos x="3" y="45"/>
                </a:cxn>
                <a:cxn ang="0">
                  <a:pos x="0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5" y="7"/>
                </a:cxn>
                <a:cxn ang="0">
                  <a:pos x="10" y="2"/>
                </a:cxn>
                <a:cxn ang="0">
                  <a:pos x="15" y="0"/>
                </a:cxn>
                <a:cxn ang="0">
                  <a:pos x="20" y="2"/>
                </a:cxn>
                <a:cxn ang="0">
                  <a:pos x="25" y="8"/>
                </a:cxn>
                <a:cxn ang="0">
                  <a:pos x="27" y="17"/>
                </a:cxn>
                <a:cxn ang="0">
                  <a:pos x="29" y="28"/>
                </a:cxn>
              </a:cxnLst>
              <a:rect l="0" t="0" r="r" b="b"/>
              <a:pathLst>
                <a:path w="29" h="53">
                  <a:moveTo>
                    <a:pt x="29" y="28"/>
                  </a:moveTo>
                  <a:lnTo>
                    <a:pt x="26" y="37"/>
                  </a:lnTo>
                  <a:lnTo>
                    <a:pt x="23" y="45"/>
                  </a:lnTo>
                  <a:lnTo>
                    <a:pt x="18" y="51"/>
                  </a:lnTo>
                  <a:lnTo>
                    <a:pt x="12" y="53"/>
                  </a:lnTo>
                  <a:lnTo>
                    <a:pt x="7" y="51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5" y="7"/>
                  </a:lnTo>
                  <a:lnTo>
                    <a:pt x="10" y="2"/>
                  </a:lnTo>
                  <a:lnTo>
                    <a:pt x="15" y="0"/>
                  </a:lnTo>
                  <a:lnTo>
                    <a:pt x="20" y="2"/>
                  </a:lnTo>
                  <a:lnTo>
                    <a:pt x="25" y="8"/>
                  </a:lnTo>
                  <a:lnTo>
                    <a:pt x="27" y="17"/>
                  </a:lnTo>
                  <a:lnTo>
                    <a:pt x="29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4909" y="2517"/>
              <a:ext cx="46" cy="63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1" y="4"/>
                </a:cxn>
                <a:cxn ang="0">
                  <a:pos x="33" y="13"/>
                </a:cxn>
                <a:cxn ang="0">
                  <a:pos x="23" y="27"/>
                </a:cxn>
                <a:cxn ang="0">
                  <a:pos x="12" y="44"/>
                </a:cxn>
                <a:cxn ang="0">
                  <a:pos x="4" y="64"/>
                </a:cxn>
                <a:cxn ang="0">
                  <a:pos x="0" y="84"/>
                </a:cxn>
                <a:cxn ang="0">
                  <a:pos x="2" y="105"/>
                </a:cxn>
                <a:cxn ang="0">
                  <a:pos x="13" y="126"/>
                </a:cxn>
                <a:cxn ang="0">
                  <a:pos x="91" y="111"/>
                </a:cxn>
                <a:cxn ang="0">
                  <a:pos x="30" y="97"/>
                </a:cxn>
                <a:cxn ang="0">
                  <a:pos x="27" y="88"/>
                </a:cxn>
                <a:cxn ang="0">
                  <a:pos x="25" y="65"/>
                </a:cxn>
                <a:cxn ang="0">
                  <a:pos x="28" y="34"/>
                </a:cxn>
                <a:cxn ang="0">
                  <a:pos x="45" y="0"/>
                </a:cxn>
              </a:cxnLst>
              <a:rect l="0" t="0" r="r" b="b"/>
              <a:pathLst>
                <a:path w="91" h="126">
                  <a:moveTo>
                    <a:pt x="45" y="0"/>
                  </a:moveTo>
                  <a:lnTo>
                    <a:pt x="41" y="4"/>
                  </a:lnTo>
                  <a:lnTo>
                    <a:pt x="33" y="13"/>
                  </a:lnTo>
                  <a:lnTo>
                    <a:pt x="23" y="27"/>
                  </a:lnTo>
                  <a:lnTo>
                    <a:pt x="12" y="44"/>
                  </a:lnTo>
                  <a:lnTo>
                    <a:pt x="4" y="64"/>
                  </a:lnTo>
                  <a:lnTo>
                    <a:pt x="0" y="84"/>
                  </a:lnTo>
                  <a:lnTo>
                    <a:pt x="2" y="105"/>
                  </a:lnTo>
                  <a:lnTo>
                    <a:pt x="13" y="126"/>
                  </a:lnTo>
                  <a:lnTo>
                    <a:pt x="91" y="111"/>
                  </a:lnTo>
                  <a:lnTo>
                    <a:pt x="30" y="97"/>
                  </a:lnTo>
                  <a:lnTo>
                    <a:pt x="27" y="88"/>
                  </a:lnTo>
                  <a:lnTo>
                    <a:pt x="25" y="65"/>
                  </a:lnTo>
                  <a:lnTo>
                    <a:pt x="28" y="3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4770" y="2358"/>
              <a:ext cx="406" cy="284"/>
            </a:xfrm>
            <a:custGeom>
              <a:avLst/>
              <a:gdLst/>
              <a:ahLst/>
              <a:cxnLst>
                <a:cxn ang="0">
                  <a:pos x="805" y="278"/>
                </a:cxn>
                <a:cxn ang="0">
                  <a:pos x="790" y="251"/>
                </a:cxn>
                <a:cxn ang="0">
                  <a:pos x="770" y="227"/>
                </a:cxn>
                <a:cxn ang="0">
                  <a:pos x="768" y="227"/>
                </a:cxn>
                <a:cxn ang="0">
                  <a:pos x="802" y="102"/>
                </a:cxn>
                <a:cxn ang="0">
                  <a:pos x="727" y="118"/>
                </a:cxn>
                <a:cxn ang="0">
                  <a:pos x="669" y="154"/>
                </a:cxn>
                <a:cxn ang="0">
                  <a:pos x="624" y="139"/>
                </a:cxn>
                <a:cxn ang="0">
                  <a:pos x="601" y="132"/>
                </a:cxn>
                <a:cxn ang="0">
                  <a:pos x="523" y="63"/>
                </a:cxn>
                <a:cxn ang="0">
                  <a:pos x="545" y="122"/>
                </a:cxn>
                <a:cxn ang="0">
                  <a:pos x="495" y="113"/>
                </a:cxn>
                <a:cxn ang="0">
                  <a:pos x="450" y="112"/>
                </a:cxn>
                <a:cxn ang="0">
                  <a:pos x="335" y="34"/>
                </a:cxn>
                <a:cxn ang="0">
                  <a:pos x="398" y="126"/>
                </a:cxn>
                <a:cxn ang="0">
                  <a:pos x="349" y="134"/>
                </a:cxn>
                <a:cxn ang="0">
                  <a:pos x="296" y="156"/>
                </a:cxn>
                <a:cxn ang="0">
                  <a:pos x="236" y="88"/>
                </a:cxn>
                <a:cxn ang="0">
                  <a:pos x="221" y="148"/>
                </a:cxn>
                <a:cxn ang="0">
                  <a:pos x="199" y="205"/>
                </a:cxn>
                <a:cxn ang="0">
                  <a:pos x="152" y="236"/>
                </a:cxn>
                <a:cxn ang="0">
                  <a:pos x="130" y="253"/>
                </a:cxn>
                <a:cxn ang="0">
                  <a:pos x="44" y="303"/>
                </a:cxn>
                <a:cxn ang="0">
                  <a:pos x="110" y="307"/>
                </a:cxn>
                <a:cxn ang="0">
                  <a:pos x="85" y="341"/>
                </a:cxn>
                <a:cxn ang="0">
                  <a:pos x="69" y="377"/>
                </a:cxn>
                <a:cxn ang="0">
                  <a:pos x="135" y="388"/>
                </a:cxn>
                <a:cxn ang="0">
                  <a:pos x="152" y="342"/>
                </a:cxn>
                <a:cxn ang="0">
                  <a:pos x="191" y="297"/>
                </a:cxn>
                <a:cxn ang="0">
                  <a:pos x="249" y="259"/>
                </a:cxn>
                <a:cxn ang="0">
                  <a:pos x="321" y="228"/>
                </a:cxn>
                <a:cxn ang="0">
                  <a:pos x="404" y="207"/>
                </a:cxn>
                <a:cxn ang="0">
                  <a:pos x="477" y="198"/>
                </a:cxn>
                <a:cxn ang="0">
                  <a:pos x="544" y="200"/>
                </a:cxn>
                <a:cxn ang="0">
                  <a:pos x="605" y="210"/>
                </a:cxn>
                <a:cxn ang="0">
                  <a:pos x="657" y="230"/>
                </a:cxn>
                <a:cxn ang="0">
                  <a:pos x="696" y="255"/>
                </a:cxn>
                <a:cxn ang="0">
                  <a:pos x="721" y="287"/>
                </a:cxn>
                <a:cxn ang="0">
                  <a:pos x="730" y="327"/>
                </a:cxn>
                <a:cxn ang="0">
                  <a:pos x="717" y="377"/>
                </a:cxn>
                <a:cxn ang="0">
                  <a:pos x="679" y="424"/>
                </a:cxn>
                <a:cxn ang="0">
                  <a:pos x="621" y="464"/>
                </a:cxn>
                <a:cxn ang="0">
                  <a:pos x="547" y="498"/>
                </a:cxn>
                <a:cxn ang="0">
                  <a:pos x="460" y="521"/>
                </a:cxn>
                <a:cxn ang="0">
                  <a:pos x="375" y="529"/>
                </a:cxn>
                <a:cxn ang="0">
                  <a:pos x="299" y="524"/>
                </a:cxn>
                <a:cxn ang="0">
                  <a:pos x="233" y="509"/>
                </a:cxn>
                <a:cxn ang="0">
                  <a:pos x="181" y="483"/>
                </a:cxn>
                <a:cxn ang="0">
                  <a:pos x="146" y="447"/>
                </a:cxn>
                <a:cxn ang="0">
                  <a:pos x="65" y="418"/>
                </a:cxn>
                <a:cxn ang="0">
                  <a:pos x="67" y="428"/>
                </a:cxn>
                <a:cxn ang="0">
                  <a:pos x="93" y="483"/>
                </a:cxn>
                <a:cxn ang="0">
                  <a:pos x="148" y="527"/>
                </a:cxn>
                <a:cxn ang="0">
                  <a:pos x="228" y="555"/>
                </a:cxn>
                <a:cxn ang="0">
                  <a:pos x="325" y="568"/>
                </a:cxn>
                <a:cxn ang="0">
                  <a:pos x="434" y="565"/>
                </a:cxn>
                <a:cxn ang="0">
                  <a:pos x="547" y="542"/>
                </a:cxn>
                <a:cxn ang="0">
                  <a:pos x="646" y="505"/>
                </a:cxn>
                <a:cxn ang="0">
                  <a:pos x="726" y="455"/>
                </a:cxn>
                <a:cxn ang="0">
                  <a:pos x="782" y="399"/>
                </a:cxn>
                <a:cxn ang="0">
                  <a:pos x="810" y="338"/>
                </a:cxn>
              </a:cxnLst>
              <a:rect l="0" t="0" r="r" b="b"/>
              <a:pathLst>
                <a:path w="811" h="569">
                  <a:moveTo>
                    <a:pt x="810" y="297"/>
                  </a:moveTo>
                  <a:lnTo>
                    <a:pt x="808" y="288"/>
                  </a:lnTo>
                  <a:lnTo>
                    <a:pt x="805" y="278"/>
                  </a:lnTo>
                  <a:lnTo>
                    <a:pt x="801" y="269"/>
                  </a:lnTo>
                  <a:lnTo>
                    <a:pt x="796" y="261"/>
                  </a:lnTo>
                  <a:lnTo>
                    <a:pt x="790" y="251"/>
                  </a:lnTo>
                  <a:lnTo>
                    <a:pt x="785" y="243"/>
                  </a:lnTo>
                  <a:lnTo>
                    <a:pt x="778" y="235"/>
                  </a:lnTo>
                  <a:lnTo>
                    <a:pt x="770" y="227"/>
                  </a:lnTo>
                  <a:lnTo>
                    <a:pt x="768" y="227"/>
                  </a:lnTo>
                  <a:lnTo>
                    <a:pt x="768" y="227"/>
                  </a:lnTo>
                  <a:lnTo>
                    <a:pt x="768" y="227"/>
                  </a:lnTo>
                  <a:lnTo>
                    <a:pt x="767" y="226"/>
                  </a:lnTo>
                  <a:lnTo>
                    <a:pt x="743" y="192"/>
                  </a:lnTo>
                  <a:lnTo>
                    <a:pt x="802" y="102"/>
                  </a:lnTo>
                  <a:lnTo>
                    <a:pt x="730" y="28"/>
                  </a:lnTo>
                  <a:lnTo>
                    <a:pt x="684" y="83"/>
                  </a:lnTo>
                  <a:lnTo>
                    <a:pt x="727" y="118"/>
                  </a:lnTo>
                  <a:lnTo>
                    <a:pt x="691" y="166"/>
                  </a:lnTo>
                  <a:lnTo>
                    <a:pt x="682" y="160"/>
                  </a:lnTo>
                  <a:lnTo>
                    <a:pt x="669" y="154"/>
                  </a:lnTo>
                  <a:lnTo>
                    <a:pt x="654" y="148"/>
                  </a:lnTo>
                  <a:lnTo>
                    <a:pt x="639" y="143"/>
                  </a:lnTo>
                  <a:lnTo>
                    <a:pt x="624" y="139"/>
                  </a:lnTo>
                  <a:lnTo>
                    <a:pt x="613" y="135"/>
                  </a:lnTo>
                  <a:lnTo>
                    <a:pt x="605" y="133"/>
                  </a:lnTo>
                  <a:lnTo>
                    <a:pt x="601" y="132"/>
                  </a:lnTo>
                  <a:lnTo>
                    <a:pt x="630" y="32"/>
                  </a:lnTo>
                  <a:lnTo>
                    <a:pt x="541" y="0"/>
                  </a:lnTo>
                  <a:lnTo>
                    <a:pt x="523" y="63"/>
                  </a:lnTo>
                  <a:lnTo>
                    <a:pt x="574" y="70"/>
                  </a:lnTo>
                  <a:lnTo>
                    <a:pt x="553" y="128"/>
                  </a:lnTo>
                  <a:lnTo>
                    <a:pt x="545" y="122"/>
                  </a:lnTo>
                  <a:lnTo>
                    <a:pt x="532" y="118"/>
                  </a:lnTo>
                  <a:lnTo>
                    <a:pt x="515" y="116"/>
                  </a:lnTo>
                  <a:lnTo>
                    <a:pt x="495" y="113"/>
                  </a:lnTo>
                  <a:lnTo>
                    <a:pt x="477" y="112"/>
                  </a:lnTo>
                  <a:lnTo>
                    <a:pt x="461" y="112"/>
                  </a:lnTo>
                  <a:lnTo>
                    <a:pt x="450" y="112"/>
                  </a:lnTo>
                  <a:lnTo>
                    <a:pt x="446" y="112"/>
                  </a:lnTo>
                  <a:lnTo>
                    <a:pt x="449" y="32"/>
                  </a:lnTo>
                  <a:lnTo>
                    <a:pt x="335" y="34"/>
                  </a:lnTo>
                  <a:lnTo>
                    <a:pt x="341" y="91"/>
                  </a:lnTo>
                  <a:lnTo>
                    <a:pt x="395" y="82"/>
                  </a:lnTo>
                  <a:lnTo>
                    <a:pt x="398" y="126"/>
                  </a:lnTo>
                  <a:lnTo>
                    <a:pt x="386" y="126"/>
                  </a:lnTo>
                  <a:lnTo>
                    <a:pt x="369" y="128"/>
                  </a:lnTo>
                  <a:lnTo>
                    <a:pt x="349" y="134"/>
                  </a:lnTo>
                  <a:lnTo>
                    <a:pt x="329" y="142"/>
                  </a:lnTo>
                  <a:lnTo>
                    <a:pt x="311" y="149"/>
                  </a:lnTo>
                  <a:lnTo>
                    <a:pt x="296" y="156"/>
                  </a:lnTo>
                  <a:lnTo>
                    <a:pt x="284" y="160"/>
                  </a:lnTo>
                  <a:lnTo>
                    <a:pt x="281" y="163"/>
                  </a:lnTo>
                  <a:lnTo>
                    <a:pt x="236" y="88"/>
                  </a:lnTo>
                  <a:lnTo>
                    <a:pt x="147" y="117"/>
                  </a:lnTo>
                  <a:lnTo>
                    <a:pt x="165" y="171"/>
                  </a:lnTo>
                  <a:lnTo>
                    <a:pt x="221" y="148"/>
                  </a:lnTo>
                  <a:lnTo>
                    <a:pt x="233" y="192"/>
                  </a:lnTo>
                  <a:lnTo>
                    <a:pt x="216" y="197"/>
                  </a:lnTo>
                  <a:lnTo>
                    <a:pt x="199" y="205"/>
                  </a:lnTo>
                  <a:lnTo>
                    <a:pt x="182" y="216"/>
                  </a:lnTo>
                  <a:lnTo>
                    <a:pt x="166" y="226"/>
                  </a:lnTo>
                  <a:lnTo>
                    <a:pt x="152" y="236"/>
                  </a:lnTo>
                  <a:lnTo>
                    <a:pt x="140" y="245"/>
                  </a:lnTo>
                  <a:lnTo>
                    <a:pt x="132" y="250"/>
                  </a:lnTo>
                  <a:lnTo>
                    <a:pt x="130" y="253"/>
                  </a:lnTo>
                  <a:lnTo>
                    <a:pt x="41" y="221"/>
                  </a:lnTo>
                  <a:lnTo>
                    <a:pt x="0" y="269"/>
                  </a:lnTo>
                  <a:lnTo>
                    <a:pt x="44" y="303"/>
                  </a:lnTo>
                  <a:lnTo>
                    <a:pt x="78" y="269"/>
                  </a:lnTo>
                  <a:lnTo>
                    <a:pt x="121" y="295"/>
                  </a:lnTo>
                  <a:lnTo>
                    <a:pt x="110" y="307"/>
                  </a:lnTo>
                  <a:lnTo>
                    <a:pt x="100" y="318"/>
                  </a:lnTo>
                  <a:lnTo>
                    <a:pt x="92" y="330"/>
                  </a:lnTo>
                  <a:lnTo>
                    <a:pt x="85" y="341"/>
                  </a:lnTo>
                  <a:lnTo>
                    <a:pt x="78" y="353"/>
                  </a:lnTo>
                  <a:lnTo>
                    <a:pt x="74" y="365"/>
                  </a:lnTo>
                  <a:lnTo>
                    <a:pt x="69" y="377"/>
                  </a:lnTo>
                  <a:lnTo>
                    <a:pt x="67" y="388"/>
                  </a:lnTo>
                  <a:lnTo>
                    <a:pt x="133" y="405"/>
                  </a:lnTo>
                  <a:lnTo>
                    <a:pt x="135" y="388"/>
                  </a:lnTo>
                  <a:lnTo>
                    <a:pt x="138" y="373"/>
                  </a:lnTo>
                  <a:lnTo>
                    <a:pt x="144" y="357"/>
                  </a:lnTo>
                  <a:lnTo>
                    <a:pt x="152" y="342"/>
                  </a:lnTo>
                  <a:lnTo>
                    <a:pt x="163" y="327"/>
                  </a:lnTo>
                  <a:lnTo>
                    <a:pt x="176" y="312"/>
                  </a:lnTo>
                  <a:lnTo>
                    <a:pt x="191" y="297"/>
                  </a:lnTo>
                  <a:lnTo>
                    <a:pt x="208" y="285"/>
                  </a:lnTo>
                  <a:lnTo>
                    <a:pt x="228" y="271"/>
                  </a:lnTo>
                  <a:lnTo>
                    <a:pt x="249" y="259"/>
                  </a:lnTo>
                  <a:lnTo>
                    <a:pt x="272" y="248"/>
                  </a:lnTo>
                  <a:lnTo>
                    <a:pt x="295" y="238"/>
                  </a:lnTo>
                  <a:lnTo>
                    <a:pt x="321" y="228"/>
                  </a:lnTo>
                  <a:lnTo>
                    <a:pt x="348" y="219"/>
                  </a:lnTo>
                  <a:lnTo>
                    <a:pt x="375" y="212"/>
                  </a:lnTo>
                  <a:lnTo>
                    <a:pt x="404" y="207"/>
                  </a:lnTo>
                  <a:lnTo>
                    <a:pt x="428" y="203"/>
                  </a:lnTo>
                  <a:lnTo>
                    <a:pt x="453" y="200"/>
                  </a:lnTo>
                  <a:lnTo>
                    <a:pt x="477" y="198"/>
                  </a:lnTo>
                  <a:lnTo>
                    <a:pt x="500" y="198"/>
                  </a:lnTo>
                  <a:lnTo>
                    <a:pt x="522" y="198"/>
                  </a:lnTo>
                  <a:lnTo>
                    <a:pt x="544" y="200"/>
                  </a:lnTo>
                  <a:lnTo>
                    <a:pt x="566" y="203"/>
                  </a:lnTo>
                  <a:lnTo>
                    <a:pt x="585" y="207"/>
                  </a:lnTo>
                  <a:lnTo>
                    <a:pt x="605" y="210"/>
                  </a:lnTo>
                  <a:lnTo>
                    <a:pt x="623" y="216"/>
                  </a:lnTo>
                  <a:lnTo>
                    <a:pt x="640" y="221"/>
                  </a:lnTo>
                  <a:lnTo>
                    <a:pt x="657" y="230"/>
                  </a:lnTo>
                  <a:lnTo>
                    <a:pt x="670" y="236"/>
                  </a:lnTo>
                  <a:lnTo>
                    <a:pt x="684" y="246"/>
                  </a:lnTo>
                  <a:lnTo>
                    <a:pt x="696" y="255"/>
                  </a:lnTo>
                  <a:lnTo>
                    <a:pt x="706" y="265"/>
                  </a:lnTo>
                  <a:lnTo>
                    <a:pt x="714" y="276"/>
                  </a:lnTo>
                  <a:lnTo>
                    <a:pt x="721" y="287"/>
                  </a:lnTo>
                  <a:lnTo>
                    <a:pt x="727" y="299"/>
                  </a:lnTo>
                  <a:lnTo>
                    <a:pt x="729" y="311"/>
                  </a:lnTo>
                  <a:lnTo>
                    <a:pt x="730" y="327"/>
                  </a:lnTo>
                  <a:lnTo>
                    <a:pt x="729" y="345"/>
                  </a:lnTo>
                  <a:lnTo>
                    <a:pt x="723" y="361"/>
                  </a:lnTo>
                  <a:lnTo>
                    <a:pt x="717" y="377"/>
                  </a:lnTo>
                  <a:lnTo>
                    <a:pt x="706" y="393"/>
                  </a:lnTo>
                  <a:lnTo>
                    <a:pt x="694" y="408"/>
                  </a:lnTo>
                  <a:lnTo>
                    <a:pt x="679" y="424"/>
                  </a:lnTo>
                  <a:lnTo>
                    <a:pt x="662" y="438"/>
                  </a:lnTo>
                  <a:lnTo>
                    <a:pt x="643" y="452"/>
                  </a:lnTo>
                  <a:lnTo>
                    <a:pt x="621" y="464"/>
                  </a:lnTo>
                  <a:lnTo>
                    <a:pt x="598" y="477"/>
                  </a:lnTo>
                  <a:lnTo>
                    <a:pt x="574" y="489"/>
                  </a:lnTo>
                  <a:lnTo>
                    <a:pt x="547" y="498"/>
                  </a:lnTo>
                  <a:lnTo>
                    <a:pt x="519" y="507"/>
                  </a:lnTo>
                  <a:lnTo>
                    <a:pt x="490" y="515"/>
                  </a:lnTo>
                  <a:lnTo>
                    <a:pt x="460" y="521"/>
                  </a:lnTo>
                  <a:lnTo>
                    <a:pt x="431" y="525"/>
                  </a:lnTo>
                  <a:lnTo>
                    <a:pt x="403" y="528"/>
                  </a:lnTo>
                  <a:lnTo>
                    <a:pt x="375" y="529"/>
                  </a:lnTo>
                  <a:lnTo>
                    <a:pt x="349" y="529"/>
                  </a:lnTo>
                  <a:lnTo>
                    <a:pt x="324" y="528"/>
                  </a:lnTo>
                  <a:lnTo>
                    <a:pt x="299" y="524"/>
                  </a:lnTo>
                  <a:lnTo>
                    <a:pt x="275" y="521"/>
                  </a:lnTo>
                  <a:lnTo>
                    <a:pt x="253" y="515"/>
                  </a:lnTo>
                  <a:lnTo>
                    <a:pt x="233" y="509"/>
                  </a:lnTo>
                  <a:lnTo>
                    <a:pt x="214" y="501"/>
                  </a:lnTo>
                  <a:lnTo>
                    <a:pt x="197" y="493"/>
                  </a:lnTo>
                  <a:lnTo>
                    <a:pt x="181" y="483"/>
                  </a:lnTo>
                  <a:lnTo>
                    <a:pt x="167" y="471"/>
                  </a:lnTo>
                  <a:lnTo>
                    <a:pt x="155" y="460"/>
                  </a:lnTo>
                  <a:lnTo>
                    <a:pt x="146" y="447"/>
                  </a:lnTo>
                  <a:lnTo>
                    <a:pt x="139" y="433"/>
                  </a:lnTo>
                  <a:lnTo>
                    <a:pt x="65" y="416"/>
                  </a:lnTo>
                  <a:lnTo>
                    <a:pt x="65" y="418"/>
                  </a:lnTo>
                  <a:lnTo>
                    <a:pt x="65" y="422"/>
                  </a:lnTo>
                  <a:lnTo>
                    <a:pt x="65" y="425"/>
                  </a:lnTo>
                  <a:lnTo>
                    <a:pt x="67" y="428"/>
                  </a:lnTo>
                  <a:lnTo>
                    <a:pt x="72" y="447"/>
                  </a:lnTo>
                  <a:lnTo>
                    <a:pt x="80" y="466"/>
                  </a:lnTo>
                  <a:lnTo>
                    <a:pt x="93" y="483"/>
                  </a:lnTo>
                  <a:lnTo>
                    <a:pt x="109" y="499"/>
                  </a:lnTo>
                  <a:lnTo>
                    <a:pt x="128" y="513"/>
                  </a:lnTo>
                  <a:lnTo>
                    <a:pt x="148" y="527"/>
                  </a:lnTo>
                  <a:lnTo>
                    <a:pt x="173" y="537"/>
                  </a:lnTo>
                  <a:lnTo>
                    <a:pt x="199" y="547"/>
                  </a:lnTo>
                  <a:lnTo>
                    <a:pt x="228" y="555"/>
                  </a:lnTo>
                  <a:lnTo>
                    <a:pt x="259" y="561"/>
                  </a:lnTo>
                  <a:lnTo>
                    <a:pt x="291" y="566"/>
                  </a:lnTo>
                  <a:lnTo>
                    <a:pt x="325" y="568"/>
                  </a:lnTo>
                  <a:lnTo>
                    <a:pt x="360" y="569"/>
                  </a:lnTo>
                  <a:lnTo>
                    <a:pt x="396" y="568"/>
                  </a:lnTo>
                  <a:lnTo>
                    <a:pt x="434" y="565"/>
                  </a:lnTo>
                  <a:lnTo>
                    <a:pt x="472" y="559"/>
                  </a:lnTo>
                  <a:lnTo>
                    <a:pt x="510" y="551"/>
                  </a:lnTo>
                  <a:lnTo>
                    <a:pt x="547" y="542"/>
                  </a:lnTo>
                  <a:lnTo>
                    <a:pt x="582" y="531"/>
                  </a:lnTo>
                  <a:lnTo>
                    <a:pt x="615" y="519"/>
                  </a:lnTo>
                  <a:lnTo>
                    <a:pt x="646" y="505"/>
                  </a:lnTo>
                  <a:lnTo>
                    <a:pt x="675" y="489"/>
                  </a:lnTo>
                  <a:lnTo>
                    <a:pt x="702" y="472"/>
                  </a:lnTo>
                  <a:lnTo>
                    <a:pt x="726" y="455"/>
                  </a:lnTo>
                  <a:lnTo>
                    <a:pt x="748" y="437"/>
                  </a:lnTo>
                  <a:lnTo>
                    <a:pt x="766" y="418"/>
                  </a:lnTo>
                  <a:lnTo>
                    <a:pt x="782" y="399"/>
                  </a:lnTo>
                  <a:lnTo>
                    <a:pt x="795" y="379"/>
                  </a:lnTo>
                  <a:lnTo>
                    <a:pt x="804" y="358"/>
                  </a:lnTo>
                  <a:lnTo>
                    <a:pt x="810" y="338"/>
                  </a:lnTo>
                  <a:lnTo>
                    <a:pt x="811" y="318"/>
                  </a:lnTo>
                  <a:lnTo>
                    <a:pt x="810" y="2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4803" y="2552"/>
              <a:ext cx="37" cy="22"/>
            </a:xfrm>
            <a:custGeom>
              <a:avLst/>
              <a:gdLst/>
              <a:ahLst/>
              <a:cxnLst>
                <a:cxn ang="0">
                  <a:pos x="70" y="28"/>
                </a:cxn>
                <a:cxn ang="0">
                  <a:pos x="68" y="25"/>
                </a:cxn>
                <a:cxn ang="0">
                  <a:pos x="68" y="22"/>
                </a:cxn>
                <a:cxn ang="0">
                  <a:pos x="68" y="19"/>
                </a:cxn>
                <a:cxn ang="0">
                  <a:pos x="68" y="17"/>
                </a:cxn>
                <a:cxn ang="0">
                  <a:pos x="2" y="0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8"/>
                </a:cxn>
                <a:cxn ang="0">
                  <a:pos x="74" y="45"/>
                </a:cxn>
                <a:cxn ang="0">
                  <a:pos x="73" y="41"/>
                </a:cxn>
                <a:cxn ang="0">
                  <a:pos x="72" y="36"/>
                </a:cxn>
                <a:cxn ang="0">
                  <a:pos x="71" y="33"/>
                </a:cxn>
                <a:cxn ang="0">
                  <a:pos x="70" y="28"/>
                </a:cxn>
              </a:cxnLst>
              <a:rect l="0" t="0" r="r" b="b"/>
              <a:pathLst>
                <a:path w="74" h="45">
                  <a:moveTo>
                    <a:pt x="70" y="28"/>
                  </a:moveTo>
                  <a:lnTo>
                    <a:pt x="68" y="25"/>
                  </a:lnTo>
                  <a:lnTo>
                    <a:pt x="68" y="22"/>
                  </a:lnTo>
                  <a:lnTo>
                    <a:pt x="68" y="19"/>
                  </a:lnTo>
                  <a:lnTo>
                    <a:pt x="68" y="17"/>
                  </a:lnTo>
                  <a:lnTo>
                    <a:pt x="2" y="0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74" y="45"/>
                  </a:lnTo>
                  <a:lnTo>
                    <a:pt x="73" y="41"/>
                  </a:lnTo>
                  <a:lnTo>
                    <a:pt x="72" y="36"/>
                  </a:lnTo>
                  <a:lnTo>
                    <a:pt x="71" y="33"/>
                  </a:lnTo>
                  <a:lnTo>
                    <a:pt x="70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4993" y="2477"/>
              <a:ext cx="45" cy="70"/>
            </a:xfrm>
            <a:custGeom>
              <a:avLst/>
              <a:gdLst/>
              <a:ahLst/>
              <a:cxnLst>
                <a:cxn ang="0">
                  <a:pos x="34" y="115"/>
                </a:cxn>
                <a:cxn ang="0">
                  <a:pos x="27" y="112"/>
                </a:cxn>
                <a:cxn ang="0">
                  <a:pos x="22" y="105"/>
                </a:cxn>
                <a:cxn ang="0">
                  <a:pos x="18" y="95"/>
                </a:cxn>
                <a:cxn ang="0">
                  <a:pos x="16" y="84"/>
                </a:cxn>
                <a:cxn ang="0">
                  <a:pos x="16" y="79"/>
                </a:cxn>
                <a:cxn ang="0">
                  <a:pos x="16" y="75"/>
                </a:cxn>
                <a:cxn ang="0">
                  <a:pos x="16" y="69"/>
                </a:cxn>
                <a:cxn ang="0">
                  <a:pos x="17" y="64"/>
                </a:cxn>
                <a:cxn ang="0">
                  <a:pos x="17" y="64"/>
                </a:cxn>
                <a:cxn ang="0">
                  <a:pos x="17" y="64"/>
                </a:cxn>
                <a:cxn ang="0">
                  <a:pos x="17" y="64"/>
                </a:cxn>
                <a:cxn ang="0">
                  <a:pos x="17" y="64"/>
                </a:cxn>
                <a:cxn ang="0">
                  <a:pos x="19" y="55"/>
                </a:cxn>
                <a:cxn ang="0">
                  <a:pos x="23" y="48"/>
                </a:cxn>
                <a:cxn ang="0">
                  <a:pos x="27" y="41"/>
                </a:cxn>
                <a:cxn ang="0">
                  <a:pos x="33" y="36"/>
                </a:cxn>
                <a:cxn ang="0">
                  <a:pos x="38" y="31"/>
                </a:cxn>
                <a:cxn ang="0">
                  <a:pos x="44" y="29"/>
                </a:cxn>
                <a:cxn ang="0">
                  <a:pos x="49" y="28"/>
                </a:cxn>
                <a:cxn ang="0">
                  <a:pos x="55" y="28"/>
                </a:cxn>
                <a:cxn ang="0">
                  <a:pos x="64" y="33"/>
                </a:cxn>
                <a:cxn ang="0">
                  <a:pos x="71" y="43"/>
                </a:cxn>
                <a:cxn ang="0">
                  <a:pos x="73" y="56"/>
                </a:cxn>
                <a:cxn ang="0">
                  <a:pos x="73" y="72"/>
                </a:cxn>
                <a:cxn ang="0">
                  <a:pos x="88" y="76"/>
                </a:cxn>
                <a:cxn ang="0">
                  <a:pos x="91" y="62"/>
                </a:cxn>
                <a:cxn ang="0">
                  <a:pos x="91" y="49"/>
                </a:cxn>
                <a:cxn ang="0">
                  <a:pos x="88" y="37"/>
                </a:cxn>
                <a:cxn ang="0">
                  <a:pos x="86" y="26"/>
                </a:cxn>
                <a:cxn ang="0">
                  <a:pos x="82" y="17"/>
                </a:cxn>
                <a:cxn ang="0">
                  <a:pos x="76" y="9"/>
                </a:cxn>
                <a:cxn ang="0">
                  <a:pos x="69" y="5"/>
                </a:cxn>
                <a:cxn ang="0">
                  <a:pos x="61" y="1"/>
                </a:cxn>
                <a:cxn ang="0">
                  <a:pos x="52" y="0"/>
                </a:cxn>
                <a:cxn ang="0">
                  <a:pos x="42" y="2"/>
                </a:cxn>
                <a:cxn ang="0">
                  <a:pos x="34" y="7"/>
                </a:cxn>
                <a:cxn ang="0">
                  <a:pos x="26" y="14"/>
                </a:cxn>
                <a:cxn ang="0">
                  <a:pos x="18" y="23"/>
                </a:cxn>
                <a:cxn ang="0">
                  <a:pos x="11" y="33"/>
                </a:cxn>
                <a:cxn ang="0">
                  <a:pos x="7" y="46"/>
                </a:cxn>
                <a:cxn ang="0">
                  <a:pos x="2" y="60"/>
                </a:cxn>
                <a:cxn ang="0">
                  <a:pos x="1" y="64"/>
                </a:cxn>
                <a:cxn ang="0">
                  <a:pos x="1" y="70"/>
                </a:cxn>
                <a:cxn ang="0">
                  <a:pos x="0" y="75"/>
                </a:cxn>
                <a:cxn ang="0">
                  <a:pos x="0" y="81"/>
                </a:cxn>
                <a:cxn ang="0">
                  <a:pos x="1" y="101"/>
                </a:cxn>
                <a:cxn ang="0">
                  <a:pos x="7" y="118"/>
                </a:cxn>
                <a:cxn ang="0">
                  <a:pos x="17" y="131"/>
                </a:cxn>
                <a:cxn ang="0">
                  <a:pos x="30" y="137"/>
                </a:cxn>
                <a:cxn ang="0">
                  <a:pos x="37" y="138"/>
                </a:cxn>
                <a:cxn ang="0">
                  <a:pos x="44" y="137"/>
                </a:cxn>
                <a:cxn ang="0">
                  <a:pos x="50" y="133"/>
                </a:cxn>
                <a:cxn ang="0">
                  <a:pos x="57" y="130"/>
                </a:cxn>
                <a:cxn ang="0">
                  <a:pos x="64" y="124"/>
                </a:cxn>
                <a:cxn ang="0">
                  <a:pos x="70" y="117"/>
                </a:cxn>
                <a:cxn ang="0">
                  <a:pos x="76" y="109"/>
                </a:cxn>
                <a:cxn ang="0">
                  <a:pos x="80" y="100"/>
                </a:cxn>
                <a:cxn ang="0">
                  <a:pos x="64" y="97"/>
                </a:cxn>
                <a:cxn ang="0">
                  <a:pos x="59" y="105"/>
                </a:cxn>
                <a:cxn ang="0">
                  <a:pos x="52" y="112"/>
                </a:cxn>
                <a:cxn ang="0">
                  <a:pos x="42" y="115"/>
                </a:cxn>
                <a:cxn ang="0">
                  <a:pos x="34" y="115"/>
                </a:cxn>
              </a:cxnLst>
              <a:rect l="0" t="0" r="r" b="b"/>
              <a:pathLst>
                <a:path w="91" h="138">
                  <a:moveTo>
                    <a:pt x="34" y="115"/>
                  </a:moveTo>
                  <a:lnTo>
                    <a:pt x="27" y="112"/>
                  </a:lnTo>
                  <a:lnTo>
                    <a:pt x="22" y="105"/>
                  </a:lnTo>
                  <a:lnTo>
                    <a:pt x="18" y="95"/>
                  </a:lnTo>
                  <a:lnTo>
                    <a:pt x="16" y="84"/>
                  </a:lnTo>
                  <a:lnTo>
                    <a:pt x="16" y="79"/>
                  </a:lnTo>
                  <a:lnTo>
                    <a:pt x="16" y="75"/>
                  </a:lnTo>
                  <a:lnTo>
                    <a:pt x="16" y="69"/>
                  </a:lnTo>
                  <a:lnTo>
                    <a:pt x="17" y="64"/>
                  </a:lnTo>
                  <a:lnTo>
                    <a:pt x="17" y="64"/>
                  </a:lnTo>
                  <a:lnTo>
                    <a:pt x="17" y="64"/>
                  </a:lnTo>
                  <a:lnTo>
                    <a:pt x="17" y="64"/>
                  </a:lnTo>
                  <a:lnTo>
                    <a:pt x="17" y="64"/>
                  </a:lnTo>
                  <a:lnTo>
                    <a:pt x="19" y="55"/>
                  </a:lnTo>
                  <a:lnTo>
                    <a:pt x="23" y="48"/>
                  </a:lnTo>
                  <a:lnTo>
                    <a:pt x="27" y="41"/>
                  </a:lnTo>
                  <a:lnTo>
                    <a:pt x="33" y="36"/>
                  </a:lnTo>
                  <a:lnTo>
                    <a:pt x="38" y="31"/>
                  </a:lnTo>
                  <a:lnTo>
                    <a:pt x="44" y="29"/>
                  </a:lnTo>
                  <a:lnTo>
                    <a:pt x="49" y="28"/>
                  </a:lnTo>
                  <a:lnTo>
                    <a:pt x="55" y="28"/>
                  </a:lnTo>
                  <a:lnTo>
                    <a:pt x="64" y="33"/>
                  </a:lnTo>
                  <a:lnTo>
                    <a:pt x="71" y="43"/>
                  </a:lnTo>
                  <a:lnTo>
                    <a:pt x="73" y="56"/>
                  </a:lnTo>
                  <a:lnTo>
                    <a:pt x="73" y="72"/>
                  </a:lnTo>
                  <a:lnTo>
                    <a:pt x="88" y="76"/>
                  </a:lnTo>
                  <a:lnTo>
                    <a:pt x="91" y="62"/>
                  </a:lnTo>
                  <a:lnTo>
                    <a:pt x="91" y="49"/>
                  </a:lnTo>
                  <a:lnTo>
                    <a:pt x="88" y="37"/>
                  </a:lnTo>
                  <a:lnTo>
                    <a:pt x="86" y="26"/>
                  </a:lnTo>
                  <a:lnTo>
                    <a:pt x="82" y="17"/>
                  </a:lnTo>
                  <a:lnTo>
                    <a:pt x="76" y="9"/>
                  </a:lnTo>
                  <a:lnTo>
                    <a:pt x="69" y="5"/>
                  </a:lnTo>
                  <a:lnTo>
                    <a:pt x="61" y="1"/>
                  </a:lnTo>
                  <a:lnTo>
                    <a:pt x="52" y="0"/>
                  </a:lnTo>
                  <a:lnTo>
                    <a:pt x="42" y="2"/>
                  </a:lnTo>
                  <a:lnTo>
                    <a:pt x="34" y="7"/>
                  </a:lnTo>
                  <a:lnTo>
                    <a:pt x="26" y="14"/>
                  </a:lnTo>
                  <a:lnTo>
                    <a:pt x="18" y="23"/>
                  </a:lnTo>
                  <a:lnTo>
                    <a:pt x="11" y="33"/>
                  </a:lnTo>
                  <a:lnTo>
                    <a:pt x="7" y="46"/>
                  </a:lnTo>
                  <a:lnTo>
                    <a:pt x="2" y="60"/>
                  </a:lnTo>
                  <a:lnTo>
                    <a:pt x="1" y="64"/>
                  </a:lnTo>
                  <a:lnTo>
                    <a:pt x="1" y="70"/>
                  </a:lnTo>
                  <a:lnTo>
                    <a:pt x="0" y="75"/>
                  </a:lnTo>
                  <a:lnTo>
                    <a:pt x="0" y="81"/>
                  </a:lnTo>
                  <a:lnTo>
                    <a:pt x="1" y="101"/>
                  </a:lnTo>
                  <a:lnTo>
                    <a:pt x="7" y="118"/>
                  </a:lnTo>
                  <a:lnTo>
                    <a:pt x="17" y="131"/>
                  </a:lnTo>
                  <a:lnTo>
                    <a:pt x="30" y="137"/>
                  </a:lnTo>
                  <a:lnTo>
                    <a:pt x="37" y="138"/>
                  </a:lnTo>
                  <a:lnTo>
                    <a:pt x="44" y="137"/>
                  </a:lnTo>
                  <a:lnTo>
                    <a:pt x="50" y="133"/>
                  </a:lnTo>
                  <a:lnTo>
                    <a:pt x="57" y="130"/>
                  </a:lnTo>
                  <a:lnTo>
                    <a:pt x="64" y="124"/>
                  </a:lnTo>
                  <a:lnTo>
                    <a:pt x="70" y="117"/>
                  </a:lnTo>
                  <a:lnTo>
                    <a:pt x="76" y="109"/>
                  </a:lnTo>
                  <a:lnTo>
                    <a:pt x="80" y="100"/>
                  </a:lnTo>
                  <a:lnTo>
                    <a:pt x="64" y="97"/>
                  </a:lnTo>
                  <a:lnTo>
                    <a:pt x="59" y="105"/>
                  </a:lnTo>
                  <a:lnTo>
                    <a:pt x="52" y="112"/>
                  </a:lnTo>
                  <a:lnTo>
                    <a:pt x="42" y="115"/>
                  </a:lnTo>
                  <a:lnTo>
                    <a:pt x="34" y="1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5025" y="2514"/>
              <a:ext cx="12" cy="14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9" y="0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8" y="4"/>
                </a:cxn>
                <a:cxn ang="0">
                  <a:pos x="8" y="5"/>
                </a:cxn>
                <a:cxn ang="0">
                  <a:pos x="6" y="11"/>
                </a:cxn>
                <a:cxn ang="0">
                  <a:pos x="5" y="15"/>
                </a:cxn>
                <a:cxn ang="0">
                  <a:pos x="3" y="20"/>
                </a:cxn>
                <a:cxn ang="0">
                  <a:pos x="0" y="25"/>
                </a:cxn>
                <a:cxn ang="0">
                  <a:pos x="16" y="28"/>
                </a:cxn>
                <a:cxn ang="0">
                  <a:pos x="19" y="22"/>
                </a:cxn>
                <a:cxn ang="0">
                  <a:pos x="21" y="18"/>
                </a:cxn>
                <a:cxn ang="0">
                  <a:pos x="22" y="12"/>
                </a:cxn>
                <a:cxn ang="0">
                  <a:pos x="24" y="7"/>
                </a:cxn>
                <a:cxn ang="0">
                  <a:pos x="24" y="6"/>
                </a:cxn>
                <a:cxn ang="0">
                  <a:pos x="24" y="5"/>
                </a:cxn>
                <a:cxn ang="0">
                  <a:pos x="24" y="5"/>
                </a:cxn>
                <a:cxn ang="0">
                  <a:pos x="24" y="4"/>
                </a:cxn>
              </a:cxnLst>
              <a:rect l="0" t="0" r="r" b="b"/>
              <a:pathLst>
                <a:path w="24" h="28">
                  <a:moveTo>
                    <a:pt x="24" y="4"/>
                  </a:moveTo>
                  <a:lnTo>
                    <a:pt x="9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6" y="11"/>
                  </a:lnTo>
                  <a:lnTo>
                    <a:pt x="5" y="15"/>
                  </a:lnTo>
                  <a:lnTo>
                    <a:pt x="3" y="20"/>
                  </a:lnTo>
                  <a:lnTo>
                    <a:pt x="0" y="25"/>
                  </a:lnTo>
                  <a:lnTo>
                    <a:pt x="16" y="28"/>
                  </a:lnTo>
                  <a:lnTo>
                    <a:pt x="19" y="22"/>
                  </a:lnTo>
                  <a:lnTo>
                    <a:pt x="21" y="18"/>
                  </a:lnTo>
                  <a:lnTo>
                    <a:pt x="22" y="12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4947" y="2534"/>
              <a:ext cx="147" cy="74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295" y="0"/>
                </a:cxn>
                <a:cxn ang="0">
                  <a:pos x="293" y="2"/>
                </a:cxn>
                <a:cxn ang="0">
                  <a:pos x="291" y="10"/>
                </a:cxn>
                <a:cxn ang="0">
                  <a:pos x="285" y="22"/>
                </a:cxn>
                <a:cxn ang="0">
                  <a:pos x="278" y="37"/>
                </a:cxn>
                <a:cxn ang="0">
                  <a:pos x="268" y="53"/>
                </a:cxn>
                <a:cxn ang="0">
                  <a:pos x="257" y="70"/>
                </a:cxn>
                <a:cxn ang="0">
                  <a:pos x="243" y="89"/>
                </a:cxn>
                <a:cxn ang="0">
                  <a:pos x="227" y="106"/>
                </a:cxn>
                <a:cxn ang="0">
                  <a:pos x="207" y="121"/>
                </a:cxn>
                <a:cxn ang="0">
                  <a:pos x="185" y="133"/>
                </a:cxn>
                <a:cxn ang="0">
                  <a:pos x="161" y="143"/>
                </a:cxn>
                <a:cxn ang="0">
                  <a:pos x="134" y="147"/>
                </a:cxn>
                <a:cxn ang="0">
                  <a:pos x="106" y="147"/>
                </a:cxn>
                <a:cxn ang="0">
                  <a:pos x="73" y="139"/>
                </a:cxn>
                <a:cxn ang="0">
                  <a:pos x="38" y="125"/>
                </a:cxn>
                <a:cxn ang="0">
                  <a:pos x="0" y="102"/>
                </a:cxn>
              </a:cxnLst>
              <a:rect l="0" t="0" r="r" b="b"/>
              <a:pathLst>
                <a:path w="295" h="147">
                  <a:moveTo>
                    <a:pt x="0" y="102"/>
                  </a:moveTo>
                  <a:lnTo>
                    <a:pt x="295" y="0"/>
                  </a:lnTo>
                  <a:lnTo>
                    <a:pt x="293" y="2"/>
                  </a:lnTo>
                  <a:lnTo>
                    <a:pt x="291" y="10"/>
                  </a:lnTo>
                  <a:lnTo>
                    <a:pt x="285" y="22"/>
                  </a:lnTo>
                  <a:lnTo>
                    <a:pt x="278" y="37"/>
                  </a:lnTo>
                  <a:lnTo>
                    <a:pt x="268" y="53"/>
                  </a:lnTo>
                  <a:lnTo>
                    <a:pt x="257" y="70"/>
                  </a:lnTo>
                  <a:lnTo>
                    <a:pt x="243" y="89"/>
                  </a:lnTo>
                  <a:lnTo>
                    <a:pt x="227" y="106"/>
                  </a:lnTo>
                  <a:lnTo>
                    <a:pt x="207" y="121"/>
                  </a:lnTo>
                  <a:lnTo>
                    <a:pt x="185" y="133"/>
                  </a:lnTo>
                  <a:lnTo>
                    <a:pt x="161" y="143"/>
                  </a:lnTo>
                  <a:lnTo>
                    <a:pt x="134" y="147"/>
                  </a:lnTo>
                  <a:lnTo>
                    <a:pt x="106" y="147"/>
                  </a:lnTo>
                  <a:lnTo>
                    <a:pt x="73" y="139"/>
                  </a:lnTo>
                  <a:lnTo>
                    <a:pt x="38" y="125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5029" y="2559"/>
              <a:ext cx="32" cy="30"/>
            </a:xfrm>
            <a:custGeom>
              <a:avLst/>
              <a:gdLst/>
              <a:ahLst/>
              <a:cxnLst>
                <a:cxn ang="0">
                  <a:pos x="65" y="4"/>
                </a:cxn>
                <a:cxn ang="0">
                  <a:pos x="64" y="4"/>
                </a:cxn>
                <a:cxn ang="0">
                  <a:pos x="59" y="4"/>
                </a:cxn>
                <a:cxn ang="0">
                  <a:pos x="53" y="5"/>
                </a:cxn>
                <a:cxn ang="0">
                  <a:pos x="46" y="7"/>
                </a:cxn>
                <a:cxn ang="0">
                  <a:pos x="40" y="11"/>
                </a:cxn>
                <a:cxn ang="0">
                  <a:pos x="34" y="16"/>
                </a:cxn>
                <a:cxn ang="0">
                  <a:pos x="28" y="23"/>
                </a:cxn>
                <a:cxn ang="0">
                  <a:pos x="26" y="34"/>
                </a:cxn>
                <a:cxn ang="0">
                  <a:pos x="23" y="31"/>
                </a:cxn>
                <a:cxn ang="0">
                  <a:pos x="20" y="26"/>
                </a:cxn>
                <a:cxn ang="0">
                  <a:pos x="22" y="15"/>
                </a:cxn>
                <a:cxn ang="0">
                  <a:pos x="37" y="0"/>
                </a:cxn>
                <a:cxn ang="0">
                  <a:pos x="35" y="1"/>
                </a:cxn>
                <a:cxn ang="0">
                  <a:pos x="29" y="4"/>
                </a:cxn>
                <a:cxn ang="0">
                  <a:pos x="20" y="8"/>
                </a:cxn>
                <a:cxn ang="0">
                  <a:pos x="12" y="15"/>
                </a:cxn>
                <a:cxn ang="0">
                  <a:pos x="5" y="24"/>
                </a:cxn>
                <a:cxn ang="0">
                  <a:pos x="0" y="35"/>
                </a:cxn>
                <a:cxn ang="0">
                  <a:pos x="1" y="46"/>
                </a:cxn>
                <a:cxn ang="0">
                  <a:pos x="8" y="60"/>
                </a:cxn>
                <a:cxn ang="0">
                  <a:pos x="10" y="60"/>
                </a:cxn>
                <a:cxn ang="0">
                  <a:pos x="13" y="59"/>
                </a:cxn>
                <a:cxn ang="0">
                  <a:pos x="19" y="57"/>
                </a:cxn>
                <a:cxn ang="0">
                  <a:pos x="26" y="53"/>
                </a:cxn>
                <a:cxn ang="0">
                  <a:pos x="34" y="46"/>
                </a:cxn>
                <a:cxn ang="0">
                  <a:pos x="43" y="36"/>
                </a:cxn>
                <a:cxn ang="0">
                  <a:pos x="53" y="22"/>
                </a:cxn>
                <a:cxn ang="0">
                  <a:pos x="65" y="4"/>
                </a:cxn>
              </a:cxnLst>
              <a:rect l="0" t="0" r="r" b="b"/>
              <a:pathLst>
                <a:path w="65" h="60">
                  <a:moveTo>
                    <a:pt x="65" y="4"/>
                  </a:moveTo>
                  <a:lnTo>
                    <a:pt x="64" y="4"/>
                  </a:lnTo>
                  <a:lnTo>
                    <a:pt x="59" y="4"/>
                  </a:lnTo>
                  <a:lnTo>
                    <a:pt x="53" y="5"/>
                  </a:lnTo>
                  <a:lnTo>
                    <a:pt x="46" y="7"/>
                  </a:lnTo>
                  <a:lnTo>
                    <a:pt x="40" y="11"/>
                  </a:lnTo>
                  <a:lnTo>
                    <a:pt x="34" y="16"/>
                  </a:lnTo>
                  <a:lnTo>
                    <a:pt x="28" y="23"/>
                  </a:lnTo>
                  <a:lnTo>
                    <a:pt x="26" y="34"/>
                  </a:lnTo>
                  <a:lnTo>
                    <a:pt x="23" y="31"/>
                  </a:lnTo>
                  <a:lnTo>
                    <a:pt x="20" y="26"/>
                  </a:lnTo>
                  <a:lnTo>
                    <a:pt x="22" y="15"/>
                  </a:lnTo>
                  <a:lnTo>
                    <a:pt x="37" y="0"/>
                  </a:lnTo>
                  <a:lnTo>
                    <a:pt x="35" y="1"/>
                  </a:lnTo>
                  <a:lnTo>
                    <a:pt x="29" y="4"/>
                  </a:lnTo>
                  <a:lnTo>
                    <a:pt x="20" y="8"/>
                  </a:lnTo>
                  <a:lnTo>
                    <a:pt x="12" y="15"/>
                  </a:lnTo>
                  <a:lnTo>
                    <a:pt x="5" y="24"/>
                  </a:lnTo>
                  <a:lnTo>
                    <a:pt x="0" y="35"/>
                  </a:lnTo>
                  <a:lnTo>
                    <a:pt x="1" y="46"/>
                  </a:lnTo>
                  <a:lnTo>
                    <a:pt x="8" y="60"/>
                  </a:lnTo>
                  <a:lnTo>
                    <a:pt x="10" y="60"/>
                  </a:lnTo>
                  <a:lnTo>
                    <a:pt x="13" y="59"/>
                  </a:lnTo>
                  <a:lnTo>
                    <a:pt x="19" y="57"/>
                  </a:lnTo>
                  <a:lnTo>
                    <a:pt x="26" y="53"/>
                  </a:lnTo>
                  <a:lnTo>
                    <a:pt x="34" y="46"/>
                  </a:lnTo>
                  <a:lnTo>
                    <a:pt x="43" y="36"/>
                  </a:lnTo>
                  <a:lnTo>
                    <a:pt x="53" y="22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4882" y="2794"/>
              <a:ext cx="346" cy="196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0" y="336"/>
                </a:cxn>
                <a:cxn ang="0">
                  <a:pos x="186" y="394"/>
                </a:cxn>
                <a:cxn ang="0">
                  <a:pos x="190" y="385"/>
                </a:cxn>
                <a:cxn ang="0">
                  <a:pos x="204" y="359"/>
                </a:cxn>
                <a:cxn ang="0">
                  <a:pos x="223" y="322"/>
                </a:cxn>
                <a:cxn ang="0">
                  <a:pos x="246" y="279"/>
                </a:cxn>
                <a:cxn ang="0">
                  <a:pos x="269" y="234"/>
                </a:cxn>
                <a:cxn ang="0">
                  <a:pos x="291" y="192"/>
                </a:cxn>
                <a:cxn ang="0">
                  <a:pos x="308" y="158"/>
                </a:cxn>
                <a:cxn ang="0">
                  <a:pos x="320" y="136"/>
                </a:cxn>
                <a:cxn ang="0">
                  <a:pos x="332" y="157"/>
                </a:cxn>
                <a:cxn ang="0">
                  <a:pos x="353" y="189"/>
                </a:cxn>
                <a:cxn ang="0">
                  <a:pos x="378" y="228"/>
                </a:cxn>
                <a:cxn ang="0">
                  <a:pos x="405" y="268"/>
                </a:cxn>
                <a:cxn ang="0">
                  <a:pos x="430" y="309"/>
                </a:cxn>
                <a:cxn ang="0">
                  <a:pos x="451" y="342"/>
                </a:cxn>
                <a:cxn ang="0">
                  <a:pos x="466" y="365"/>
                </a:cxn>
                <a:cxn ang="0">
                  <a:pos x="472" y="374"/>
                </a:cxn>
                <a:cxn ang="0">
                  <a:pos x="693" y="304"/>
                </a:cxn>
                <a:cxn ang="0">
                  <a:pos x="475" y="0"/>
                </a:cxn>
                <a:cxn ang="0">
                  <a:pos x="56" y="43"/>
                </a:cxn>
              </a:cxnLst>
              <a:rect l="0" t="0" r="r" b="b"/>
              <a:pathLst>
                <a:path w="693" h="394">
                  <a:moveTo>
                    <a:pt x="56" y="43"/>
                  </a:moveTo>
                  <a:lnTo>
                    <a:pt x="0" y="336"/>
                  </a:lnTo>
                  <a:lnTo>
                    <a:pt x="186" y="394"/>
                  </a:lnTo>
                  <a:lnTo>
                    <a:pt x="190" y="385"/>
                  </a:lnTo>
                  <a:lnTo>
                    <a:pt x="204" y="359"/>
                  </a:lnTo>
                  <a:lnTo>
                    <a:pt x="223" y="322"/>
                  </a:lnTo>
                  <a:lnTo>
                    <a:pt x="246" y="279"/>
                  </a:lnTo>
                  <a:lnTo>
                    <a:pt x="269" y="234"/>
                  </a:lnTo>
                  <a:lnTo>
                    <a:pt x="291" y="192"/>
                  </a:lnTo>
                  <a:lnTo>
                    <a:pt x="308" y="158"/>
                  </a:lnTo>
                  <a:lnTo>
                    <a:pt x="320" y="136"/>
                  </a:lnTo>
                  <a:lnTo>
                    <a:pt x="332" y="157"/>
                  </a:lnTo>
                  <a:lnTo>
                    <a:pt x="353" y="189"/>
                  </a:lnTo>
                  <a:lnTo>
                    <a:pt x="378" y="228"/>
                  </a:lnTo>
                  <a:lnTo>
                    <a:pt x="405" y="268"/>
                  </a:lnTo>
                  <a:lnTo>
                    <a:pt x="430" y="309"/>
                  </a:lnTo>
                  <a:lnTo>
                    <a:pt x="451" y="342"/>
                  </a:lnTo>
                  <a:lnTo>
                    <a:pt x="466" y="365"/>
                  </a:lnTo>
                  <a:lnTo>
                    <a:pt x="472" y="374"/>
                  </a:lnTo>
                  <a:lnTo>
                    <a:pt x="693" y="304"/>
                  </a:lnTo>
                  <a:lnTo>
                    <a:pt x="475" y="0"/>
                  </a:lnTo>
                  <a:lnTo>
                    <a:pt x="56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4899" y="2810"/>
              <a:ext cx="305" cy="163"/>
            </a:xfrm>
            <a:custGeom>
              <a:avLst/>
              <a:gdLst/>
              <a:ahLst/>
              <a:cxnLst>
                <a:cxn ang="0">
                  <a:pos x="436" y="14"/>
                </a:cxn>
                <a:cxn ang="0">
                  <a:pos x="483" y="79"/>
                </a:cxn>
                <a:cxn ang="0">
                  <a:pos x="545" y="166"/>
                </a:cxn>
                <a:cxn ang="0">
                  <a:pos x="596" y="237"/>
                </a:cxn>
                <a:cxn ang="0">
                  <a:pos x="595" y="260"/>
                </a:cxn>
                <a:cxn ang="0">
                  <a:pos x="551" y="274"/>
                </a:cxn>
                <a:cxn ang="0">
                  <a:pos x="500" y="290"/>
                </a:cxn>
                <a:cxn ang="0">
                  <a:pos x="460" y="303"/>
                </a:cxn>
                <a:cxn ang="0">
                  <a:pos x="439" y="290"/>
                </a:cxn>
                <a:cxn ang="0">
                  <a:pos x="391" y="216"/>
                </a:cxn>
                <a:cxn ang="0">
                  <a:pos x="332" y="122"/>
                </a:cxn>
                <a:cxn ang="0">
                  <a:pos x="288" y="54"/>
                </a:cxn>
                <a:cxn ang="0">
                  <a:pos x="275" y="56"/>
                </a:cxn>
                <a:cxn ang="0">
                  <a:pos x="238" y="128"/>
                </a:cxn>
                <a:cxn ang="0">
                  <a:pos x="187" y="228"/>
                </a:cxn>
                <a:cxn ang="0">
                  <a:pos x="145" y="308"/>
                </a:cxn>
                <a:cxn ang="0">
                  <a:pos x="126" y="323"/>
                </a:cxn>
                <a:cxn ang="0">
                  <a:pos x="90" y="311"/>
                </a:cxn>
                <a:cxn ang="0">
                  <a:pos x="46" y="298"/>
                </a:cxn>
                <a:cxn ang="0">
                  <a:pos x="10" y="287"/>
                </a:cxn>
                <a:cxn ang="0">
                  <a:pos x="3" y="267"/>
                </a:cxn>
                <a:cxn ang="0">
                  <a:pos x="16" y="201"/>
                </a:cxn>
                <a:cxn ang="0">
                  <a:pos x="31" y="118"/>
                </a:cxn>
                <a:cxn ang="0">
                  <a:pos x="44" y="53"/>
                </a:cxn>
                <a:cxn ang="0">
                  <a:pos x="54" y="37"/>
                </a:cxn>
                <a:cxn ang="0">
                  <a:pos x="87" y="34"/>
                </a:cxn>
                <a:cxn ang="0">
                  <a:pos x="140" y="29"/>
                </a:cxn>
                <a:cxn ang="0">
                  <a:pos x="204" y="22"/>
                </a:cxn>
                <a:cxn ang="0">
                  <a:pos x="272" y="15"/>
                </a:cxn>
                <a:cxn ang="0">
                  <a:pos x="335" y="9"/>
                </a:cxn>
                <a:cxn ang="0">
                  <a:pos x="387" y="4"/>
                </a:cxn>
                <a:cxn ang="0">
                  <a:pos x="419" y="1"/>
                </a:cxn>
              </a:cxnLst>
              <a:rect l="0" t="0" r="r" b="b"/>
              <a:pathLst>
                <a:path w="610" h="326">
                  <a:moveTo>
                    <a:pt x="426" y="0"/>
                  </a:moveTo>
                  <a:lnTo>
                    <a:pt x="436" y="14"/>
                  </a:lnTo>
                  <a:lnTo>
                    <a:pt x="455" y="42"/>
                  </a:lnTo>
                  <a:lnTo>
                    <a:pt x="483" y="79"/>
                  </a:lnTo>
                  <a:lnTo>
                    <a:pt x="513" y="122"/>
                  </a:lnTo>
                  <a:lnTo>
                    <a:pt x="545" y="166"/>
                  </a:lnTo>
                  <a:lnTo>
                    <a:pt x="574" y="205"/>
                  </a:lnTo>
                  <a:lnTo>
                    <a:pt x="596" y="237"/>
                  </a:lnTo>
                  <a:lnTo>
                    <a:pt x="610" y="256"/>
                  </a:lnTo>
                  <a:lnTo>
                    <a:pt x="595" y="260"/>
                  </a:lnTo>
                  <a:lnTo>
                    <a:pt x="574" y="267"/>
                  </a:lnTo>
                  <a:lnTo>
                    <a:pt x="551" y="274"/>
                  </a:lnTo>
                  <a:lnTo>
                    <a:pt x="524" y="282"/>
                  </a:lnTo>
                  <a:lnTo>
                    <a:pt x="500" y="290"/>
                  </a:lnTo>
                  <a:lnTo>
                    <a:pt x="477" y="297"/>
                  </a:lnTo>
                  <a:lnTo>
                    <a:pt x="460" y="303"/>
                  </a:lnTo>
                  <a:lnTo>
                    <a:pt x="449" y="307"/>
                  </a:lnTo>
                  <a:lnTo>
                    <a:pt x="439" y="290"/>
                  </a:lnTo>
                  <a:lnTo>
                    <a:pt x="418" y="258"/>
                  </a:lnTo>
                  <a:lnTo>
                    <a:pt x="391" y="216"/>
                  </a:lnTo>
                  <a:lnTo>
                    <a:pt x="361" y="168"/>
                  </a:lnTo>
                  <a:lnTo>
                    <a:pt x="332" y="122"/>
                  </a:lnTo>
                  <a:lnTo>
                    <a:pt x="305" y="82"/>
                  </a:lnTo>
                  <a:lnTo>
                    <a:pt x="288" y="54"/>
                  </a:lnTo>
                  <a:lnTo>
                    <a:pt x="281" y="44"/>
                  </a:lnTo>
                  <a:lnTo>
                    <a:pt x="275" y="56"/>
                  </a:lnTo>
                  <a:lnTo>
                    <a:pt x="260" y="85"/>
                  </a:lnTo>
                  <a:lnTo>
                    <a:pt x="238" y="128"/>
                  </a:lnTo>
                  <a:lnTo>
                    <a:pt x="212" y="178"/>
                  </a:lnTo>
                  <a:lnTo>
                    <a:pt x="187" y="228"/>
                  </a:lnTo>
                  <a:lnTo>
                    <a:pt x="162" y="273"/>
                  </a:lnTo>
                  <a:lnTo>
                    <a:pt x="145" y="308"/>
                  </a:lnTo>
                  <a:lnTo>
                    <a:pt x="136" y="326"/>
                  </a:lnTo>
                  <a:lnTo>
                    <a:pt x="126" y="323"/>
                  </a:lnTo>
                  <a:lnTo>
                    <a:pt x="109" y="318"/>
                  </a:lnTo>
                  <a:lnTo>
                    <a:pt x="90" y="311"/>
                  </a:lnTo>
                  <a:lnTo>
                    <a:pt x="68" y="304"/>
                  </a:lnTo>
                  <a:lnTo>
                    <a:pt x="46" y="298"/>
                  </a:lnTo>
                  <a:lnTo>
                    <a:pt x="26" y="292"/>
                  </a:lnTo>
                  <a:lnTo>
                    <a:pt x="10" y="287"/>
                  </a:lnTo>
                  <a:lnTo>
                    <a:pt x="0" y="283"/>
                  </a:lnTo>
                  <a:lnTo>
                    <a:pt x="3" y="267"/>
                  </a:lnTo>
                  <a:lnTo>
                    <a:pt x="9" y="239"/>
                  </a:lnTo>
                  <a:lnTo>
                    <a:pt x="16" y="201"/>
                  </a:lnTo>
                  <a:lnTo>
                    <a:pt x="23" y="159"/>
                  </a:lnTo>
                  <a:lnTo>
                    <a:pt x="31" y="118"/>
                  </a:lnTo>
                  <a:lnTo>
                    <a:pt x="38" y="81"/>
                  </a:lnTo>
                  <a:lnTo>
                    <a:pt x="44" y="53"/>
                  </a:lnTo>
                  <a:lnTo>
                    <a:pt x="46" y="38"/>
                  </a:lnTo>
                  <a:lnTo>
                    <a:pt x="54" y="37"/>
                  </a:lnTo>
                  <a:lnTo>
                    <a:pt x="68" y="36"/>
                  </a:lnTo>
                  <a:lnTo>
                    <a:pt x="87" y="34"/>
                  </a:lnTo>
                  <a:lnTo>
                    <a:pt x="112" y="31"/>
                  </a:lnTo>
                  <a:lnTo>
                    <a:pt x="140" y="29"/>
                  </a:lnTo>
                  <a:lnTo>
                    <a:pt x="172" y="26"/>
                  </a:lnTo>
                  <a:lnTo>
                    <a:pt x="204" y="22"/>
                  </a:lnTo>
                  <a:lnTo>
                    <a:pt x="238" y="19"/>
                  </a:lnTo>
                  <a:lnTo>
                    <a:pt x="272" y="15"/>
                  </a:lnTo>
                  <a:lnTo>
                    <a:pt x="304" y="12"/>
                  </a:lnTo>
                  <a:lnTo>
                    <a:pt x="335" y="9"/>
                  </a:lnTo>
                  <a:lnTo>
                    <a:pt x="363" y="6"/>
                  </a:lnTo>
                  <a:lnTo>
                    <a:pt x="387" y="4"/>
                  </a:lnTo>
                  <a:lnTo>
                    <a:pt x="407" y="3"/>
                  </a:lnTo>
                  <a:lnTo>
                    <a:pt x="419" y="1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5086" y="2948"/>
              <a:ext cx="154" cy="90"/>
            </a:xfrm>
            <a:custGeom>
              <a:avLst/>
              <a:gdLst/>
              <a:ahLst/>
              <a:cxnLst>
                <a:cxn ang="0">
                  <a:pos x="149" y="11"/>
                </a:cxn>
                <a:cxn ang="0">
                  <a:pos x="133" y="16"/>
                </a:cxn>
                <a:cxn ang="0">
                  <a:pos x="111" y="23"/>
                </a:cxn>
                <a:cxn ang="0">
                  <a:pos x="87" y="33"/>
                </a:cxn>
                <a:cxn ang="0">
                  <a:pos x="61" y="46"/>
                </a:cxn>
                <a:cxn ang="0">
                  <a:pos x="38" y="61"/>
                </a:cxn>
                <a:cxn ang="0">
                  <a:pos x="19" y="79"/>
                </a:cxn>
                <a:cxn ang="0">
                  <a:pos x="5" y="101"/>
                </a:cxn>
                <a:cxn ang="0">
                  <a:pos x="0" y="125"/>
                </a:cxn>
                <a:cxn ang="0">
                  <a:pos x="0" y="126"/>
                </a:cxn>
                <a:cxn ang="0">
                  <a:pos x="0" y="126"/>
                </a:cxn>
                <a:cxn ang="0">
                  <a:pos x="0" y="127"/>
                </a:cxn>
                <a:cxn ang="0">
                  <a:pos x="0" y="129"/>
                </a:cxn>
                <a:cxn ang="0">
                  <a:pos x="9" y="155"/>
                </a:cxn>
                <a:cxn ang="0">
                  <a:pos x="20" y="165"/>
                </a:cxn>
                <a:cxn ang="0">
                  <a:pos x="35" y="172"/>
                </a:cxn>
                <a:cxn ang="0">
                  <a:pos x="52" y="177"/>
                </a:cxn>
                <a:cxn ang="0">
                  <a:pos x="72" y="179"/>
                </a:cxn>
                <a:cxn ang="0">
                  <a:pos x="94" y="179"/>
                </a:cxn>
                <a:cxn ang="0">
                  <a:pos x="117" y="177"/>
                </a:cxn>
                <a:cxn ang="0">
                  <a:pos x="139" y="172"/>
                </a:cxn>
                <a:cxn ang="0">
                  <a:pos x="160" y="168"/>
                </a:cxn>
                <a:cxn ang="0">
                  <a:pos x="178" y="163"/>
                </a:cxn>
                <a:cxn ang="0">
                  <a:pos x="200" y="156"/>
                </a:cxn>
                <a:cxn ang="0">
                  <a:pos x="224" y="146"/>
                </a:cxn>
                <a:cxn ang="0">
                  <a:pos x="250" y="133"/>
                </a:cxn>
                <a:cxn ang="0">
                  <a:pos x="273" y="117"/>
                </a:cxn>
                <a:cxn ang="0">
                  <a:pos x="293" y="97"/>
                </a:cxn>
                <a:cxn ang="0">
                  <a:pos x="306" y="76"/>
                </a:cxn>
                <a:cxn ang="0">
                  <a:pos x="309" y="50"/>
                </a:cxn>
                <a:cxn ang="0">
                  <a:pos x="302" y="27"/>
                </a:cxn>
                <a:cxn ang="0">
                  <a:pos x="287" y="12"/>
                </a:cxn>
                <a:cxn ang="0">
                  <a:pos x="265" y="3"/>
                </a:cxn>
                <a:cxn ang="0">
                  <a:pos x="241" y="0"/>
                </a:cxn>
                <a:cxn ang="0">
                  <a:pos x="215" y="1"/>
                </a:cxn>
                <a:cxn ang="0">
                  <a:pos x="189" y="3"/>
                </a:cxn>
                <a:cxn ang="0">
                  <a:pos x="166" y="8"/>
                </a:cxn>
                <a:cxn ang="0">
                  <a:pos x="149" y="11"/>
                </a:cxn>
              </a:cxnLst>
              <a:rect l="0" t="0" r="r" b="b"/>
              <a:pathLst>
                <a:path w="309" h="179">
                  <a:moveTo>
                    <a:pt x="149" y="11"/>
                  </a:moveTo>
                  <a:lnTo>
                    <a:pt x="133" y="16"/>
                  </a:lnTo>
                  <a:lnTo>
                    <a:pt x="111" y="23"/>
                  </a:lnTo>
                  <a:lnTo>
                    <a:pt x="87" y="33"/>
                  </a:lnTo>
                  <a:lnTo>
                    <a:pt x="61" y="46"/>
                  </a:lnTo>
                  <a:lnTo>
                    <a:pt x="38" y="61"/>
                  </a:lnTo>
                  <a:lnTo>
                    <a:pt x="19" y="79"/>
                  </a:lnTo>
                  <a:lnTo>
                    <a:pt x="5" y="101"/>
                  </a:lnTo>
                  <a:lnTo>
                    <a:pt x="0" y="125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0" y="127"/>
                  </a:lnTo>
                  <a:lnTo>
                    <a:pt x="0" y="129"/>
                  </a:lnTo>
                  <a:lnTo>
                    <a:pt x="9" y="155"/>
                  </a:lnTo>
                  <a:lnTo>
                    <a:pt x="20" y="165"/>
                  </a:lnTo>
                  <a:lnTo>
                    <a:pt x="35" y="172"/>
                  </a:lnTo>
                  <a:lnTo>
                    <a:pt x="52" y="177"/>
                  </a:lnTo>
                  <a:lnTo>
                    <a:pt x="72" y="179"/>
                  </a:lnTo>
                  <a:lnTo>
                    <a:pt x="94" y="179"/>
                  </a:lnTo>
                  <a:lnTo>
                    <a:pt x="117" y="177"/>
                  </a:lnTo>
                  <a:lnTo>
                    <a:pt x="139" y="172"/>
                  </a:lnTo>
                  <a:lnTo>
                    <a:pt x="160" y="168"/>
                  </a:lnTo>
                  <a:lnTo>
                    <a:pt x="178" y="163"/>
                  </a:lnTo>
                  <a:lnTo>
                    <a:pt x="200" y="156"/>
                  </a:lnTo>
                  <a:lnTo>
                    <a:pt x="224" y="146"/>
                  </a:lnTo>
                  <a:lnTo>
                    <a:pt x="250" y="133"/>
                  </a:lnTo>
                  <a:lnTo>
                    <a:pt x="273" y="117"/>
                  </a:lnTo>
                  <a:lnTo>
                    <a:pt x="293" y="97"/>
                  </a:lnTo>
                  <a:lnTo>
                    <a:pt x="306" y="76"/>
                  </a:lnTo>
                  <a:lnTo>
                    <a:pt x="309" y="50"/>
                  </a:lnTo>
                  <a:lnTo>
                    <a:pt x="302" y="27"/>
                  </a:lnTo>
                  <a:lnTo>
                    <a:pt x="287" y="12"/>
                  </a:lnTo>
                  <a:lnTo>
                    <a:pt x="265" y="3"/>
                  </a:lnTo>
                  <a:lnTo>
                    <a:pt x="241" y="0"/>
                  </a:lnTo>
                  <a:lnTo>
                    <a:pt x="215" y="1"/>
                  </a:lnTo>
                  <a:lnTo>
                    <a:pt x="189" y="3"/>
                  </a:lnTo>
                  <a:lnTo>
                    <a:pt x="166" y="8"/>
                  </a:lnTo>
                  <a:lnTo>
                    <a:pt x="149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5100" y="2971"/>
              <a:ext cx="126" cy="43"/>
            </a:xfrm>
            <a:custGeom>
              <a:avLst/>
              <a:gdLst/>
              <a:ahLst/>
              <a:cxnLst>
                <a:cxn ang="0">
                  <a:pos x="123" y="11"/>
                </a:cxn>
                <a:cxn ang="0">
                  <a:pos x="149" y="6"/>
                </a:cxn>
                <a:cxn ang="0">
                  <a:pos x="171" y="2"/>
                </a:cxn>
                <a:cxn ang="0">
                  <a:pos x="190" y="1"/>
                </a:cxn>
                <a:cxn ang="0">
                  <a:pos x="209" y="0"/>
                </a:cxn>
                <a:cxn ang="0">
                  <a:pos x="223" y="2"/>
                </a:cxn>
                <a:cxn ang="0">
                  <a:pos x="235" y="4"/>
                </a:cxn>
                <a:cxn ang="0">
                  <a:pos x="244" y="7"/>
                </a:cxn>
                <a:cxn ang="0">
                  <a:pos x="251" y="10"/>
                </a:cxn>
                <a:cxn ang="0">
                  <a:pos x="246" y="17"/>
                </a:cxn>
                <a:cxn ang="0">
                  <a:pos x="236" y="25"/>
                </a:cxn>
                <a:cxn ang="0">
                  <a:pos x="225" y="33"/>
                </a:cxn>
                <a:cxn ang="0">
                  <a:pos x="211" y="42"/>
                </a:cxn>
                <a:cxn ang="0">
                  <a:pos x="194" y="52"/>
                </a:cxn>
                <a:cxn ang="0">
                  <a:pos x="174" y="60"/>
                </a:cxn>
                <a:cxn ang="0">
                  <a:pos x="152" y="68"/>
                </a:cxn>
                <a:cxn ang="0">
                  <a:pos x="128" y="75"/>
                </a:cxn>
                <a:cxn ang="0">
                  <a:pos x="103" y="80"/>
                </a:cxn>
                <a:cxn ang="0">
                  <a:pos x="81" y="84"/>
                </a:cxn>
                <a:cxn ang="0">
                  <a:pos x="61" y="85"/>
                </a:cxn>
                <a:cxn ang="0">
                  <a:pos x="44" y="85"/>
                </a:cxn>
                <a:cxn ang="0">
                  <a:pos x="29" y="84"/>
                </a:cxn>
                <a:cxn ang="0">
                  <a:pos x="16" y="82"/>
                </a:cxn>
                <a:cxn ang="0">
                  <a:pos x="7" y="78"/>
                </a:cxn>
                <a:cxn ang="0">
                  <a:pos x="0" y="75"/>
                </a:cxn>
                <a:cxn ang="0">
                  <a:pos x="6" y="68"/>
                </a:cxn>
                <a:cxn ang="0">
                  <a:pos x="15" y="61"/>
                </a:cxn>
                <a:cxn ang="0">
                  <a:pos x="27" y="52"/>
                </a:cxn>
                <a:cxn ang="0">
                  <a:pos x="40" y="44"/>
                </a:cxn>
                <a:cxn ang="0">
                  <a:pos x="58" y="34"/>
                </a:cxn>
                <a:cxn ang="0">
                  <a:pos x="77" y="26"/>
                </a:cxn>
                <a:cxn ang="0">
                  <a:pos x="99" y="18"/>
                </a:cxn>
                <a:cxn ang="0">
                  <a:pos x="123" y="11"/>
                </a:cxn>
              </a:cxnLst>
              <a:rect l="0" t="0" r="r" b="b"/>
              <a:pathLst>
                <a:path w="251" h="85">
                  <a:moveTo>
                    <a:pt x="123" y="11"/>
                  </a:moveTo>
                  <a:lnTo>
                    <a:pt x="149" y="6"/>
                  </a:lnTo>
                  <a:lnTo>
                    <a:pt x="171" y="2"/>
                  </a:lnTo>
                  <a:lnTo>
                    <a:pt x="190" y="1"/>
                  </a:lnTo>
                  <a:lnTo>
                    <a:pt x="209" y="0"/>
                  </a:lnTo>
                  <a:lnTo>
                    <a:pt x="223" y="2"/>
                  </a:lnTo>
                  <a:lnTo>
                    <a:pt x="235" y="4"/>
                  </a:lnTo>
                  <a:lnTo>
                    <a:pt x="244" y="7"/>
                  </a:lnTo>
                  <a:lnTo>
                    <a:pt x="251" y="10"/>
                  </a:lnTo>
                  <a:lnTo>
                    <a:pt x="246" y="17"/>
                  </a:lnTo>
                  <a:lnTo>
                    <a:pt x="236" y="25"/>
                  </a:lnTo>
                  <a:lnTo>
                    <a:pt x="225" y="33"/>
                  </a:lnTo>
                  <a:lnTo>
                    <a:pt x="211" y="42"/>
                  </a:lnTo>
                  <a:lnTo>
                    <a:pt x="194" y="52"/>
                  </a:lnTo>
                  <a:lnTo>
                    <a:pt x="174" y="60"/>
                  </a:lnTo>
                  <a:lnTo>
                    <a:pt x="152" y="68"/>
                  </a:lnTo>
                  <a:lnTo>
                    <a:pt x="128" y="75"/>
                  </a:lnTo>
                  <a:lnTo>
                    <a:pt x="103" y="80"/>
                  </a:lnTo>
                  <a:lnTo>
                    <a:pt x="81" y="84"/>
                  </a:lnTo>
                  <a:lnTo>
                    <a:pt x="61" y="85"/>
                  </a:lnTo>
                  <a:lnTo>
                    <a:pt x="44" y="85"/>
                  </a:lnTo>
                  <a:lnTo>
                    <a:pt x="29" y="84"/>
                  </a:lnTo>
                  <a:lnTo>
                    <a:pt x="16" y="82"/>
                  </a:lnTo>
                  <a:lnTo>
                    <a:pt x="7" y="78"/>
                  </a:lnTo>
                  <a:lnTo>
                    <a:pt x="0" y="75"/>
                  </a:lnTo>
                  <a:lnTo>
                    <a:pt x="6" y="68"/>
                  </a:lnTo>
                  <a:lnTo>
                    <a:pt x="15" y="61"/>
                  </a:lnTo>
                  <a:lnTo>
                    <a:pt x="27" y="52"/>
                  </a:lnTo>
                  <a:lnTo>
                    <a:pt x="40" y="44"/>
                  </a:lnTo>
                  <a:lnTo>
                    <a:pt x="58" y="34"/>
                  </a:lnTo>
                  <a:lnTo>
                    <a:pt x="77" y="26"/>
                  </a:lnTo>
                  <a:lnTo>
                    <a:pt x="99" y="18"/>
                  </a:lnTo>
                  <a:lnTo>
                    <a:pt x="123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5086" y="3012"/>
              <a:ext cx="1" cy="3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0" y="0"/>
                </a:cxn>
                <a:cxn ang="0">
                  <a:pos x="1" y="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0" y="0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5094" y="2993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829" y="2969"/>
              <a:ext cx="156" cy="67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4" y="83"/>
                </a:cxn>
                <a:cxn ang="0">
                  <a:pos x="14" y="97"/>
                </a:cxn>
                <a:cxn ang="0">
                  <a:pos x="29" y="108"/>
                </a:cxn>
                <a:cxn ang="0">
                  <a:pos x="50" y="118"/>
                </a:cxn>
                <a:cxn ang="0">
                  <a:pos x="73" y="126"/>
                </a:cxn>
                <a:cxn ang="0">
                  <a:pos x="100" y="130"/>
                </a:cxn>
                <a:cxn ang="0">
                  <a:pos x="128" y="134"/>
                </a:cxn>
                <a:cxn ang="0">
                  <a:pos x="157" y="135"/>
                </a:cxn>
                <a:cxn ang="0">
                  <a:pos x="186" y="134"/>
                </a:cxn>
                <a:cxn ang="0">
                  <a:pos x="214" y="130"/>
                </a:cxn>
                <a:cxn ang="0">
                  <a:pos x="240" y="126"/>
                </a:cxn>
                <a:cxn ang="0">
                  <a:pos x="264" y="118"/>
                </a:cxn>
                <a:cxn ang="0">
                  <a:pos x="284" y="108"/>
                </a:cxn>
                <a:cxn ang="0">
                  <a:pos x="299" y="97"/>
                </a:cxn>
                <a:cxn ang="0">
                  <a:pos x="309" y="83"/>
                </a:cxn>
                <a:cxn ang="0">
                  <a:pos x="313" y="68"/>
                </a:cxn>
                <a:cxn ang="0">
                  <a:pos x="309" y="52"/>
                </a:cxn>
                <a:cxn ang="0">
                  <a:pos x="299" y="38"/>
                </a:cxn>
                <a:cxn ang="0">
                  <a:pos x="284" y="27"/>
                </a:cxn>
                <a:cxn ang="0">
                  <a:pos x="264" y="17"/>
                </a:cxn>
                <a:cxn ang="0">
                  <a:pos x="240" y="9"/>
                </a:cxn>
                <a:cxn ang="0">
                  <a:pos x="214" y="5"/>
                </a:cxn>
                <a:cxn ang="0">
                  <a:pos x="186" y="1"/>
                </a:cxn>
                <a:cxn ang="0">
                  <a:pos x="157" y="0"/>
                </a:cxn>
                <a:cxn ang="0">
                  <a:pos x="128" y="1"/>
                </a:cxn>
                <a:cxn ang="0">
                  <a:pos x="100" y="5"/>
                </a:cxn>
                <a:cxn ang="0">
                  <a:pos x="73" y="9"/>
                </a:cxn>
                <a:cxn ang="0">
                  <a:pos x="50" y="17"/>
                </a:cxn>
                <a:cxn ang="0">
                  <a:pos x="29" y="27"/>
                </a:cxn>
                <a:cxn ang="0">
                  <a:pos x="14" y="38"/>
                </a:cxn>
                <a:cxn ang="0">
                  <a:pos x="4" y="52"/>
                </a:cxn>
                <a:cxn ang="0">
                  <a:pos x="0" y="68"/>
                </a:cxn>
              </a:cxnLst>
              <a:rect l="0" t="0" r="r" b="b"/>
              <a:pathLst>
                <a:path w="313" h="135">
                  <a:moveTo>
                    <a:pt x="0" y="68"/>
                  </a:moveTo>
                  <a:lnTo>
                    <a:pt x="4" y="83"/>
                  </a:lnTo>
                  <a:lnTo>
                    <a:pt x="14" y="97"/>
                  </a:lnTo>
                  <a:lnTo>
                    <a:pt x="29" y="108"/>
                  </a:lnTo>
                  <a:lnTo>
                    <a:pt x="50" y="118"/>
                  </a:lnTo>
                  <a:lnTo>
                    <a:pt x="73" y="126"/>
                  </a:lnTo>
                  <a:lnTo>
                    <a:pt x="100" y="130"/>
                  </a:lnTo>
                  <a:lnTo>
                    <a:pt x="128" y="134"/>
                  </a:lnTo>
                  <a:lnTo>
                    <a:pt x="157" y="135"/>
                  </a:lnTo>
                  <a:lnTo>
                    <a:pt x="186" y="134"/>
                  </a:lnTo>
                  <a:lnTo>
                    <a:pt x="214" y="130"/>
                  </a:lnTo>
                  <a:lnTo>
                    <a:pt x="240" y="126"/>
                  </a:lnTo>
                  <a:lnTo>
                    <a:pt x="264" y="118"/>
                  </a:lnTo>
                  <a:lnTo>
                    <a:pt x="284" y="108"/>
                  </a:lnTo>
                  <a:lnTo>
                    <a:pt x="299" y="97"/>
                  </a:lnTo>
                  <a:lnTo>
                    <a:pt x="309" y="83"/>
                  </a:lnTo>
                  <a:lnTo>
                    <a:pt x="313" y="68"/>
                  </a:lnTo>
                  <a:lnTo>
                    <a:pt x="309" y="52"/>
                  </a:lnTo>
                  <a:lnTo>
                    <a:pt x="299" y="38"/>
                  </a:lnTo>
                  <a:lnTo>
                    <a:pt x="284" y="27"/>
                  </a:lnTo>
                  <a:lnTo>
                    <a:pt x="264" y="17"/>
                  </a:lnTo>
                  <a:lnTo>
                    <a:pt x="240" y="9"/>
                  </a:lnTo>
                  <a:lnTo>
                    <a:pt x="214" y="5"/>
                  </a:lnTo>
                  <a:lnTo>
                    <a:pt x="186" y="1"/>
                  </a:lnTo>
                  <a:lnTo>
                    <a:pt x="157" y="0"/>
                  </a:lnTo>
                  <a:lnTo>
                    <a:pt x="128" y="1"/>
                  </a:lnTo>
                  <a:lnTo>
                    <a:pt x="100" y="5"/>
                  </a:lnTo>
                  <a:lnTo>
                    <a:pt x="73" y="9"/>
                  </a:lnTo>
                  <a:lnTo>
                    <a:pt x="50" y="17"/>
                  </a:lnTo>
                  <a:lnTo>
                    <a:pt x="29" y="27"/>
                  </a:lnTo>
                  <a:lnTo>
                    <a:pt x="14" y="38"/>
                  </a:lnTo>
                  <a:lnTo>
                    <a:pt x="4" y="52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4845" y="2984"/>
              <a:ext cx="125" cy="37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2" y="32"/>
                </a:cxn>
                <a:cxn ang="0">
                  <a:pos x="8" y="27"/>
                </a:cxn>
                <a:cxn ang="0">
                  <a:pos x="18" y="21"/>
                </a:cxn>
                <a:cxn ang="0">
                  <a:pos x="32" y="14"/>
                </a:cxn>
                <a:cxn ang="0">
                  <a:pos x="49" y="9"/>
                </a:cxn>
                <a:cxn ang="0">
                  <a:pos x="71" y="5"/>
                </a:cxn>
                <a:cxn ang="0">
                  <a:pos x="96" y="1"/>
                </a:cxn>
                <a:cxn ang="0">
                  <a:pos x="125" y="0"/>
                </a:cxn>
                <a:cxn ang="0">
                  <a:pos x="154" y="1"/>
                </a:cxn>
                <a:cxn ang="0">
                  <a:pos x="179" y="5"/>
                </a:cxn>
                <a:cxn ang="0">
                  <a:pos x="200" y="9"/>
                </a:cxn>
                <a:cxn ang="0">
                  <a:pos x="219" y="14"/>
                </a:cxn>
                <a:cxn ang="0">
                  <a:pos x="232" y="21"/>
                </a:cxn>
                <a:cxn ang="0">
                  <a:pos x="243" y="27"/>
                </a:cxn>
                <a:cxn ang="0">
                  <a:pos x="248" y="32"/>
                </a:cxn>
                <a:cxn ang="0">
                  <a:pos x="251" y="38"/>
                </a:cxn>
                <a:cxn ang="0">
                  <a:pos x="248" y="44"/>
                </a:cxn>
                <a:cxn ang="0">
                  <a:pos x="243" y="50"/>
                </a:cxn>
                <a:cxn ang="0">
                  <a:pos x="232" y="55"/>
                </a:cxn>
                <a:cxn ang="0">
                  <a:pos x="219" y="61"/>
                </a:cxn>
                <a:cxn ang="0">
                  <a:pos x="200" y="67"/>
                </a:cxn>
                <a:cxn ang="0">
                  <a:pos x="179" y="71"/>
                </a:cxn>
                <a:cxn ang="0">
                  <a:pos x="154" y="74"/>
                </a:cxn>
                <a:cxn ang="0">
                  <a:pos x="125" y="75"/>
                </a:cxn>
                <a:cxn ang="0">
                  <a:pos x="96" y="74"/>
                </a:cxn>
                <a:cxn ang="0">
                  <a:pos x="71" y="71"/>
                </a:cxn>
                <a:cxn ang="0">
                  <a:pos x="49" y="67"/>
                </a:cxn>
                <a:cxn ang="0">
                  <a:pos x="32" y="61"/>
                </a:cxn>
                <a:cxn ang="0">
                  <a:pos x="18" y="55"/>
                </a:cxn>
                <a:cxn ang="0">
                  <a:pos x="8" y="50"/>
                </a:cxn>
                <a:cxn ang="0">
                  <a:pos x="2" y="44"/>
                </a:cxn>
                <a:cxn ang="0">
                  <a:pos x="0" y="38"/>
                </a:cxn>
              </a:cxnLst>
              <a:rect l="0" t="0" r="r" b="b"/>
              <a:pathLst>
                <a:path w="251" h="75">
                  <a:moveTo>
                    <a:pt x="0" y="38"/>
                  </a:moveTo>
                  <a:lnTo>
                    <a:pt x="2" y="32"/>
                  </a:lnTo>
                  <a:lnTo>
                    <a:pt x="8" y="27"/>
                  </a:lnTo>
                  <a:lnTo>
                    <a:pt x="18" y="21"/>
                  </a:lnTo>
                  <a:lnTo>
                    <a:pt x="32" y="14"/>
                  </a:lnTo>
                  <a:lnTo>
                    <a:pt x="49" y="9"/>
                  </a:lnTo>
                  <a:lnTo>
                    <a:pt x="71" y="5"/>
                  </a:lnTo>
                  <a:lnTo>
                    <a:pt x="96" y="1"/>
                  </a:lnTo>
                  <a:lnTo>
                    <a:pt x="125" y="0"/>
                  </a:lnTo>
                  <a:lnTo>
                    <a:pt x="154" y="1"/>
                  </a:lnTo>
                  <a:lnTo>
                    <a:pt x="179" y="5"/>
                  </a:lnTo>
                  <a:lnTo>
                    <a:pt x="200" y="9"/>
                  </a:lnTo>
                  <a:lnTo>
                    <a:pt x="219" y="14"/>
                  </a:lnTo>
                  <a:lnTo>
                    <a:pt x="232" y="21"/>
                  </a:lnTo>
                  <a:lnTo>
                    <a:pt x="243" y="27"/>
                  </a:lnTo>
                  <a:lnTo>
                    <a:pt x="248" y="32"/>
                  </a:lnTo>
                  <a:lnTo>
                    <a:pt x="251" y="38"/>
                  </a:lnTo>
                  <a:lnTo>
                    <a:pt x="248" y="44"/>
                  </a:lnTo>
                  <a:lnTo>
                    <a:pt x="243" y="50"/>
                  </a:lnTo>
                  <a:lnTo>
                    <a:pt x="232" y="55"/>
                  </a:lnTo>
                  <a:lnTo>
                    <a:pt x="219" y="61"/>
                  </a:lnTo>
                  <a:lnTo>
                    <a:pt x="200" y="67"/>
                  </a:lnTo>
                  <a:lnTo>
                    <a:pt x="179" y="71"/>
                  </a:lnTo>
                  <a:lnTo>
                    <a:pt x="154" y="74"/>
                  </a:lnTo>
                  <a:lnTo>
                    <a:pt x="125" y="75"/>
                  </a:lnTo>
                  <a:lnTo>
                    <a:pt x="96" y="74"/>
                  </a:lnTo>
                  <a:lnTo>
                    <a:pt x="71" y="71"/>
                  </a:lnTo>
                  <a:lnTo>
                    <a:pt x="49" y="67"/>
                  </a:lnTo>
                  <a:lnTo>
                    <a:pt x="32" y="61"/>
                  </a:lnTo>
                  <a:lnTo>
                    <a:pt x="18" y="55"/>
                  </a:lnTo>
                  <a:lnTo>
                    <a:pt x="8" y="50"/>
                  </a:lnTo>
                  <a:lnTo>
                    <a:pt x="2" y="44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4842" y="2994"/>
              <a:ext cx="128" cy="22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1" y="45"/>
                </a:cxn>
                <a:cxn ang="0">
                  <a:pos x="256" y="30"/>
                </a:cxn>
                <a:cxn ang="0">
                  <a:pos x="255" y="0"/>
                </a:cxn>
                <a:cxn ang="0">
                  <a:pos x="0" y="15"/>
                </a:cxn>
              </a:cxnLst>
              <a:rect l="0" t="0" r="r" b="b"/>
              <a:pathLst>
                <a:path w="256" h="45">
                  <a:moveTo>
                    <a:pt x="0" y="15"/>
                  </a:moveTo>
                  <a:lnTo>
                    <a:pt x="1" y="45"/>
                  </a:lnTo>
                  <a:lnTo>
                    <a:pt x="256" y="30"/>
                  </a:lnTo>
                  <a:lnTo>
                    <a:pt x="255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5097" y="2962"/>
              <a:ext cx="131" cy="59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11" y="119"/>
                </a:cxn>
                <a:cxn ang="0">
                  <a:pos x="262" y="29"/>
                </a:cxn>
                <a:cxn ang="0">
                  <a:pos x="252" y="0"/>
                </a:cxn>
                <a:cxn ang="0">
                  <a:pos x="0" y="90"/>
                </a:cxn>
              </a:cxnLst>
              <a:rect l="0" t="0" r="r" b="b"/>
              <a:pathLst>
                <a:path w="262" h="119">
                  <a:moveTo>
                    <a:pt x="0" y="90"/>
                  </a:moveTo>
                  <a:lnTo>
                    <a:pt x="11" y="119"/>
                  </a:lnTo>
                  <a:lnTo>
                    <a:pt x="262" y="29"/>
                  </a:lnTo>
                  <a:lnTo>
                    <a:pt x="252" y="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4868" y="2973"/>
              <a:ext cx="23" cy="28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33" y="58"/>
                </a:cxn>
                <a:cxn ang="0">
                  <a:pos x="46" y="50"/>
                </a:cxn>
                <a:cxn ang="0">
                  <a:pos x="11" y="0"/>
                </a:cxn>
                <a:cxn ang="0">
                  <a:pos x="0" y="9"/>
                </a:cxn>
              </a:cxnLst>
              <a:rect l="0" t="0" r="r" b="b"/>
              <a:pathLst>
                <a:path w="46" h="58">
                  <a:moveTo>
                    <a:pt x="0" y="9"/>
                  </a:moveTo>
                  <a:lnTo>
                    <a:pt x="33" y="58"/>
                  </a:lnTo>
                  <a:lnTo>
                    <a:pt x="46" y="50"/>
                  </a:lnTo>
                  <a:lnTo>
                    <a:pt x="1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4892" y="2979"/>
              <a:ext cx="18" cy="2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4" y="52"/>
                </a:cxn>
                <a:cxn ang="0">
                  <a:pos x="37" y="45"/>
                </a:cxn>
                <a:cxn ang="0">
                  <a:pos x="13" y="0"/>
                </a:cxn>
                <a:cxn ang="0">
                  <a:pos x="0" y="7"/>
                </a:cxn>
              </a:cxnLst>
              <a:rect l="0" t="0" r="r" b="b"/>
              <a:pathLst>
                <a:path w="37" h="52">
                  <a:moveTo>
                    <a:pt x="0" y="7"/>
                  </a:moveTo>
                  <a:lnTo>
                    <a:pt x="24" y="52"/>
                  </a:lnTo>
                  <a:lnTo>
                    <a:pt x="37" y="45"/>
                  </a:lnTo>
                  <a:lnTo>
                    <a:pt x="13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5109" y="2983"/>
              <a:ext cx="23" cy="19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38" y="39"/>
                </a:cxn>
                <a:cxn ang="0">
                  <a:pos x="46" y="26"/>
                </a:cxn>
                <a:cxn ang="0">
                  <a:pos x="10" y="0"/>
                </a:cxn>
                <a:cxn ang="0">
                  <a:pos x="0" y="12"/>
                </a:cxn>
              </a:cxnLst>
              <a:rect l="0" t="0" r="r" b="b"/>
              <a:pathLst>
                <a:path w="46" h="39">
                  <a:moveTo>
                    <a:pt x="0" y="12"/>
                  </a:moveTo>
                  <a:lnTo>
                    <a:pt x="38" y="39"/>
                  </a:lnTo>
                  <a:lnTo>
                    <a:pt x="46" y="26"/>
                  </a:lnTo>
                  <a:lnTo>
                    <a:pt x="1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5132" y="2975"/>
              <a:ext cx="19" cy="2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6" y="46"/>
                </a:cxn>
                <a:cxn ang="0">
                  <a:pos x="38" y="37"/>
                </a:cxn>
                <a:cxn ang="0">
                  <a:pos x="12" y="0"/>
                </a:cxn>
                <a:cxn ang="0">
                  <a:pos x="0" y="8"/>
                </a:cxn>
              </a:cxnLst>
              <a:rect l="0" t="0" r="r" b="b"/>
              <a:pathLst>
                <a:path w="38" h="46">
                  <a:moveTo>
                    <a:pt x="0" y="8"/>
                  </a:moveTo>
                  <a:lnTo>
                    <a:pt x="26" y="46"/>
                  </a:lnTo>
                  <a:lnTo>
                    <a:pt x="38" y="37"/>
                  </a:lnTo>
                  <a:lnTo>
                    <a:pt x="12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4803" y="2622"/>
              <a:ext cx="254" cy="150"/>
            </a:xfrm>
            <a:custGeom>
              <a:avLst/>
              <a:gdLst/>
              <a:ahLst/>
              <a:cxnLst>
                <a:cxn ang="0">
                  <a:pos x="0" y="124"/>
                </a:cxn>
                <a:cxn ang="0">
                  <a:pos x="44" y="300"/>
                </a:cxn>
                <a:cxn ang="0">
                  <a:pos x="510" y="132"/>
                </a:cxn>
                <a:cxn ang="0">
                  <a:pos x="478" y="0"/>
                </a:cxn>
                <a:cxn ang="0">
                  <a:pos x="0" y="124"/>
                </a:cxn>
              </a:cxnLst>
              <a:rect l="0" t="0" r="r" b="b"/>
              <a:pathLst>
                <a:path w="510" h="300">
                  <a:moveTo>
                    <a:pt x="0" y="124"/>
                  </a:moveTo>
                  <a:lnTo>
                    <a:pt x="44" y="300"/>
                  </a:lnTo>
                  <a:lnTo>
                    <a:pt x="510" y="132"/>
                  </a:lnTo>
                  <a:lnTo>
                    <a:pt x="478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4815" y="2636"/>
              <a:ext cx="230" cy="122"/>
            </a:xfrm>
            <a:custGeom>
              <a:avLst/>
              <a:gdLst/>
              <a:ahLst/>
              <a:cxnLst>
                <a:cxn ang="0">
                  <a:pos x="0" y="112"/>
                </a:cxn>
                <a:cxn ang="0">
                  <a:pos x="8" y="110"/>
                </a:cxn>
                <a:cxn ang="0">
                  <a:pos x="23" y="107"/>
                </a:cxn>
                <a:cxn ang="0">
                  <a:pos x="46" y="101"/>
                </a:cxn>
                <a:cxn ang="0">
                  <a:pos x="74" y="94"/>
                </a:cxn>
                <a:cxn ang="0">
                  <a:pos x="106" y="85"/>
                </a:cxn>
                <a:cxn ang="0">
                  <a:pos x="142" y="76"/>
                </a:cxn>
                <a:cxn ang="0">
                  <a:pos x="180" y="66"/>
                </a:cxn>
                <a:cxn ang="0">
                  <a:pos x="218" y="56"/>
                </a:cxn>
                <a:cxn ang="0">
                  <a:pos x="257" y="46"/>
                </a:cxn>
                <a:cxn ang="0">
                  <a:pos x="295" y="36"/>
                </a:cxn>
                <a:cxn ang="0">
                  <a:pos x="331" y="27"/>
                </a:cxn>
                <a:cxn ang="0">
                  <a:pos x="363" y="18"/>
                </a:cxn>
                <a:cxn ang="0">
                  <a:pos x="390" y="11"/>
                </a:cxn>
                <a:cxn ang="0">
                  <a:pos x="412" y="5"/>
                </a:cxn>
                <a:cxn ang="0">
                  <a:pos x="427" y="2"/>
                </a:cxn>
                <a:cxn ang="0">
                  <a:pos x="435" y="0"/>
                </a:cxn>
                <a:cxn ang="0">
                  <a:pos x="440" y="18"/>
                </a:cxn>
                <a:cxn ang="0">
                  <a:pos x="447" y="44"/>
                </a:cxn>
                <a:cxn ang="0">
                  <a:pos x="454" y="71"/>
                </a:cxn>
                <a:cxn ang="0">
                  <a:pos x="458" y="89"/>
                </a:cxn>
                <a:cxn ang="0">
                  <a:pos x="452" y="92"/>
                </a:cxn>
                <a:cxn ang="0">
                  <a:pos x="437" y="97"/>
                </a:cxn>
                <a:cxn ang="0">
                  <a:pos x="415" y="105"/>
                </a:cxn>
                <a:cxn ang="0">
                  <a:pos x="387" y="116"/>
                </a:cxn>
                <a:cxn ang="0">
                  <a:pos x="356" y="127"/>
                </a:cxn>
                <a:cxn ang="0">
                  <a:pos x="321" y="139"/>
                </a:cxn>
                <a:cxn ang="0">
                  <a:pos x="284" y="153"/>
                </a:cxn>
                <a:cxn ang="0">
                  <a:pos x="246" y="166"/>
                </a:cxn>
                <a:cxn ang="0">
                  <a:pos x="208" y="180"/>
                </a:cxn>
                <a:cxn ang="0">
                  <a:pos x="172" y="194"/>
                </a:cxn>
                <a:cxn ang="0">
                  <a:pos x="137" y="206"/>
                </a:cxn>
                <a:cxn ang="0">
                  <a:pos x="106" y="217"/>
                </a:cxn>
                <a:cxn ang="0">
                  <a:pos x="78" y="228"/>
                </a:cxn>
                <a:cxn ang="0">
                  <a:pos x="56" y="236"/>
                </a:cxn>
                <a:cxn ang="0">
                  <a:pos x="41" y="241"/>
                </a:cxn>
                <a:cxn ang="0">
                  <a:pos x="33" y="244"/>
                </a:cxn>
                <a:cxn ang="0">
                  <a:pos x="0" y="112"/>
                </a:cxn>
              </a:cxnLst>
              <a:rect l="0" t="0" r="r" b="b"/>
              <a:pathLst>
                <a:path w="458" h="244">
                  <a:moveTo>
                    <a:pt x="0" y="112"/>
                  </a:moveTo>
                  <a:lnTo>
                    <a:pt x="8" y="110"/>
                  </a:lnTo>
                  <a:lnTo>
                    <a:pt x="23" y="107"/>
                  </a:lnTo>
                  <a:lnTo>
                    <a:pt x="46" y="101"/>
                  </a:lnTo>
                  <a:lnTo>
                    <a:pt x="74" y="94"/>
                  </a:lnTo>
                  <a:lnTo>
                    <a:pt x="106" y="85"/>
                  </a:lnTo>
                  <a:lnTo>
                    <a:pt x="142" y="76"/>
                  </a:lnTo>
                  <a:lnTo>
                    <a:pt x="180" y="66"/>
                  </a:lnTo>
                  <a:lnTo>
                    <a:pt x="218" y="56"/>
                  </a:lnTo>
                  <a:lnTo>
                    <a:pt x="257" y="46"/>
                  </a:lnTo>
                  <a:lnTo>
                    <a:pt x="295" y="36"/>
                  </a:lnTo>
                  <a:lnTo>
                    <a:pt x="331" y="27"/>
                  </a:lnTo>
                  <a:lnTo>
                    <a:pt x="363" y="18"/>
                  </a:lnTo>
                  <a:lnTo>
                    <a:pt x="390" y="11"/>
                  </a:lnTo>
                  <a:lnTo>
                    <a:pt x="412" y="5"/>
                  </a:lnTo>
                  <a:lnTo>
                    <a:pt x="427" y="2"/>
                  </a:lnTo>
                  <a:lnTo>
                    <a:pt x="435" y="0"/>
                  </a:lnTo>
                  <a:lnTo>
                    <a:pt x="440" y="18"/>
                  </a:lnTo>
                  <a:lnTo>
                    <a:pt x="447" y="44"/>
                  </a:lnTo>
                  <a:lnTo>
                    <a:pt x="454" y="71"/>
                  </a:lnTo>
                  <a:lnTo>
                    <a:pt x="458" y="89"/>
                  </a:lnTo>
                  <a:lnTo>
                    <a:pt x="452" y="92"/>
                  </a:lnTo>
                  <a:lnTo>
                    <a:pt x="437" y="97"/>
                  </a:lnTo>
                  <a:lnTo>
                    <a:pt x="415" y="105"/>
                  </a:lnTo>
                  <a:lnTo>
                    <a:pt x="387" y="116"/>
                  </a:lnTo>
                  <a:lnTo>
                    <a:pt x="356" y="127"/>
                  </a:lnTo>
                  <a:lnTo>
                    <a:pt x="321" y="139"/>
                  </a:lnTo>
                  <a:lnTo>
                    <a:pt x="284" y="153"/>
                  </a:lnTo>
                  <a:lnTo>
                    <a:pt x="246" y="166"/>
                  </a:lnTo>
                  <a:lnTo>
                    <a:pt x="208" y="180"/>
                  </a:lnTo>
                  <a:lnTo>
                    <a:pt x="172" y="194"/>
                  </a:lnTo>
                  <a:lnTo>
                    <a:pt x="137" y="206"/>
                  </a:lnTo>
                  <a:lnTo>
                    <a:pt x="106" y="217"/>
                  </a:lnTo>
                  <a:lnTo>
                    <a:pt x="78" y="228"/>
                  </a:lnTo>
                  <a:lnTo>
                    <a:pt x="56" y="236"/>
                  </a:lnTo>
                  <a:lnTo>
                    <a:pt x="41" y="241"/>
                  </a:lnTo>
                  <a:lnTo>
                    <a:pt x="33" y="244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728" y="2693"/>
              <a:ext cx="82" cy="79"/>
            </a:xfrm>
            <a:custGeom>
              <a:avLst/>
              <a:gdLst/>
              <a:ahLst/>
              <a:cxnLst>
                <a:cxn ang="0">
                  <a:pos x="4" y="23"/>
                </a:cxn>
                <a:cxn ang="0">
                  <a:pos x="0" y="33"/>
                </a:cxn>
                <a:cxn ang="0">
                  <a:pos x="0" y="45"/>
                </a:cxn>
                <a:cxn ang="0">
                  <a:pos x="1" y="57"/>
                </a:cxn>
                <a:cxn ang="0">
                  <a:pos x="7" y="71"/>
                </a:cxn>
                <a:cxn ang="0">
                  <a:pos x="15" y="87"/>
                </a:cxn>
                <a:cxn ang="0">
                  <a:pos x="26" y="104"/>
                </a:cxn>
                <a:cxn ang="0">
                  <a:pos x="41" y="123"/>
                </a:cxn>
                <a:cxn ang="0">
                  <a:pos x="59" y="144"/>
                </a:cxn>
                <a:cxn ang="0">
                  <a:pos x="61" y="146"/>
                </a:cxn>
                <a:cxn ang="0">
                  <a:pos x="68" y="148"/>
                </a:cxn>
                <a:cxn ang="0">
                  <a:pos x="76" y="152"/>
                </a:cxn>
                <a:cxn ang="0">
                  <a:pos x="87" y="155"/>
                </a:cxn>
                <a:cxn ang="0">
                  <a:pos x="101" y="157"/>
                </a:cxn>
                <a:cxn ang="0">
                  <a:pos x="116" y="157"/>
                </a:cxn>
                <a:cxn ang="0">
                  <a:pos x="133" y="155"/>
                </a:cxn>
                <a:cxn ang="0">
                  <a:pos x="153" y="149"/>
                </a:cxn>
                <a:cxn ang="0">
                  <a:pos x="162" y="146"/>
                </a:cxn>
                <a:cxn ang="0">
                  <a:pos x="132" y="10"/>
                </a:cxn>
                <a:cxn ang="0">
                  <a:pos x="125" y="9"/>
                </a:cxn>
                <a:cxn ang="0">
                  <a:pos x="116" y="7"/>
                </a:cxn>
                <a:cxn ang="0">
                  <a:pos x="102" y="4"/>
                </a:cxn>
                <a:cxn ang="0">
                  <a:pos x="86" y="2"/>
                </a:cxn>
                <a:cxn ang="0">
                  <a:pos x="67" y="0"/>
                </a:cxn>
                <a:cxn ang="0">
                  <a:pos x="48" y="1"/>
                </a:cxn>
                <a:cxn ang="0">
                  <a:pos x="30" y="4"/>
                </a:cxn>
                <a:cxn ang="0">
                  <a:pos x="15" y="11"/>
                </a:cxn>
                <a:cxn ang="0">
                  <a:pos x="4" y="23"/>
                </a:cxn>
              </a:cxnLst>
              <a:rect l="0" t="0" r="r" b="b"/>
              <a:pathLst>
                <a:path w="162" h="157">
                  <a:moveTo>
                    <a:pt x="4" y="23"/>
                  </a:moveTo>
                  <a:lnTo>
                    <a:pt x="0" y="33"/>
                  </a:lnTo>
                  <a:lnTo>
                    <a:pt x="0" y="45"/>
                  </a:lnTo>
                  <a:lnTo>
                    <a:pt x="1" y="57"/>
                  </a:lnTo>
                  <a:lnTo>
                    <a:pt x="7" y="71"/>
                  </a:lnTo>
                  <a:lnTo>
                    <a:pt x="15" y="87"/>
                  </a:lnTo>
                  <a:lnTo>
                    <a:pt x="26" y="104"/>
                  </a:lnTo>
                  <a:lnTo>
                    <a:pt x="41" y="123"/>
                  </a:lnTo>
                  <a:lnTo>
                    <a:pt x="59" y="144"/>
                  </a:lnTo>
                  <a:lnTo>
                    <a:pt x="61" y="146"/>
                  </a:lnTo>
                  <a:lnTo>
                    <a:pt x="68" y="148"/>
                  </a:lnTo>
                  <a:lnTo>
                    <a:pt x="76" y="152"/>
                  </a:lnTo>
                  <a:lnTo>
                    <a:pt x="87" y="155"/>
                  </a:lnTo>
                  <a:lnTo>
                    <a:pt x="101" y="157"/>
                  </a:lnTo>
                  <a:lnTo>
                    <a:pt x="116" y="157"/>
                  </a:lnTo>
                  <a:lnTo>
                    <a:pt x="133" y="155"/>
                  </a:lnTo>
                  <a:lnTo>
                    <a:pt x="153" y="149"/>
                  </a:lnTo>
                  <a:lnTo>
                    <a:pt x="162" y="146"/>
                  </a:lnTo>
                  <a:lnTo>
                    <a:pt x="132" y="10"/>
                  </a:lnTo>
                  <a:lnTo>
                    <a:pt x="125" y="9"/>
                  </a:lnTo>
                  <a:lnTo>
                    <a:pt x="116" y="7"/>
                  </a:lnTo>
                  <a:lnTo>
                    <a:pt x="102" y="4"/>
                  </a:lnTo>
                  <a:lnTo>
                    <a:pt x="86" y="2"/>
                  </a:lnTo>
                  <a:lnTo>
                    <a:pt x="67" y="0"/>
                  </a:lnTo>
                  <a:lnTo>
                    <a:pt x="48" y="1"/>
                  </a:lnTo>
                  <a:lnTo>
                    <a:pt x="30" y="4"/>
                  </a:lnTo>
                  <a:lnTo>
                    <a:pt x="15" y="11"/>
                  </a:lnTo>
                  <a:lnTo>
                    <a:pt x="4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739" y="2705"/>
              <a:ext cx="57" cy="56"/>
            </a:xfrm>
            <a:custGeom>
              <a:avLst/>
              <a:gdLst/>
              <a:ahLst/>
              <a:cxnLst>
                <a:cxn ang="0">
                  <a:pos x="52" y="103"/>
                </a:cxn>
                <a:cxn ang="0">
                  <a:pos x="33" y="81"/>
                </a:cxn>
                <a:cxn ang="0">
                  <a:pos x="19" y="64"/>
                </a:cxn>
                <a:cxn ang="0">
                  <a:pos x="10" y="49"/>
                </a:cxn>
                <a:cxn ang="0">
                  <a:pos x="4" y="37"/>
                </a:cxn>
                <a:cxn ang="0">
                  <a:pos x="1" y="27"/>
                </a:cxn>
                <a:cxn ang="0">
                  <a:pos x="0" y="19"/>
                </a:cxn>
                <a:cxn ang="0">
                  <a:pos x="1" y="15"/>
                </a:cxn>
                <a:cxn ang="0">
                  <a:pos x="2" y="11"/>
                </a:cxn>
                <a:cxn ang="0">
                  <a:pos x="7" y="7"/>
                </a:cxn>
                <a:cxn ang="0">
                  <a:pos x="15" y="2"/>
                </a:cxn>
                <a:cxn ang="0">
                  <a:pos x="26" y="1"/>
                </a:cxn>
                <a:cxn ang="0">
                  <a:pos x="38" y="0"/>
                </a:cxn>
                <a:cxn ang="0">
                  <a:pos x="52" y="0"/>
                </a:cxn>
                <a:cxn ang="0">
                  <a:pos x="65" y="2"/>
                </a:cxn>
                <a:cxn ang="0">
                  <a:pos x="79" y="4"/>
                </a:cxn>
                <a:cxn ang="0">
                  <a:pos x="92" y="7"/>
                </a:cxn>
                <a:cxn ang="0">
                  <a:pos x="95" y="25"/>
                </a:cxn>
                <a:cxn ang="0">
                  <a:pos x="102" y="55"/>
                </a:cxn>
                <a:cxn ang="0">
                  <a:pos x="109" y="86"/>
                </a:cxn>
                <a:cxn ang="0">
                  <a:pos x="114" y="108"/>
                </a:cxn>
                <a:cxn ang="0">
                  <a:pos x="101" y="110"/>
                </a:cxn>
                <a:cxn ang="0">
                  <a:pos x="88" y="111"/>
                </a:cxn>
                <a:cxn ang="0">
                  <a:pos x="78" y="110"/>
                </a:cxn>
                <a:cxn ang="0">
                  <a:pos x="69" y="109"/>
                </a:cxn>
                <a:cxn ang="0">
                  <a:pos x="62" y="107"/>
                </a:cxn>
                <a:cxn ang="0">
                  <a:pos x="56" y="106"/>
                </a:cxn>
                <a:cxn ang="0">
                  <a:pos x="53" y="103"/>
                </a:cxn>
                <a:cxn ang="0">
                  <a:pos x="52" y="103"/>
                </a:cxn>
              </a:cxnLst>
              <a:rect l="0" t="0" r="r" b="b"/>
              <a:pathLst>
                <a:path w="114" h="111">
                  <a:moveTo>
                    <a:pt x="52" y="103"/>
                  </a:moveTo>
                  <a:lnTo>
                    <a:pt x="33" y="81"/>
                  </a:lnTo>
                  <a:lnTo>
                    <a:pt x="19" y="64"/>
                  </a:lnTo>
                  <a:lnTo>
                    <a:pt x="10" y="49"/>
                  </a:lnTo>
                  <a:lnTo>
                    <a:pt x="4" y="37"/>
                  </a:lnTo>
                  <a:lnTo>
                    <a:pt x="1" y="27"/>
                  </a:lnTo>
                  <a:lnTo>
                    <a:pt x="0" y="19"/>
                  </a:lnTo>
                  <a:lnTo>
                    <a:pt x="1" y="15"/>
                  </a:lnTo>
                  <a:lnTo>
                    <a:pt x="2" y="11"/>
                  </a:lnTo>
                  <a:lnTo>
                    <a:pt x="7" y="7"/>
                  </a:lnTo>
                  <a:lnTo>
                    <a:pt x="15" y="2"/>
                  </a:lnTo>
                  <a:lnTo>
                    <a:pt x="26" y="1"/>
                  </a:lnTo>
                  <a:lnTo>
                    <a:pt x="38" y="0"/>
                  </a:lnTo>
                  <a:lnTo>
                    <a:pt x="52" y="0"/>
                  </a:lnTo>
                  <a:lnTo>
                    <a:pt x="65" y="2"/>
                  </a:lnTo>
                  <a:lnTo>
                    <a:pt x="79" y="4"/>
                  </a:lnTo>
                  <a:lnTo>
                    <a:pt x="92" y="7"/>
                  </a:lnTo>
                  <a:lnTo>
                    <a:pt x="95" y="25"/>
                  </a:lnTo>
                  <a:lnTo>
                    <a:pt x="102" y="55"/>
                  </a:lnTo>
                  <a:lnTo>
                    <a:pt x="109" y="86"/>
                  </a:lnTo>
                  <a:lnTo>
                    <a:pt x="114" y="108"/>
                  </a:lnTo>
                  <a:lnTo>
                    <a:pt x="101" y="110"/>
                  </a:lnTo>
                  <a:lnTo>
                    <a:pt x="88" y="111"/>
                  </a:lnTo>
                  <a:lnTo>
                    <a:pt x="78" y="110"/>
                  </a:lnTo>
                  <a:lnTo>
                    <a:pt x="69" y="109"/>
                  </a:lnTo>
                  <a:lnTo>
                    <a:pt x="62" y="107"/>
                  </a:lnTo>
                  <a:lnTo>
                    <a:pt x="56" y="106"/>
                  </a:lnTo>
                  <a:lnTo>
                    <a:pt x="53" y="103"/>
                  </a:lnTo>
                  <a:lnTo>
                    <a:pt x="52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375" y="2881"/>
              <a:ext cx="89" cy="154"/>
            </a:xfrm>
            <a:custGeom>
              <a:avLst/>
              <a:gdLst/>
              <a:ahLst/>
              <a:cxnLst>
                <a:cxn ang="0">
                  <a:pos x="18" y="242"/>
                </a:cxn>
                <a:cxn ang="0">
                  <a:pos x="29" y="258"/>
                </a:cxn>
                <a:cxn ang="0">
                  <a:pos x="43" y="271"/>
                </a:cxn>
                <a:cxn ang="0">
                  <a:pos x="59" y="282"/>
                </a:cxn>
                <a:cxn ang="0">
                  <a:pos x="78" y="291"/>
                </a:cxn>
                <a:cxn ang="0">
                  <a:pos x="99" y="299"/>
                </a:cxn>
                <a:cxn ang="0">
                  <a:pos x="124" y="304"/>
                </a:cxn>
                <a:cxn ang="0">
                  <a:pos x="150" y="306"/>
                </a:cxn>
                <a:cxn ang="0">
                  <a:pos x="179" y="307"/>
                </a:cxn>
                <a:cxn ang="0">
                  <a:pos x="178" y="277"/>
                </a:cxn>
                <a:cxn ang="0">
                  <a:pos x="154" y="277"/>
                </a:cxn>
                <a:cxn ang="0">
                  <a:pos x="131" y="275"/>
                </a:cxn>
                <a:cxn ang="0">
                  <a:pos x="111" y="271"/>
                </a:cxn>
                <a:cxn ang="0">
                  <a:pos x="93" y="266"/>
                </a:cxn>
                <a:cxn ang="0">
                  <a:pos x="78" y="258"/>
                </a:cxn>
                <a:cxn ang="0">
                  <a:pos x="64" y="250"/>
                </a:cxn>
                <a:cxn ang="0">
                  <a:pos x="52" y="239"/>
                </a:cxn>
                <a:cxn ang="0">
                  <a:pos x="44" y="227"/>
                </a:cxn>
                <a:cxn ang="0">
                  <a:pos x="33" y="197"/>
                </a:cxn>
                <a:cxn ang="0">
                  <a:pos x="31" y="162"/>
                </a:cxn>
                <a:cxn ang="0">
                  <a:pos x="36" y="128"/>
                </a:cxn>
                <a:cxn ang="0">
                  <a:pos x="44" y="93"/>
                </a:cxn>
                <a:cxn ang="0">
                  <a:pos x="56" y="63"/>
                </a:cxn>
                <a:cxn ang="0">
                  <a:pos x="67" y="38"/>
                </a:cxn>
                <a:cxn ang="0">
                  <a:pos x="75" y="22"/>
                </a:cxn>
                <a:cxn ang="0">
                  <a:pos x="79" y="15"/>
                </a:cxn>
                <a:cxn ang="0">
                  <a:pos x="53" y="0"/>
                </a:cxn>
                <a:cxn ang="0">
                  <a:pos x="49" y="9"/>
                </a:cxn>
                <a:cxn ang="0">
                  <a:pos x="40" y="28"/>
                </a:cxn>
                <a:cxn ang="0">
                  <a:pos x="27" y="56"/>
                </a:cxn>
                <a:cxn ang="0">
                  <a:pos x="15" y="90"/>
                </a:cxn>
                <a:cxn ang="0">
                  <a:pos x="5" y="128"/>
                </a:cxn>
                <a:cxn ang="0">
                  <a:pos x="0" y="167"/>
                </a:cxn>
                <a:cxn ang="0">
                  <a:pos x="4" y="206"/>
                </a:cxn>
                <a:cxn ang="0">
                  <a:pos x="18" y="242"/>
                </a:cxn>
              </a:cxnLst>
              <a:rect l="0" t="0" r="r" b="b"/>
              <a:pathLst>
                <a:path w="179" h="307">
                  <a:moveTo>
                    <a:pt x="18" y="242"/>
                  </a:moveTo>
                  <a:lnTo>
                    <a:pt x="29" y="258"/>
                  </a:lnTo>
                  <a:lnTo>
                    <a:pt x="43" y="271"/>
                  </a:lnTo>
                  <a:lnTo>
                    <a:pt x="59" y="282"/>
                  </a:lnTo>
                  <a:lnTo>
                    <a:pt x="78" y="291"/>
                  </a:lnTo>
                  <a:lnTo>
                    <a:pt x="99" y="299"/>
                  </a:lnTo>
                  <a:lnTo>
                    <a:pt x="124" y="304"/>
                  </a:lnTo>
                  <a:lnTo>
                    <a:pt x="150" y="306"/>
                  </a:lnTo>
                  <a:lnTo>
                    <a:pt x="179" y="307"/>
                  </a:lnTo>
                  <a:lnTo>
                    <a:pt x="178" y="277"/>
                  </a:lnTo>
                  <a:lnTo>
                    <a:pt x="154" y="277"/>
                  </a:lnTo>
                  <a:lnTo>
                    <a:pt x="131" y="275"/>
                  </a:lnTo>
                  <a:lnTo>
                    <a:pt x="111" y="271"/>
                  </a:lnTo>
                  <a:lnTo>
                    <a:pt x="93" y="266"/>
                  </a:lnTo>
                  <a:lnTo>
                    <a:pt x="78" y="258"/>
                  </a:lnTo>
                  <a:lnTo>
                    <a:pt x="64" y="250"/>
                  </a:lnTo>
                  <a:lnTo>
                    <a:pt x="52" y="239"/>
                  </a:lnTo>
                  <a:lnTo>
                    <a:pt x="44" y="227"/>
                  </a:lnTo>
                  <a:lnTo>
                    <a:pt x="33" y="197"/>
                  </a:lnTo>
                  <a:lnTo>
                    <a:pt x="31" y="162"/>
                  </a:lnTo>
                  <a:lnTo>
                    <a:pt x="36" y="128"/>
                  </a:lnTo>
                  <a:lnTo>
                    <a:pt x="44" y="93"/>
                  </a:lnTo>
                  <a:lnTo>
                    <a:pt x="56" y="63"/>
                  </a:lnTo>
                  <a:lnTo>
                    <a:pt x="67" y="38"/>
                  </a:lnTo>
                  <a:lnTo>
                    <a:pt x="75" y="22"/>
                  </a:lnTo>
                  <a:lnTo>
                    <a:pt x="79" y="15"/>
                  </a:lnTo>
                  <a:lnTo>
                    <a:pt x="53" y="0"/>
                  </a:lnTo>
                  <a:lnTo>
                    <a:pt x="49" y="9"/>
                  </a:lnTo>
                  <a:lnTo>
                    <a:pt x="40" y="28"/>
                  </a:lnTo>
                  <a:lnTo>
                    <a:pt x="27" y="56"/>
                  </a:lnTo>
                  <a:lnTo>
                    <a:pt x="15" y="90"/>
                  </a:lnTo>
                  <a:lnTo>
                    <a:pt x="5" y="128"/>
                  </a:lnTo>
                  <a:lnTo>
                    <a:pt x="0" y="167"/>
                  </a:lnTo>
                  <a:lnTo>
                    <a:pt x="4" y="206"/>
                  </a:lnTo>
                  <a:lnTo>
                    <a:pt x="18" y="2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10" y="2807"/>
              <a:ext cx="94" cy="303"/>
            </a:xfrm>
            <a:custGeom>
              <a:avLst/>
              <a:gdLst/>
              <a:ahLst/>
              <a:cxnLst>
                <a:cxn ang="0">
                  <a:pos x="32" y="569"/>
                </a:cxn>
                <a:cxn ang="0">
                  <a:pos x="44" y="582"/>
                </a:cxn>
                <a:cxn ang="0">
                  <a:pos x="59" y="592"/>
                </a:cxn>
                <a:cxn ang="0">
                  <a:pos x="76" y="599"/>
                </a:cxn>
                <a:cxn ang="0">
                  <a:pos x="94" y="604"/>
                </a:cxn>
                <a:cxn ang="0">
                  <a:pos x="115" y="606"/>
                </a:cxn>
                <a:cxn ang="0">
                  <a:pos x="138" y="605"/>
                </a:cxn>
                <a:cxn ang="0">
                  <a:pos x="162" y="601"/>
                </a:cxn>
                <a:cxn ang="0">
                  <a:pos x="187" y="595"/>
                </a:cxn>
                <a:cxn ang="0">
                  <a:pos x="179" y="566"/>
                </a:cxn>
                <a:cxn ang="0">
                  <a:pos x="157" y="572"/>
                </a:cxn>
                <a:cxn ang="0">
                  <a:pos x="138" y="575"/>
                </a:cxn>
                <a:cxn ang="0">
                  <a:pos x="119" y="576"/>
                </a:cxn>
                <a:cxn ang="0">
                  <a:pos x="103" y="575"/>
                </a:cxn>
                <a:cxn ang="0">
                  <a:pos x="88" y="572"/>
                </a:cxn>
                <a:cxn ang="0">
                  <a:pos x="76" y="567"/>
                </a:cxn>
                <a:cxn ang="0">
                  <a:pos x="64" y="560"/>
                </a:cxn>
                <a:cxn ang="0">
                  <a:pos x="54" y="551"/>
                </a:cxn>
                <a:cxn ang="0">
                  <a:pos x="33" y="506"/>
                </a:cxn>
                <a:cxn ang="0">
                  <a:pos x="28" y="444"/>
                </a:cxn>
                <a:cxn ang="0">
                  <a:pos x="38" y="371"/>
                </a:cxn>
                <a:cxn ang="0">
                  <a:pos x="55" y="292"/>
                </a:cxn>
                <a:cxn ang="0">
                  <a:pos x="79" y="211"/>
                </a:cxn>
                <a:cxn ang="0">
                  <a:pos x="106" y="134"/>
                </a:cxn>
                <a:cxn ang="0">
                  <a:pos x="133" y="66"/>
                </a:cxn>
                <a:cxn ang="0">
                  <a:pos x="156" y="13"/>
                </a:cxn>
                <a:cxn ang="0">
                  <a:pos x="129" y="0"/>
                </a:cxn>
                <a:cxn ang="0">
                  <a:pos x="125" y="9"/>
                </a:cxn>
                <a:cxn ang="0">
                  <a:pos x="118" y="25"/>
                </a:cxn>
                <a:cxn ang="0">
                  <a:pos x="108" y="49"/>
                </a:cxn>
                <a:cxn ang="0">
                  <a:pos x="95" y="80"/>
                </a:cxn>
                <a:cxn ang="0">
                  <a:pos x="80" y="116"/>
                </a:cxn>
                <a:cxn ang="0">
                  <a:pos x="66" y="156"/>
                </a:cxn>
                <a:cxn ang="0">
                  <a:pos x="51" y="199"/>
                </a:cxn>
                <a:cxn ang="0">
                  <a:pos x="36" y="245"/>
                </a:cxn>
                <a:cxn ang="0">
                  <a:pos x="24" y="292"/>
                </a:cxn>
                <a:cxn ang="0">
                  <a:pos x="12" y="339"/>
                </a:cxn>
                <a:cxn ang="0">
                  <a:pos x="4" y="385"/>
                </a:cxn>
                <a:cxn ang="0">
                  <a:pos x="0" y="430"/>
                </a:cxn>
                <a:cxn ang="0">
                  <a:pos x="0" y="471"/>
                </a:cxn>
                <a:cxn ang="0">
                  <a:pos x="4" y="509"/>
                </a:cxn>
                <a:cxn ang="0">
                  <a:pos x="14" y="543"/>
                </a:cxn>
                <a:cxn ang="0">
                  <a:pos x="32" y="569"/>
                </a:cxn>
              </a:cxnLst>
              <a:rect l="0" t="0" r="r" b="b"/>
              <a:pathLst>
                <a:path w="187" h="606">
                  <a:moveTo>
                    <a:pt x="32" y="569"/>
                  </a:moveTo>
                  <a:lnTo>
                    <a:pt x="44" y="582"/>
                  </a:lnTo>
                  <a:lnTo>
                    <a:pt x="59" y="592"/>
                  </a:lnTo>
                  <a:lnTo>
                    <a:pt x="76" y="599"/>
                  </a:lnTo>
                  <a:lnTo>
                    <a:pt x="94" y="604"/>
                  </a:lnTo>
                  <a:lnTo>
                    <a:pt x="115" y="606"/>
                  </a:lnTo>
                  <a:lnTo>
                    <a:pt x="138" y="605"/>
                  </a:lnTo>
                  <a:lnTo>
                    <a:pt x="162" y="601"/>
                  </a:lnTo>
                  <a:lnTo>
                    <a:pt x="187" y="595"/>
                  </a:lnTo>
                  <a:lnTo>
                    <a:pt x="179" y="566"/>
                  </a:lnTo>
                  <a:lnTo>
                    <a:pt x="157" y="572"/>
                  </a:lnTo>
                  <a:lnTo>
                    <a:pt x="138" y="575"/>
                  </a:lnTo>
                  <a:lnTo>
                    <a:pt x="119" y="576"/>
                  </a:lnTo>
                  <a:lnTo>
                    <a:pt x="103" y="575"/>
                  </a:lnTo>
                  <a:lnTo>
                    <a:pt x="88" y="572"/>
                  </a:lnTo>
                  <a:lnTo>
                    <a:pt x="76" y="567"/>
                  </a:lnTo>
                  <a:lnTo>
                    <a:pt x="64" y="560"/>
                  </a:lnTo>
                  <a:lnTo>
                    <a:pt x="54" y="551"/>
                  </a:lnTo>
                  <a:lnTo>
                    <a:pt x="33" y="506"/>
                  </a:lnTo>
                  <a:lnTo>
                    <a:pt x="28" y="444"/>
                  </a:lnTo>
                  <a:lnTo>
                    <a:pt x="38" y="371"/>
                  </a:lnTo>
                  <a:lnTo>
                    <a:pt x="55" y="292"/>
                  </a:lnTo>
                  <a:lnTo>
                    <a:pt x="79" y="211"/>
                  </a:lnTo>
                  <a:lnTo>
                    <a:pt x="106" y="134"/>
                  </a:lnTo>
                  <a:lnTo>
                    <a:pt x="133" y="66"/>
                  </a:lnTo>
                  <a:lnTo>
                    <a:pt x="156" y="13"/>
                  </a:lnTo>
                  <a:lnTo>
                    <a:pt x="129" y="0"/>
                  </a:lnTo>
                  <a:lnTo>
                    <a:pt x="125" y="9"/>
                  </a:lnTo>
                  <a:lnTo>
                    <a:pt x="118" y="25"/>
                  </a:lnTo>
                  <a:lnTo>
                    <a:pt x="108" y="49"/>
                  </a:lnTo>
                  <a:lnTo>
                    <a:pt x="95" y="80"/>
                  </a:lnTo>
                  <a:lnTo>
                    <a:pt x="80" y="116"/>
                  </a:lnTo>
                  <a:lnTo>
                    <a:pt x="66" y="156"/>
                  </a:lnTo>
                  <a:lnTo>
                    <a:pt x="51" y="199"/>
                  </a:lnTo>
                  <a:lnTo>
                    <a:pt x="36" y="245"/>
                  </a:lnTo>
                  <a:lnTo>
                    <a:pt x="24" y="292"/>
                  </a:lnTo>
                  <a:lnTo>
                    <a:pt x="12" y="339"/>
                  </a:lnTo>
                  <a:lnTo>
                    <a:pt x="4" y="385"/>
                  </a:lnTo>
                  <a:lnTo>
                    <a:pt x="0" y="430"/>
                  </a:lnTo>
                  <a:lnTo>
                    <a:pt x="0" y="471"/>
                  </a:lnTo>
                  <a:lnTo>
                    <a:pt x="4" y="509"/>
                  </a:lnTo>
                  <a:lnTo>
                    <a:pt x="14" y="543"/>
                  </a:lnTo>
                  <a:lnTo>
                    <a:pt x="32" y="5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387" y="2823"/>
              <a:ext cx="42" cy="41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" y="49"/>
                </a:cxn>
                <a:cxn ang="0">
                  <a:pos x="3" y="57"/>
                </a:cxn>
                <a:cxn ang="0">
                  <a:pos x="6" y="64"/>
                </a:cxn>
                <a:cxn ang="0">
                  <a:pos x="12" y="70"/>
                </a:cxn>
                <a:cxn ang="0">
                  <a:pos x="18" y="76"/>
                </a:cxn>
                <a:cxn ang="0">
                  <a:pos x="25" y="79"/>
                </a:cxn>
                <a:cxn ang="0">
                  <a:pos x="33" y="81"/>
                </a:cxn>
                <a:cxn ang="0">
                  <a:pos x="41" y="83"/>
                </a:cxn>
                <a:cxn ang="0">
                  <a:pos x="49" y="81"/>
                </a:cxn>
                <a:cxn ang="0">
                  <a:pos x="57" y="79"/>
                </a:cxn>
                <a:cxn ang="0">
                  <a:pos x="64" y="76"/>
                </a:cxn>
                <a:cxn ang="0">
                  <a:pos x="71" y="70"/>
                </a:cxn>
                <a:cxn ang="0">
                  <a:pos x="76" y="64"/>
                </a:cxn>
                <a:cxn ang="0">
                  <a:pos x="79" y="57"/>
                </a:cxn>
                <a:cxn ang="0">
                  <a:pos x="81" y="49"/>
                </a:cxn>
                <a:cxn ang="0">
                  <a:pos x="83" y="41"/>
                </a:cxn>
                <a:cxn ang="0">
                  <a:pos x="81" y="33"/>
                </a:cxn>
                <a:cxn ang="0">
                  <a:pos x="79" y="25"/>
                </a:cxn>
                <a:cxn ang="0">
                  <a:pos x="76" y="18"/>
                </a:cxn>
                <a:cxn ang="0">
                  <a:pos x="71" y="11"/>
                </a:cxn>
                <a:cxn ang="0">
                  <a:pos x="64" y="7"/>
                </a:cxn>
                <a:cxn ang="0">
                  <a:pos x="57" y="3"/>
                </a:cxn>
                <a:cxn ang="0">
                  <a:pos x="49" y="1"/>
                </a:cxn>
                <a:cxn ang="0">
                  <a:pos x="41" y="0"/>
                </a:cxn>
                <a:cxn ang="0">
                  <a:pos x="33" y="1"/>
                </a:cxn>
                <a:cxn ang="0">
                  <a:pos x="25" y="3"/>
                </a:cxn>
                <a:cxn ang="0">
                  <a:pos x="18" y="7"/>
                </a:cxn>
                <a:cxn ang="0">
                  <a:pos x="12" y="11"/>
                </a:cxn>
                <a:cxn ang="0">
                  <a:pos x="6" y="18"/>
                </a:cxn>
                <a:cxn ang="0">
                  <a:pos x="3" y="25"/>
                </a:cxn>
                <a:cxn ang="0">
                  <a:pos x="1" y="33"/>
                </a:cxn>
                <a:cxn ang="0">
                  <a:pos x="0" y="41"/>
                </a:cxn>
              </a:cxnLst>
              <a:rect l="0" t="0" r="r" b="b"/>
              <a:pathLst>
                <a:path w="83" h="83">
                  <a:moveTo>
                    <a:pt x="0" y="41"/>
                  </a:moveTo>
                  <a:lnTo>
                    <a:pt x="1" y="49"/>
                  </a:lnTo>
                  <a:lnTo>
                    <a:pt x="3" y="57"/>
                  </a:lnTo>
                  <a:lnTo>
                    <a:pt x="6" y="64"/>
                  </a:lnTo>
                  <a:lnTo>
                    <a:pt x="12" y="70"/>
                  </a:lnTo>
                  <a:lnTo>
                    <a:pt x="18" y="76"/>
                  </a:lnTo>
                  <a:lnTo>
                    <a:pt x="25" y="79"/>
                  </a:lnTo>
                  <a:lnTo>
                    <a:pt x="33" y="81"/>
                  </a:lnTo>
                  <a:lnTo>
                    <a:pt x="41" y="83"/>
                  </a:lnTo>
                  <a:lnTo>
                    <a:pt x="49" y="81"/>
                  </a:lnTo>
                  <a:lnTo>
                    <a:pt x="57" y="79"/>
                  </a:lnTo>
                  <a:lnTo>
                    <a:pt x="64" y="76"/>
                  </a:lnTo>
                  <a:lnTo>
                    <a:pt x="71" y="70"/>
                  </a:lnTo>
                  <a:lnTo>
                    <a:pt x="76" y="64"/>
                  </a:lnTo>
                  <a:lnTo>
                    <a:pt x="79" y="57"/>
                  </a:lnTo>
                  <a:lnTo>
                    <a:pt x="81" y="49"/>
                  </a:lnTo>
                  <a:lnTo>
                    <a:pt x="83" y="41"/>
                  </a:lnTo>
                  <a:lnTo>
                    <a:pt x="81" y="33"/>
                  </a:lnTo>
                  <a:lnTo>
                    <a:pt x="79" y="25"/>
                  </a:lnTo>
                  <a:lnTo>
                    <a:pt x="76" y="18"/>
                  </a:lnTo>
                  <a:lnTo>
                    <a:pt x="71" y="11"/>
                  </a:lnTo>
                  <a:lnTo>
                    <a:pt x="64" y="7"/>
                  </a:lnTo>
                  <a:lnTo>
                    <a:pt x="57" y="3"/>
                  </a:lnTo>
                  <a:lnTo>
                    <a:pt x="49" y="1"/>
                  </a:lnTo>
                  <a:lnTo>
                    <a:pt x="41" y="0"/>
                  </a:lnTo>
                  <a:lnTo>
                    <a:pt x="33" y="1"/>
                  </a:lnTo>
                  <a:lnTo>
                    <a:pt x="25" y="3"/>
                  </a:lnTo>
                  <a:lnTo>
                    <a:pt x="18" y="7"/>
                  </a:lnTo>
                  <a:lnTo>
                    <a:pt x="12" y="11"/>
                  </a:lnTo>
                  <a:lnTo>
                    <a:pt x="6" y="18"/>
                  </a:lnTo>
                  <a:lnTo>
                    <a:pt x="3" y="25"/>
                  </a:lnTo>
                  <a:lnTo>
                    <a:pt x="1" y="33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402" y="2838"/>
              <a:ext cx="12" cy="11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1" y="7"/>
                </a:cxn>
                <a:cxn ang="0">
                  <a:pos x="3" y="3"/>
                </a:cxn>
                <a:cxn ang="0">
                  <a:pos x="6" y="1"/>
                </a:cxn>
                <a:cxn ang="0">
                  <a:pos x="11" y="0"/>
                </a:cxn>
                <a:cxn ang="0">
                  <a:pos x="16" y="1"/>
                </a:cxn>
                <a:cxn ang="0">
                  <a:pos x="19" y="3"/>
                </a:cxn>
                <a:cxn ang="0">
                  <a:pos x="21" y="7"/>
                </a:cxn>
                <a:cxn ang="0">
                  <a:pos x="23" y="11"/>
                </a:cxn>
                <a:cxn ang="0">
                  <a:pos x="21" y="16"/>
                </a:cxn>
                <a:cxn ang="0">
                  <a:pos x="19" y="19"/>
                </a:cxn>
                <a:cxn ang="0">
                  <a:pos x="16" y="22"/>
                </a:cxn>
                <a:cxn ang="0">
                  <a:pos x="11" y="23"/>
                </a:cxn>
                <a:cxn ang="0">
                  <a:pos x="6" y="22"/>
                </a:cxn>
                <a:cxn ang="0">
                  <a:pos x="3" y="19"/>
                </a:cxn>
                <a:cxn ang="0">
                  <a:pos x="1" y="16"/>
                </a:cxn>
                <a:cxn ang="0">
                  <a:pos x="0" y="11"/>
                </a:cxn>
              </a:cxnLst>
              <a:rect l="0" t="0" r="r" b="b"/>
              <a:pathLst>
                <a:path w="23" h="23">
                  <a:moveTo>
                    <a:pt x="0" y="11"/>
                  </a:moveTo>
                  <a:lnTo>
                    <a:pt x="1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3"/>
                  </a:lnTo>
                  <a:lnTo>
                    <a:pt x="21" y="7"/>
                  </a:lnTo>
                  <a:lnTo>
                    <a:pt x="23" y="11"/>
                  </a:lnTo>
                  <a:lnTo>
                    <a:pt x="21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11" y="23"/>
                  </a:lnTo>
                  <a:lnTo>
                    <a:pt x="6" y="22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419" y="2765"/>
              <a:ext cx="21" cy="2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" y="29"/>
                </a:cxn>
                <a:cxn ang="0">
                  <a:pos x="6" y="36"/>
                </a:cxn>
                <a:cxn ang="0">
                  <a:pos x="13" y="41"/>
                </a:cxn>
                <a:cxn ang="0">
                  <a:pos x="21" y="42"/>
                </a:cxn>
                <a:cxn ang="0">
                  <a:pos x="29" y="41"/>
                </a:cxn>
                <a:cxn ang="0">
                  <a:pos x="36" y="36"/>
                </a:cxn>
                <a:cxn ang="0">
                  <a:pos x="40" y="29"/>
                </a:cxn>
                <a:cxn ang="0">
                  <a:pos x="41" y="21"/>
                </a:cxn>
                <a:cxn ang="0">
                  <a:pos x="40" y="13"/>
                </a:cxn>
                <a:cxn ang="0">
                  <a:pos x="36" y="6"/>
                </a:cxn>
                <a:cxn ang="0">
                  <a:pos x="29" y="2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6" y="6"/>
                </a:cxn>
                <a:cxn ang="0">
                  <a:pos x="1" y="13"/>
                </a:cxn>
                <a:cxn ang="0">
                  <a:pos x="0" y="21"/>
                </a:cxn>
              </a:cxnLst>
              <a:rect l="0" t="0" r="r" b="b"/>
              <a:pathLst>
                <a:path w="41" h="42">
                  <a:moveTo>
                    <a:pt x="0" y="21"/>
                  </a:moveTo>
                  <a:lnTo>
                    <a:pt x="1" y="29"/>
                  </a:lnTo>
                  <a:lnTo>
                    <a:pt x="6" y="36"/>
                  </a:lnTo>
                  <a:lnTo>
                    <a:pt x="13" y="41"/>
                  </a:lnTo>
                  <a:lnTo>
                    <a:pt x="21" y="42"/>
                  </a:lnTo>
                  <a:lnTo>
                    <a:pt x="29" y="41"/>
                  </a:lnTo>
                  <a:lnTo>
                    <a:pt x="36" y="36"/>
                  </a:lnTo>
                  <a:lnTo>
                    <a:pt x="40" y="29"/>
                  </a:lnTo>
                  <a:lnTo>
                    <a:pt x="41" y="21"/>
                  </a:lnTo>
                  <a:lnTo>
                    <a:pt x="40" y="13"/>
                  </a:lnTo>
                  <a:lnTo>
                    <a:pt x="36" y="6"/>
                  </a:lnTo>
                  <a:lnTo>
                    <a:pt x="29" y="2"/>
                  </a:lnTo>
                  <a:lnTo>
                    <a:pt x="21" y="0"/>
                  </a:lnTo>
                  <a:lnTo>
                    <a:pt x="13" y="2"/>
                  </a:lnTo>
                  <a:lnTo>
                    <a:pt x="6" y="6"/>
                  </a:lnTo>
                  <a:lnTo>
                    <a:pt x="1" y="1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459" y="2709"/>
              <a:ext cx="22" cy="22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3" y="31"/>
                </a:cxn>
                <a:cxn ang="0">
                  <a:pos x="7" y="38"/>
                </a:cxn>
                <a:cxn ang="0">
                  <a:pos x="14" y="42"/>
                </a:cxn>
                <a:cxn ang="0">
                  <a:pos x="22" y="45"/>
                </a:cxn>
                <a:cxn ang="0">
                  <a:pos x="32" y="42"/>
                </a:cxn>
                <a:cxn ang="0">
                  <a:pos x="38" y="38"/>
                </a:cxn>
                <a:cxn ang="0">
                  <a:pos x="43" y="31"/>
                </a:cxn>
                <a:cxn ang="0">
                  <a:pos x="45" y="22"/>
                </a:cxn>
                <a:cxn ang="0">
                  <a:pos x="43" y="14"/>
                </a:cxn>
                <a:cxn ang="0">
                  <a:pos x="38" y="7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4" y="2"/>
                </a:cxn>
                <a:cxn ang="0">
                  <a:pos x="7" y="7"/>
                </a:cxn>
                <a:cxn ang="0">
                  <a:pos x="3" y="14"/>
                </a:cxn>
                <a:cxn ang="0">
                  <a:pos x="0" y="22"/>
                </a:cxn>
              </a:cxnLst>
              <a:rect l="0" t="0" r="r" b="b"/>
              <a:pathLst>
                <a:path w="45" h="45">
                  <a:moveTo>
                    <a:pt x="0" y="22"/>
                  </a:moveTo>
                  <a:lnTo>
                    <a:pt x="3" y="31"/>
                  </a:lnTo>
                  <a:lnTo>
                    <a:pt x="7" y="38"/>
                  </a:lnTo>
                  <a:lnTo>
                    <a:pt x="14" y="42"/>
                  </a:lnTo>
                  <a:lnTo>
                    <a:pt x="22" y="45"/>
                  </a:lnTo>
                  <a:lnTo>
                    <a:pt x="32" y="42"/>
                  </a:lnTo>
                  <a:lnTo>
                    <a:pt x="38" y="38"/>
                  </a:lnTo>
                  <a:lnTo>
                    <a:pt x="43" y="31"/>
                  </a:lnTo>
                  <a:lnTo>
                    <a:pt x="45" y="22"/>
                  </a:lnTo>
                  <a:lnTo>
                    <a:pt x="43" y="14"/>
                  </a:lnTo>
                  <a:lnTo>
                    <a:pt x="38" y="7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4" y="2"/>
                  </a:lnTo>
                  <a:lnTo>
                    <a:pt x="7" y="7"/>
                  </a:lnTo>
                  <a:lnTo>
                    <a:pt x="3" y="14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4496" y="2825"/>
              <a:ext cx="34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3" y="46"/>
                </a:cxn>
                <a:cxn ang="0">
                  <a:pos x="11" y="57"/>
                </a:cxn>
                <a:cxn ang="0">
                  <a:pos x="21" y="65"/>
                </a:cxn>
                <a:cxn ang="0">
                  <a:pos x="34" y="67"/>
                </a:cxn>
                <a:cxn ang="0">
                  <a:pos x="41" y="66"/>
                </a:cxn>
                <a:cxn ang="0">
                  <a:pos x="46" y="65"/>
                </a:cxn>
                <a:cxn ang="0">
                  <a:pos x="53" y="61"/>
                </a:cxn>
                <a:cxn ang="0">
                  <a:pos x="58" y="57"/>
                </a:cxn>
                <a:cxn ang="0">
                  <a:pos x="63" y="52"/>
                </a:cxn>
                <a:cxn ang="0">
                  <a:pos x="66" y="46"/>
                </a:cxn>
                <a:cxn ang="0">
                  <a:pos x="67" y="41"/>
                </a:cxn>
                <a:cxn ang="0">
                  <a:pos x="68" y="34"/>
                </a:cxn>
                <a:cxn ang="0">
                  <a:pos x="67" y="27"/>
                </a:cxn>
                <a:cxn ang="0">
                  <a:pos x="66" y="21"/>
                </a:cxn>
                <a:cxn ang="0">
                  <a:pos x="63" y="15"/>
                </a:cxn>
                <a:cxn ang="0">
                  <a:pos x="58" y="10"/>
                </a:cxn>
                <a:cxn ang="0">
                  <a:pos x="53" y="6"/>
                </a:cxn>
                <a:cxn ang="0">
                  <a:pos x="46" y="3"/>
                </a:cxn>
                <a:cxn ang="0">
                  <a:pos x="41" y="1"/>
                </a:cxn>
                <a:cxn ang="0">
                  <a:pos x="34" y="0"/>
                </a:cxn>
                <a:cxn ang="0">
                  <a:pos x="21" y="3"/>
                </a:cxn>
                <a:cxn ang="0">
                  <a:pos x="11" y="10"/>
                </a:cxn>
                <a:cxn ang="0">
                  <a:pos x="3" y="21"/>
                </a:cxn>
                <a:cxn ang="0">
                  <a:pos x="0" y="34"/>
                </a:cxn>
              </a:cxnLst>
              <a:rect l="0" t="0" r="r" b="b"/>
              <a:pathLst>
                <a:path w="68" h="67">
                  <a:moveTo>
                    <a:pt x="0" y="34"/>
                  </a:moveTo>
                  <a:lnTo>
                    <a:pt x="3" y="46"/>
                  </a:lnTo>
                  <a:lnTo>
                    <a:pt x="11" y="57"/>
                  </a:lnTo>
                  <a:lnTo>
                    <a:pt x="21" y="65"/>
                  </a:lnTo>
                  <a:lnTo>
                    <a:pt x="34" y="67"/>
                  </a:lnTo>
                  <a:lnTo>
                    <a:pt x="41" y="66"/>
                  </a:lnTo>
                  <a:lnTo>
                    <a:pt x="46" y="65"/>
                  </a:lnTo>
                  <a:lnTo>
                    <a:pt x="53" y="61"/>
                  </a:lnTo>
                  <a:lnTo>
                    <a:pt x="58" y="57"/>
                  </a:lnTo>
                  <a:lnTo>
                    <a:pt x="63" y="52"/>
                  </a:lnTo>
                  <a:lnTo>
                    <a:pt x="66" y="46"/>
                  </a:lnTo>
                  <a:lnTo>
                    <a:pt x="67" y="41"/>
                  </a:lnTo>
                  <a:lnTo>
                    <a:pt x="68" y="34"/>
                  </a:lnTo>
                  <a:lnTo>
                    <a:pt x="67" y="27"/>
                  </a:lnTo>
                  <a:lnTo>
                    <a:pt x="66" y="21"/>
                  </a:lnTo>
                  <a:lnTo>
                    <a:pt x="63" y="15"/>
                  </a:lnTo>
                  <a:lnTo>
                    <a:pt x="58" y="10"/>
                  </a:lnTo>
                  <a:lnTo>
                    <a:pt x="53" y="6"/>
                  </a:lnTo>
                  <a:lnTo>
                    <a:pt x="46" y="3"/>
                  </a:lnTo>
                  <a:lnTo>
                    <a:pt x="41" y="1"/>
                  </a:lnTo>
                  <a:lnTo>
                    <a:pt x="34" y="0"/>
                  </a:lnTo>
                  <a:lnTo>
                    <a:pt x="21" y="3"/>
                  </a:lnTo>
                  <a:lnTo>
                    <a:pt x="11" y="10"/>
                  </a:lnTo>
                  <a:lnTo>
                    <a:pt x="3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4314" y="2902"/>
              <a:ext cx="21" cy="2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" y="29"/>
                </a:cxn>
                <a:cxn ang="0">
                  <a:pos x="6" y="36"/>
                </a:cxn>
                <a:cxn ang="0">
                  <a:pos x="13" y="41"/>
                </a:cxn>
                <a:cxn ang="0">
                  <a:pos x="21" y="42"/>
                </a:cxn>
                <a:cxn ang="0">
                  <a:pos x="29" y="41"/>
                </a:cxn>
                <a:cxn ang="0">
                  <a:pos x="36" y="36"/>
                </a:cxn>
                <a:cxn ang="0">
                  <a:pos x="41" y="29"/>
                </a:cxn>
                <a:cxn ang="0">
                  <a:pos x="42" y="21"/>
                </a:cxn>
                <a:cxn ang="0">
                  <a:pos x="41" y="13"/>
                </a:cxn>
                <a:cxn ang="0">
                  <a:pos x="36" y="6"/>
                </a:cxn>
                <a:cxn ang="0">
                  <a:pos x="29" y="2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6" y="6"/>
                </a:cxn>
                <a:cxn ang="0">
                  <a:pos x="1" y="13"/>
                </a:cxn>
                <a:cxn ang="0">
                  <a:pos x="0" y="21"/>
                </a:cxn>
              </a:cxnLst>
              <a:rect l="0" t="0" r="r" b="b"/>
              <a:pathLst>
                <a:path w="42" h="42">
                  <a:moveTo>
                    <a:pt x="0" y="21"/>
                  </a:moveTo>
                  <a:lnTo>
                    <a:pt x="1" y="29"/>
                  </a:lnTo>
                  <a:lnTo>
                    <a:pt x="6" y="36"/>
                  </a:lnTo>
                  <a:lnTo>
                    <a:pt x="13" y="41"/>
                  </a:lnTo>
                  <a:lnTo>
                    <a:pt x="21" y="42"/>
                  </a:lnTo>
                  <a:lnTo>
                    <a:pt x="29" y="41"/>
                  </a:lnTo>
                  <a:lnTo>
                    <a:pt x="36" y="36"/>
                  </a:lnTo>
                  <a:lnTo>
                    <a:pt x="41" y="29"/>
                  </a:lnTo>
                  <a:lnTo>
                    <a:pt x="42" y="21"/>
                  </a:lnTo>
                  <a:lnTo>
                    <a:pt x="41" y="13"/>
                  </a:lnTo>
                  <a:lnTo>
                    <a:pt x="36" y="6"/>
                  </a:lnTo>
                  <a:lnTo>
                    <a:pt x="29" y="2"/>
                  </a:lnTo>
                  <a:lnTo>
                    <a:pt x="21" y="0"/>
                  </a:lnTo>
                  <a:lnTo>
                    <a:pt x="13" y="2"/>
                  </a:lnTo>
                  <a:lnTo>
                    <a:pt x="6" y="6"/>
                  </a:lnTo>
                  <a:lnTo>
                    <a:pt x="1" y="1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4297" y="2969"/>
              <a:ext cx="66" cy="66"/>
            </a:xfrm>
            <a:custGeom>
              <a:avLst/>
              <a:gdLst/>
              <a:ahLst/>
              <a:cxnLst>
                <a:cxn ang="0">
                  <a:pos x="0" y="66"/>
                </a:cxn>
                <a:cxn ang="0">
                  <a:pos x="1" y="80"/>
                </a:cxn>
                <a:cxn ang="0">
                  <a:pos x="4" y="91"/>
                </a:cxn>
                <a:cxn ang="0">
                  <a:pos x="11" y="103"/>
                </a:cxn>
                <a:cxn ang="0">
                  <a:pos x="19" y="112"/>
                </a:cxn>
                <a:cxn ang="0">
                  <a:pos x="29" y="120"/>
                </a:cxn>
                <a:cxn ang="0">
                  <a:pos x="40" y="127"/>
                </a:cxn>
                <a:cxn ang="0">
                  <a:pos x="52" y="130"/>
                </a:cxn>
                <a:cxn ang="0">
                  <a:pos x="65" y="131"/>
                </a:cxn>
                <a:cxn ang="0">
                  <a:pos x="78" y="130"/>
                </a:cxn>
                <a:cxn ang="0">
                  <a:pos x="91" y="127"/>
                </a:cxn>
                <a:cxn ang="0">
                  <a:pos x="102" y="120"/>
                </a:cxn>
                <a:cxn ang="0">
                  <a:pos x="112" y="112"/>
                </a:cxn>
                <a:cxn ang="0">
                  <a:pos x="120" y="103"/>
                </a:cxn>
                <a:cxn ang="0">
                  <a:pos x="125" y="91"/>
                </a:cxn>
                <a:cxn ang="0">
                  <a:pos x="130" y="80"/>
                </a:cxn>
                <a:cxn ang="0">
                  <a:pos x="131" y="66"/>
                </a:cxn>
                <a:cxn ang="0">
                  <a:pos x="130" y="53"/>
                </a:cxn>
                <a:cxn ang="0">
                  <a:pos x="125" y="40"/>
                </a:cxn>
                <a:cxn ang="0">
                  <a:pos x="120" y="29"/>
                </a:cxn>
                <a:cxn ang="0">
                  <a:pos x="112" y="20"/>
                </a:cxn>
                <a:cxn ang="0">
                  <a:pos x="102" y="12"/>
                </a:cxn>
                <a:cxn ang="0">
                  <a:pos x="91" y="6"/>
                </a:cxn>
                <a:cxn ang="0">
                  <a:pos x="78" y="1"/>
                </a:cxn>
                <a:cxn ang="0">
                  <a:pos x="65" y="0"/>
                </a:cxn>
                <a:cxn ang="0">
                  <a:pos x="52" y="1"/>
                </a:cxn>
                <a:cxn ang="0">
                  <a:pos x="40" y="6"/>
                </a:cxn>
                <a:cxn ang="0">
                  <a:pos x="29" y="12"/>
                </a:cxn>
                <a:cxn ang="0">
                  <a:pos x="19" y="20"/>
                </a:cxn>
                <a:cxn ang="0">
                  <a:pos x="11" y="29"/>
                </a:cxn>
                <a:cxn ang="0">
                  <a:pos x="4" y="40"/>
                </a:cxn>
                <a:cxn ang="0">
                  <a:pos x="1" y="53"/>
                </a:cxn>
                <a:cxn ang="0">
                  <a:pos x="0" y="66"/>
                </a:cxn>
              </a:cxnLst>
              <a:rect l="0" t="0" r="r" b="b"/>
              <a:pathLst>
                <a:path w="131" h="131">
                  <a:moveTo>
                    <a:pt x="0" y="66"/>
                  </a:moveTo>
                  <a:lnTo>
                    <a:pt x="1" y="80"/>
                  </a:lnTo>
                  <a:lnTo>
                    <a:pt x="4" y="91"/>
                  </a:lnTo>
                  <a:lnTo>
                    <a:pt x="11" y="103"/>
                  </a:lnTo>
                  <a:lnTo>
                    <a:pt x="19" y="112"/>
                  </a:lnTo>
                  <a:lnTo>
                    <a:pt x="29" y="120"/>
                  </a:lnTo>
                  <a:lnTo>
                    <a:pt x="40" y="127"/>
                  </a:lnTo>
                  <a:lnTo>
                    <a:pt x="52" y="130"/>
                  </a:lnTo>
                  <a:lnTo>
                    <a:pt x="65" y="131"/>
                  </a:lnTo>
                  <a:lnTo>
                    <a:pt x="78" y="130"/>
                  </a:lnTo>
                  <a:lnTo>
                    <a:pt x="91" y="127"/>
                  </a:lnTo>
                  <a:lnTo>
                    <a:pt x="102" y="120"/>
                  </a:lnTo>
                  <a:lnTo>
                    <a:pt x="112" y="112"/>
                  </a:lnTo>
                  <a:lnTo>
                    <a:pt x="120" y="103"/>
                  </a:lnTo>
                  <a:lnTo>
                    <a:pt x="125" y="91"/>
                  </a:lnTo>
                  <a:lnTo>
                    <a:pt x="130" y="80"/>
                  </a:lnTo>
                  <a:lnTo>
                    <a:pt x="131" y="66"/>
                  </a:lnTo>
                  <a:lnTo>
                    <a:pt x="130" y="53"/>
                  </a:lnTo>
                  <a:lnTo>
                    <a:pt x="125" y="40"/>
                  </a:lnTo>
                  <a:lnTo>
                    <a:pt x="120" y="29"/>
                  </a:lnTo>
                  <a:lnTo>
                    <a:pt x="112" y="20"/>
                  </a:lnTo>
                  <a:lnTo>
                    <a:pt x="102" y="12"/>
                  </a:lnTo>
                  <a:lnTo>
                    <a:pt x="91" y="6"/>
                  </a:lnTo>
                  <a:lnTo>
                    <a:pt x="78" y="1"/>
                  </a:lnTo>
                  <a:lnTo>
                    <a:pt x="65" y="0"/>
                  </a:lnTo>
                  <a:lnTo>
                    <a:pt x="52" y="1"/>
                  </a:lnTo>
                  <a:lnTo>
                    <a:pt x="40" y="6"/>
                  </a:lnTo>
                  <a:lnTo>
                    <a:pt x="29" y="12"/>
                  </a:lnTo>
                  <a:lnTo>
                    <a:pt x="19" y="20"/>
                  </a:lnTo>
                  <a:lnTo>
                    <a:pt x="11" y="29"/>
                  </a:lnTo>
                  <a:lnTo>
                    <a:pt x="4" y="40"/>
                  </a:lnTo>
                  <a:lnTo>
                    <a:pt x="1" y="5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4312" y="2984"/>
              <a:ext cx="36" cy="36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1" y="29"/>
                </a:cxn>
                <a:cxn ang="0">
                  <a:pos x="2" y="22"/>
                </a:cxn>
                <a:cxn ang="0">
                  <a:pos x="6" y="16"/>
                </a:cxn>
                <a:cxn ang="0">
                  <a:pos x="10" y="10"/>
                </a:cxn>
                <a:cxn ang="0">
                  <a:pos x="16" y="6"/>
                </a:cxn>
                <a:cxn ang="0">
                  <a:pos x="22" y="2"/>
                </a:cxn>
                <a:cxn ang="0">
                  <a:pos x="29" y="1"/>
                </a:cxn>
                <a:cxn ang="0">
                  <a:pos x="35" y="0"/>
                </a:cxn>
                <a:cxn ang="0">
                  <a:pos x="42" y="1"/>
                </a:cxn>
                <a:cxn ang="0">
                  <a:pos x="49" y="2"/>
                </a:cxn>
                <a:cxn ang="0">
                  <a:pos x="55" y="6"/>
                </a:cxn>
                <a:cxn ang="0">
                  <a:pos x="61" y="10"/>
                </a:cxn>
                <a:cxn ang="0">
                  <a:pos x="65" y="16"/>
                </a:cxn>
                <a:cxn ang="0">
                  <a:pos x="69" y="22"/>
                </a:cxn>
                <a:cxn ang="0">
                  <a:pos x="70" y="29"/>
                </a:cxn>
                <a:cxn ang="0">
                  <a:pos x="71" y="36"/>
                </a:cxn>
                <a:cxn ang="0">
                  <a:pos x="70" y="43"/>
                </a:cxn>
                <a:cxn ang="0">
                  <a:pos x="69" y="50"/>
                </a:cxn>
                <a:cxn ang="0">
                  <a:pos x="65" y="55"/>
                </a:cxn>
                <a:cxn ang="0">
                  <a:pos x="61" y="61"/>
                </a:cxn>
                <a:cxn ang="0">
                  <a:pos x="55" y="66"/>
                </a:cxn>
                <a:cxn ang="0">
                  <a:pos x="49" y="69"/>
                </a:cxn>
                <a:cxn ang="0">
                  <a:pos x="42" y="70"/>
                </a:cxn>
                <a:cxn ang="0">
                  <a:pos x="35" y="71"/>
                </a:cxn>
                <a:cxn ang="0">
                  <a:pos x="29" y="70"/>
                </a:cxn>
                <a:cxn ang="0">
                  <a:pos x="22" y="69"/>
                </a:cxn>
                <a:cxn ang="0">
                  <a:pos x="16" y="66"/>
                </a:cxn>
                <a:cxn ang="0">
                  <a:pos x="10" y="61"/>
                </a:cxn>
                <a:cxn ang="0">
                  <a:pos x="6" y="55"/>
                </a:cxn>
                <a:cxn ang="0">
                  <a:pos x="2" y="50"/>
                </a:cxn>
                <a:cxn ang="0">
                  <a:pos x="1" y="43"/>
                </a:cxn>
                <a:cxn ang="0">
                  <a:pos x="0" y="36"/>
                </a:cxn>
              </a:cxnLst>
              <a:rect l="0" t="0" r="r" b="b"/>
              <a:pathLst>
                <a:path w="71" h="71">
                  <a:moveTo>
                    <a:pt x="0" y="36"/>
                  </a:moveTo>
                  <a:lnTo>
                    <a:pt x="1" y="29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29" y="1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49" y="2"/>
                  </a:lnTo>
                  <a:lnTo>
                    <a:pt x="55" y="6"/>
                  </a:lnTo>
                  <a:lnTo>
                    <a:pt x="61" y="10"/>
                  </a:lnTo>
                  <a:lnTo>
                    <a:pt x="65" y="16"/>
                  </a:lnTo>
                  <a:lnTo>
                    <a:pt x="69" y="22"/>
                  </a:lnTo>
                  <a:lnTo>
                    <a:pt x="70" y="29"/>
                  </a:lnTo>
                  <a:lnTo>
                    <a:pt x="71" y="36"/>
                  </a:lnTo>
                  <a:lnTo>
                    <a:pt x="70" y="43"/>
                  </a:lnTo>
                  <a:lnTo>
                    <a:pt x="69" y="50"/>
                  </a:lnTo>
                  <a:lnTo>
                    <a:pt x="65" y="55"/>
                  </a:lnTo>
                  <a:lnTo>
                    <a:pt x="61" y="61"/>
                  </a:lnTo>
                  <a:lnTo>
                    <a:pt x="55" y="66"/>
                  </a:lnTo>
                  <a:lnTo>
                    <a:pt x="49" y="69"/>
                  </a:lnTo>
                  <a:lnTo>
                    <a:pt x="42" y="70"/>
                  </a:lnTo>
                  <a:lnTo>
                    <a:pt x="35" y="71"/>
                  </a:lnTo>
                  <a:lnTo>
                    <a:pt x="29" y="70"/>
                  </a:lnTo>
                  <a:lnTo>
                    <a:pt x="22" y="69"/>
                  </a:lnTo>
                  <a:lnTo>
                    <a:pt x="16" y="66"/>
                  </a:lnTo>
                  <a:lnTo>
                    <a:pt x="10" y="61"/>
                  </a:lnTo>
                  <a:lnTo>
                    <a:pt x="6" y="55"/>
                  </a:lnTo>
                  <a:lnTo>
                    <a:pt x="2" y="50"/>
                  </a:lnTo>
                  <a:lnTo>
                    <a:pt x="1" y="43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4288" y="2806"/>
              <a:ext cx="53" cy="5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1" y="64"/>
                </a:cxn>
                <a:cxn ang="0">
                  <a:pos x="5" y="74"/>
                </a:cxn>
                <a:cxn ang="0">
                  <a:pos x="10" y="82"/>
                </a:cxn>
                <a:cxn ang="0">
                  <a:pos x="15" y="90"/>
                </a:cxn>
                <a:cxn ang="0">
                  <a:pos x="23" y="96"/>
                </a:cxn>
                <a:cxn ang="0">
                  <a:pos x="31" y="101"/>
                </a:cxn>
                <a:cxn ang="0">
                  <a:pos x="42" y="104"/>
                </a:cxn>
                <a:cxn ang="0">
                  <a:pos x="52" y="105"/>
                </a:cxn>
                <a:cxn ang="0">
                  <a:pos x="63" y="104"/>
                </a:cxn>
                <a:cxn ang="0">
                  <a:pos x="73" y="101"/>
                </a:cxn>
                <a:cxn ang="0">
                  <a:pos x="82" y="96"/>
                </a:cxn>
                <a:cxn ang="0">
                  <a:pos x="89" y="90"/>
                </a:cxn>
                <a:cxn ang="0">
                  <a:pos x="96" y="82"/>
                </a:cxn>
                <a:cxn ang="0">
                  <a:pos x="101" y="74"/>
                </a:cxn>
                <a:cxn ang="0">
                  <a:pos x="104" y="64"/>
                </a:cxn>
                <a:cxn ang="0">
                  <a:pos x="105" y="53"/>
                </a:cxn>
                <a:cxn ang="0">
                  <a:pos x="104" y="43"/>
                </a:cxn>
                <a:cxn ang="0">
                  <a:pos x="101" y="33"/>
                </a:cxn>
                <a:cxn ang="0">
                  <a:pos x="96" y="23"/>
                </a:cxn>
                <a:cxn ang="0">
                  <a:pos x="89" y="16"/>
                </a:cxn>
                <a:cxn ang="0">
                  <a:pos x="82" y="10"/>
                </a:cxn>
                <a:cxn ang="0">
                  <a:pos x="73" y="5"/>
                </a:cxn>
                <a:cxn ang="0">
                  <a:pos x="63" y="1"/>
                </a:cxn>
                <a:cxn ang="0">
                  <a:pos x="52" y="0"/>
                </a:cxn>
                <a:cxn ang="0">
                  <a:pos x="42" y="1"/>
                </a:cxn>
                <a:cxn ang="0">
                  <a:pos x="31" y="5"/>
                </a:cxn>
                <a:cxn ang="0">
                  <a:pos x="23" y="10"/>
                </a:cxn>
                <a:cxn ang="0">
                  <a:pos x="15" y="16"/>
                </a:cxn>
                <a:cxn ang="0">
                  <a:pos x="10" y="23"/>
                </a:cxn>
                <a:cxn ang="0">
                  <a:pos x="5" y="33"/>
                </a:cxn>
                <a:cxn ang="0">
                  <a:pos x="1" y="43"/>
                </a:cxn>
                <a:cxn ang="0">
                  <a:pos x="0" y="53"/>
                </a:cxn>
              </a:cxnLst>
              <a:rect l="0" t="0" r="r" b="b"/>
              <a:pathLst>
                <a:path w="105" h="105">
                  <a:moveTo>
                    <a:pt x="0" y="53"/>
                  </a:moveTo>
                  <a:lnTo>
                    <a:pt x="1" y="64"/>
                  </a:lnTo>
                  <a:lnTo>
                    <a:pt x="5" y="74"/>
                  </a:lnTo>
                  <a:lnTo>
                    <a:pt x="10" y="82"/>
                  </a:lnTo>
                  <a:lnTo>
                    <a:pt x="15" y="90"/>
                  </a:lnTo>
                  <a:lnTo>
                    <a:pt x="23" y="96"/>
                  </a:lnTo>
                  <a:lnTo>
                    <a:pt x="31" y="101"/>
                  </a:lnTo>
                  <a:lnTo>
                    <a:pt x="42" y="104"/>
                  </a:lnTo>
                  <a:lnTo>
                    <a:pt x="52" y="105"/>
                  </a:lnTo>
                  <a:lnTo>
                    <a:pt x="63" y="104"/>
                  </a:lnTo>
                  <a:lnTo>
                    <a:pt x="73" y="101"/>
                  </a:lnTo>
                  <a:lnTo>
                    <a:pt x="82" y="96"/>
                  </a:lnTo>
                  <a:lnTo>
                    <a:pt x="89" y="90"/>
                  </a:lnTo>
                  <a:lnTo>
                    <a:pt x="96" y="82"/>
                  </a:lnTo>
                  <a:lnTo>
                    <a:pt x="101" y="74"/>
                  </a:lnTo>
                  <a:lnTo>
                    <a:pt x="104" y="64"/>
                  </a:lnTo>
                  <a:lnTo>
                    <a:pt x="105" y="53"/>
                  </a:lnTo>
                  <a:lnTo>
                    <a:pt x="104" y="43"/>
                  </a:lnTo>
                  <a:lnTo>
                    <a:pt x="101" y="33"/>
                  </a:lnTo>
                  <a:lnTo>
                    <a:pt x="96" y="23"/>
                  </a:lnTo>
                  <a:lnTo>
                    <a:pt x="89" y="16"/>
                  </a:lnTo>
                  <a:lnTo>
                    <a:pt x="82" y="10"/>
                  </a:lnTo>
                  <a:lnTo>
                    <a:pt x="73" y="5"/>
                  </a:lnTo>
                  <a:lnTo>
                    <a:pt x="63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1" y="5"/>
                  </a:lnTo>
                  <a:lnTo>
                    <a:pt x="23" y="10"/>
                  </a:lnTo>
                  <a:lnTo>
                    <a:pt x="15" y="16"/>
                  </a:lnTo>
                  <a:lnTo>
                    <a:pt x="10" y="23"/>
                  </a:lnTo>
                  <a:lnTo>
                    <a:pt x="5" y="33"/>
                  </a:lnTo>
                  <a:lnTo>
                    <a:pt x="1" y="4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4303" y="2821"/>
              <a:ext cx="23" cy="23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3"/>
                </a:cxn>
                <a:cxn ang="0">
                  <a:pos x="22" y="0"/>
                </a:cxn>
                <a:cxn ang="0">
                  <a:pos x="31" y="3"/>
                </a:cxn>
                <a:cxn ang="0">
                  <a:pos x="38" y="7"/>
                </a:cxn>
                <a:cxn ang="0">
                  <a:pos x="43" y="14"/>
                </a:cxn>
                <a:cxn ang="0">
                  <a:pos x="45" y="23"/>
                </a:cxn>
                <a:cxn ang="0">
                  <a:pos x="43" y="31"/>
                </a:cxn>
                <a:cxn ang="0">
                  <a:pos x="38" y="38"/>
                </a:cxn>
                <a:cxn ang="0">
                  <a:pos x="31" y="43"/>
                </a:cxn>
                <a:cxn ang="0">
                  <a:pos x="22" y="45"/>
                </a:cxn>
                <a:cxn ang="0">
                  <a:pos x="13" y="43"/>
                </a:cxn>
                <a:cxn ang="0">
                  <a:pos x="6" y="38"/>
                </a:cxn>
                <a:cxn ang="0">
                  <a:pos x="1" y="31"/>
                </a:cxn>
                <a:cxn ang="0">
                  <a:pos x="0" y="23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lnTo>
                    <a:pt x="1" y="14"/>
                  </a:lnTo>
                  <a:lnTo>
                    <a:pt x="6" y="7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7"/>
                  </a:lnTo>
                  <a:lnTo>
                    <a:pt x="43" y="14"/>
                  </a:lnTo>
                  <a:lnTo>
                    <a:pt x="45" y="23"/>
                  </a:lnTo>
                  <a:lnTo>
                    <a:pt x="43" y="31"/>
                  </a:lnTo>
                  <a:lnTo>
                    <a:pt x="38" y="38"/>
                  </a:lnTo>
                  <a:lnTo>
                    <a:pt x="31" y="43"/>
                  </a:lnTo>
                  <a:lnTo>
                    <a:pt x="22" y="45"/>
                  </a:lnTo>
                  <a:lnTo>
                    <a:pt x="13" y="43"/>
                  </a:lnTo>
                  <a:lnTo>
                    <a:pt x="6" y="38"/>
                  </a:lnTo>
                  <a:lnTo>
                    <a:pt x="1" y="31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4337" y="2741"/>
              <a:ext cx="26" cy="26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2" y="37"/>
                </a:cxn>
                <a:cxn ang="0">
                  <a:pos x="8" y="45"/>
                </a:cxn>
                <a:cxn ang="0">
                  <a:pos x="16" y="51"/>
                </a:cxn>
                <a:cxn ang="0">
                  <a:pos x="27" y="53"/>
                </a:cxn>
                <a:cxn ang="0">
                  <a:pos x="37" y="51"/>
                </a:cxn>
                <a:cxn ang="0">
                  <a:pos x="45" y="45"/>
                </a:cxn>
                <a:cxn ang="0">
                  <a:pos x="51" y="37"/>
                </a:cxn>
                <a:cxn ang="0">
                  <a:pos x="53" y="27"/>
                </a:cxn>
                <a:cxn ang="0">
                  <a:pos x="51" y="16"/>
                </a:cxn>
                <a:cxn ang="0">
                  <a:pos x="45" y="8"/>
                </a:cxn>
                <a:cxn ang="0">
                  <a:pos x="37" y="2"/>
                </a:cxn>
                <a:cxn ang="0">
                  <a:pos x="27" y="0"/>
                </a:cxn>
                <a:cxn ang="0">
                  <a:pos x="16" y="2"/>
                </a:cxn>
                <a:cxn ang="0">
                  <a:pos x="8" y="8"/>
                </a:cxn>
                <a:cxn ang="0">
                  <a:pos x="2" y="16"/>
                </a:cxn>
                <a:cxn ang="0">
                  <a:pos x="0" y="27"/>
                </a:cxn>
              </a:cxnLst>
              <a:rect l="0" t="0" r="r" b="b"/>
              <a:pathLst>
                <a:path w="53" h="53">
                  <a:moveTo>
                    <a:pt x="0" y="27"/>
                  </a:moveTo>
                  <a:lnTo>
                    <a:pt x="2" y="37"/>
                  </a:lnTo>
                  <a:lnTo>
                    <a:pt x="8" y="45"/>
                  </a:lnTo>
                  <a:lnTo>
                    <a:pt x="16" y="51"/>
                  </a:lnTo>
                  <a:lnTo>
                    <a:pt x="27" y="53"/>
                  </a:lnTo>
                  <a:lnTo>
                    <a:pt x="37" y="51"/>
                  </a:lnTo>
                  <a:lnTo>
                    <a:pt x="45" y="45"/>
                  </a:lnTo>
                  <a:lnTo>
                    <a:pt x="51" y="37"/>
                  </a:lnTo>
                  <a:lnTo>
                    <a:pt x="53" y="27"/>
                  </a:lnTo>
                  <a:lnTo>
                    <a:pt x="51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4188" y="2857"/>
              <a:ext cx="70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" y="83"/>
                </a:cxn>
                <a:cxn ang="0">
                  <a:pos x="6" y="95"/>
                </a:cxn>
                <a:cxn ang="0">
                  <a:pos x="12" y="107"/>
                </a:cxn>
                <a:cxn ang="0">
                  <a:pos x="21" y="117"/>
                </a:cxn>
                <a:cxn ang="0">
                  <a:pos x="31" y="126"/>
                </a:cxn>
                <a:cxn ang="0">
                  <a:pos x="43" y="132"/>
                </a:cxn>
                <a:cxn ang="0">
                  <a:pos x="55" y="137"/>
                </a:cxn>
                <a:cxn ang="0">
                  <a:pos x="69" y="138"/>
                </a:cxn>
                <a:cxn ang="0">
                  <a:pos x="83" y="137"/>
                </a:cxn>
                <a:cxn ang="0">
                  <a:pos x="96" y="132"/>
                </a:cxn>
                <a:cxn ang="0">
                  <a:pos x="107" y="126"/>
                </a:cxn>
                <a:cxn ang="0">
                  <a:pos x="118" y="117"/>
                </a:cxn>
                <a:cxn ang="0">
                  <a:pos x="127" y="107"/>
                </a:cxn>
                <a:cxn ang="0">
                  <a:pos x="133" y="95"/>
                </a:cxn>
                <a:cxn ang="0">
                  <a:pos x="137" y="83"/>
                </a:cxn>
                <a:cxn ang="0">
                  <a:pos x="138" y="69"/>
                </a:cxn>
                <a:cxn ang="0">
                  <a:pos x="137" y="55"/>
                </a:cxn>
                <a:cxn ang="0">
                  <a:pos x="133" y="42"/>
                </a:cxn>
                <a:cxn ang="0">
                  <a:pos x="127" y="31"/>
                </a:cxn>
                <a:cxn ang="0">
                  <a:pos x="118" y="20"/>
                </a:cxn>
                <a:cxn ang="0">
                  <a:pos x="107" y="11"/>
                </a:cxn>
                <a:cxn ang="0">
                  <a:pos x="96" y="5"/>
                </a:cxn>
                <a:cxn ang="0">
                  <a:pos x="83" y="1"/>
                </a:cxn>
                <a:cxn ang="0">
                  <a:pos x="69" y="0"/>
                </a:cxn>
                <a:cxn ang="0">
                  <a:pos x="55" y="1"/>
                </a:cxn>
                <a:cxn ang="0">
                  <a:pos x="43" y="5"/>
                </a:cxn>
                <a:cxn ang="0">
                  <a:pos x="31" y="11"/>
                </a:cxn>
                <a:cxn ang="0">
                  <a:pos x="21" y="20"/>
                </a:cxn>
                <a:cxn ang="0">
                  <a:pos x="12" y="31"/>
                </a:cxn>
                <a:cxn ang="0">
                  <a:pos x="6" y="42"/>
                </a:cxn>
                <a:cxn ang="0">
                  <a:pos x="1" y="55"/>
                </a:cxn>
                <a:cxn ang="0">
                  <a:pos x="0" y="69"/>
                </a:cxn>
              </a:cxnLst>
              <a:rect l="0" t="0" r="r" b="b"/>
              <a:pathLst>
                <a:path w="138" h="138">
                  <a:moveTo>
                    <a:pt x="0" y="69"/>
                  </a:moveTo>
                  <a:lnTo>
                    <a:pt x="1" y="83"/>
                  </a:lnTo>
                  <a:lnTo>
                    <a:pt x="6" y="95"/>
                  </a:lnTo>
                  <a:lnTo>
                    <a:pt x="12" y="107"/>
                  </a:lnTo>
                  <a:lnTo>
                    <a:pt x="21" y="117"/>
                  </a:lnTo>
                  <a:lnTo>
                    <a:pt x="31" y="126"/>
                  </a:lnTo>
                  <a:lnTo>
                    <a:pt x="43" y="132"/>
                  </a:lnTo>
                  <a:lnTo>
                    <a:pt x="55" y="137"/>
                  </a:lnTo>
                  <a:lnTo>
                    <a:pt x="69" y="138"/>
                  </a:lnTo>
                  <a:lnTo>
                    <a:pt x="83" y="137"/>
                  </a:lnTo>
                  <a:lnTo>
                    <a:pt x="96" y="132"/>
                  </a:lnTo>
                  <a:lnTo>
                    <a:pt x="107" y="126"/>
                  </a:lnTo>
                  <a:lnTo>
                    <a:pt x="118" y="117"/>
                  </a:lnTo>
                  <a:lnTo>
                    <a:pt x="127" y="107"/>
                  </a:lnTo>
                  <a:lnTo>
                    <a:pt x="133" y="95"/>
                  </a:lnTo>
                  <a:lnTo>
                    <a:pt x="137" y="83"/>
                  </a:lnTo>
                  <a:lnTo>
                    <a:pt x="138" y="69"/>
                  </a:lnTo>
                  <a:lnTo>
                    <a:pt x="137" y="55"/>
                  </a:lnTo>
                  <a:lnTo>
                    <a:pt x="133" y="42"/>
                  </a:lnTo>
                  <a:lnTo>
                    <a:pt x="127" y="31"/>
                  </a:lnTo>
                  <a:lnTo>
                    <a:pt x="118" y="20"/>
                  </a:lnTo>
                  <a:lnTo>
                    <a:pt x="107" y="11"/>
                  </a:lnTo>
                  <a:lnTo>
                    <a:pt x="96" y="5"/>
                  </a:lnTo>
                  <a:lnTo>
                    <a:pt x="83" y="1"/>
                  </a:lnTo>
                  <a:lnTo>
                    <a:pt x="69" y="0"/>
                  </a:lnTo>
                  <a:lnTo>
                    <a:pt x="55" y="1"/>
                  </a:lnTo>
                  <a:lnTo>
                    <a:pt x="43" y="5"/>
                  </a:lnTo>
                  <a:lnTo>
                    <a:pt x="31" y="11"/>
                  </a:lnTo>
                  <a:lnTo>
                    <a:pt x="21" y="20"/>
                  </a:lnTo>
                  <a:lnTo>
                    <a:pt x="12" y="31"/>
                  </a:lnTo>
                  <a:lnTo>
                    <a:pt x="6" y="42"/>
                  </a:lnTo>
                  <a:lnTo>
                    <a:pt x="1" y="55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4203" y="2872"/>
              <a:ext cx="40" cy="39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1" y="31"/>
                </a:cxn>
                <a:cxn ang="0">
                  <a:pos x="3" y="24"/>
                </a:cxn>
                <a:cxn ang="0">
                  <a:pos x="7" y="17"/>
                </a:cxn>
                <a:cxn ang="0">
                  <a:pos x="11" y="11"/>
                </a:cxn>
                <a:cxn ang="0">
                  <a:pos x="17" y="6"/>
                </a:cxn>
                <a:cxn ang="0">
                  <a:pos x="24" y="3"/>
                </a:cxn>
                <a:cxn ang="0">
                  <a:pos x="31" y="1"/>
                </a:cxn>
                <a:cxn ang="0">
                  <a:pos x="39" y="0"/>
                </a:cxn>
                <a:cxn ang="0">
                  <a:pos x="47" y="1"/>
                </a:cxn>
                <a:cxn ang="0">
                  <a:pos x="54" y="3"/>
                </a:cxn>
                <a:cxn ang="0">
                  <a:pos x="61" y="6"/>
                </a:cxn>
                <a:cxn ang="0">
                  <a:pos x="67" y="11"/>
                </a:cxn>
                <a:cxn ang="0">
                  <a:pos x="71" y="17"/>
                </a:cxn>
                <a:cxn ang="0">
                  <a:pos x="75" y="24"/>
                </a:cxn>
                <a:cxn ang="0">
                  <a:pos x="77" y="31"/>
                </a:cxn>
                <a:cxn ang="0">
                  <a:pos x="78" y="39"/>
                </a:cxn>
                <a:cxn ang="0">
                  <a:pos x="77" y="47"/>
                </a:cxn>
                <a:cxn ang="0">
                  <a:pos x="75" y="54"/>
                </a:cxn>
                <a:cxn ang="0">
                  <a:pos x="71" y="61"/>
                </a:cxn>
                <a:cxn ang="0">
                  <a:pos x="67" y="66"/>
                </a:cxn>
                <a:cxn ang="0">
                  <a:pos x="61" y="71"/>
                </a:cxn>
                <a:cxn ang="0">
                  <a:pos x="54" y="74"/>
                </a:cxn>
                <a:cxn ang="0">
                  <a:pos x="47" y="77"/>
                </a:cxn>
                <a:cxn ang="0">
                  <a:pos x="39" y="78"/>
                </a:cxn>
                <a:cxn ang="0">
                  <a:pos x="31" y="77"/>
                </a:cxn>
                <a:cxn ang="0">
                  <a:pos x="24" y="74"/>
                </a:cxn>
                <a:cxn ang="0">
                  <a:pos x="17" y="71"/>
                </a:cxn>
                <a:cxn ang="0">
                  <a:pos x="11" y="66"/>
                </a:cxn>
                <a:cxn ang="0">
                  <a:pos x="7" y="61"/>
                </a:cxn>
                <a:cxn ang="0">
                  <a:pos x="3" y="54"/>
                </a:cxn>
                <a:cxn ang="0">
                  <a:pos x="1" y="47"/>
                </a:cxn>
                <a:cxn ang="0">
                  <a:pos x="0" y="39"/>
                </a:cxn>
              </a:cxnLst>
              <a:rect l="0" t="0" r="r" b="b"/>
              <a:pathLst>
                <a:path w="78" h="78">
                  <a:moveTo>
                    <a:pt x="0" y="39"/>
                  </a:moveTo>
                  <a:lnTo>
                    <a:pt x="1" y="31"/>
                  </a:lnTo>
                  <a:lnTo>
                    <a:pt x="3" y="24"/>
                  </a:lnTo>
                  <a:lnTo>
                    <a:pt x="7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1" y="1"/>
                  </a:lnTo>
                  <a:lnTo>
                    <a:pt x="39" y="0"/>
                  </a:lnTo>
                  <a:lnTo>
                    <a:pt x="47" y="1"/>
                  </a:lnTo>
                  <a:lnTo>
                    <a:pt x="54" y="3"/>
                  </a:lnTo>
                  <a:lnTo>
                    <a:pt x="61" y="6"/>
                  </a:lnTo>
                  <a:lnTo>
                    <a:pt x="67" y="11"/>
                  </a:lnTo>
                  <a:lnTo>
                    <a:pt x="71" y="17"/>
                  </a:lnTo>
                  <a:lnTo>
                    <a:pt x="75" y="24"/>
                  </a:lnTo>
                  <a:lnTo>
                    <a:pt x="77" y="31"/>
                  </a:lnTo>
                  <a:lnTo>
                    <a:pt x="78" y="39"/>
                  </a:lnTo>
                  <a:lnTo>
                    <a:pt x="77" y="47"/>
                  </a:lnTo>
                  <a:lnTo>
                    <a:pt x="75" y="54"/>
                  </a:lnTo>
                  <a:lnTo>
                    <a:pt x="71" y="61"/>
                  </a:lnTo>
                  <a:lnTo>
                    <a:pt x="67" y="66"/>
                  </a:lnTo>
                  <a:lnTo>
                    <a:pt x="61" y="71"/>
                  </a:lnTo>
                  <a:lnTo>
                    <a:pt x="54" y="74"/>
                  </a:lnTo>
                  <a:lnTo>
                    <a:pt x="47" y="77"/>
                  </a:lnTo>
                  <a:lnTo>
                    <a:pt x="39" y="78"/>
                  </a:lnTo>
                  <a:lnTo>
                    <a:pt x="31" y="77"/>
                  </a:lnTo>
                  <a:lnTo>
                    <a:pt x="24" y="74"/>
                  </a:lnTo>
                  <a:lnTo>
                    <a:pt x="17" y="71"/>
                  </a:lnTo>
                  <a:lnTo>
                    <a:pt x="11" y="66"/>
                  </a:lnTo>
                  <a:lnTo>
                    <a:pt x="7" y="61"/>
                  </a:lnTo>
                  <a:lnTo>
                    <a:pt x="3" y="54"/>
                  </a:lnTo>
                  <a:lnTo>
                    <a:pt x="1" y="47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4863" y="2323"/>
              <a:ext cx="88" cy="87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3" y="104"/>
                </a:cxn>
                <a:cxn ang="0">
                  <a:pos x="7" y="120"/>
                </a:cxn>
                <a:cxn ang="0">
                  <a:pos x="15" y="135"/>
                </a:cxn>
                <a:cxn ang="0">
                  <a:pos x="26" y="148"/>
                </a:cxn>
                <a:cxn ang="0">
                  <a:pos x="40" y="158"/>
                </a:cxn>
                <a:cxn ang="0">
                  <a:pos x="55" y="166"/>
                </a:cxn>
                <a:cxn ang="0">
                  <a:pos x="71" y="171"/>
                </a:cxn>
                <a:cxn ang="0">
                  <a:pos x="89" y="173"/>
                </a:cxn>
                <a:cxn ang="0">
                  <a:pos x="106" y="171"/>
                </a:cxn>
                <a:cxn ang="0">
                  <a:pos x="124" y="166"/>
                </a:cxn>
                <a:cxn ang="0">
                  <a:pos x="139" y="158"/>
                </a:cxn>
                <a:cxn ang="0">
                  <a:pos x="151" y="148"/>
                </a:cxn>
                <a:cxn ang="0">
                  <a:pos x="162" y="135"/>
                </a:cxn>
                <a:cxn ang="0">
                  <a:pos x="170" y="120"/>
                </a:cxn>
                <a:cxn ang="0">
                  <a:pos x="174" y="104"/>
                </a:cxn>
                <a:cxn ang="0">
                  <a:pos x="177" y="87"/>
                </a:cxn>
                <a:cxn ang="0">
                  <a:pos x="173" y="63"/>
                </a:cxn>
                <a:cxn ang="0">
                  <a:pos x="173" y="63"/>
                </a:cxn>
                <a:cxn ang="0">
                  <a:pos x="169" y="49"/>
                </a:cxn>
                <a:cxn ang="0">
                  <a:pos x="162" y="37"/>
                </a:cxn>
                <a:cxn ang="0">
                  <a:pos x="153" y="27"/>
                </a:cxn>
                <a:cxn ang="0">
                  <a:pos x="142" y="18"/>
                </a:cxn>
                <a:cxn ang="0">
                  <a:pos x="131" y="11"/>
                </a:cxn>
                <a:cxn ang="0">
                  <a:pos x="117" y="5"/>
                </a:cxn>
                <a:cxn ang="0">
                  <a:pos x="104" y="1"/>
                </a:cxn>
                <a:cxn ang="0">
                  <a:pos x="89" y="0"/>
                </a:cxn>
                <a:cxn ang="0">
                  <a:pos x="71" y="3"/>
                </a:cxn>
                <a:cxn ang="0">
                  <a:pos x="55" y="7"/>
                </a:cxn>
                <a:cxn ang="0">
                  <a:pos x="40" y="15"/>
                </a:cxn>
                <a:cxn ang="0">
                  <a:pos x="26" y="26"/>
                </a:cxn>
                <a:cxn ang="0">
                  <a:pos x="15" y="38"/>
                </a:cxn>
                <a:cxn ang="0">
                  <a:pos x="7" y="53"/>
                </a:cxn>
                <a:cxn ang="0">
                  <a:pos x="3" y="69"/>
                </a:cxn>
                <a:cxn ang="0">
                  <a:pos x="0" y="87"/>
                </a:cxn>
              </a:cxnLst>
              <a:rect l="0" t="0" r="r" b="b"/>
              <a:pathLst>
                <a:path w="177" h="173">
                  <a:moveTo>
                    <a:pt x="0" y="87"/>
                  </a:moveTo>
                  <a:lnTo>
                    <a:pt x="3" y="104"/>
                  </a:lnTo>
                  <a:lnTo>
                    <a:pt x="7" y="120"/>
                  </a:lnTo>
                  <a:lnTo>
                    <a:pt x="15" y="135"/>
                  </a:lnTo>
                  <a:lnTo>
                    <a:pt x="26" y="148"/>
                  </a:lnTo>
                  <a:lnTo>
                    <a:pt x="40" y="158"/>
                  </a:lnTo>
                  <a:lnTo>
                    <a:pt x="55" y="166"/>
                  </a:lnTo>
                  <a:lnTo>
                    <a:pt x="71" y="171"/>
                  </a:lnTo>
                  <a:lnTo>
                    <a:pt x="89" y="173"/>
                  </a:lnTo>
                  <a:lnTo>
                    <a:pt x="106" y="171"/>
                  </a:lnTo>
                  <a:lnTo>
                    <a:pt x="124" y="166"/>
                  </a:lnTo>
                  <a:lnTo>
                    <a:pt x="139" y="158"/>
                  </a:lnTo>
                  <a:lnTo>
                    <a:pt x="151" y="148"/>
                  </a:lnTo>
                  <a:lnTo>
                    <a:pt x="162" y="135"/>
                  </a:lnTo>
                  <a:lnTo>
                    <a:pt x="170" y="120"/>
                  </a:lnTo>
                  <a:lnTo>
                    <a:pt x="174" y="104"/>
                  </a:lnTo>
                  <a:lnTo>
                    <a:pt x="177" y="87"/>
                  </a:lnTo>
                  <a:lnTo>
                    <a:pt x="173" y="63"/>
                  </a:lnTo>
                  <a:lnTo>
                    <a:pt x="173" y="63"/>
                  </a:lnTo>
                  <a:lnTo>
                    <a:pt x="169" y="49"/>
                  </a:lnTo>
                  <a:lnTo>
                    <a:pt x="162" y="37"/>
                  </a:lnTo>
                  <a:lnTo>
                    <a:pt x="153" y="27"/>
                  </a:lnTo>
                  <a:lnTo>
                    <a:pt x="142" y="18"/>
                  </a:lnTo>
                  <a:lnTo>
                    <a:pt x="131" y="11"/>
                  </a:lnTo>
                  <a:lnTo>
                    <a:pt x="117" y="5"/>
                  </a:lnTo>
                  <a:lnTo>
                    <a:pt x="104" y="1"/>
                  </a:lnTo>
                  <a:lnTo>
                    <a:pt x="89" y="0"/>
                  </a:lnTo>
                  <a:lnTo>
                    <a:pt x="71" y="3"/>
                  </a:lnTo>
                  <a:lnTo>
                    <a:pt x="55" y="7"/>
                  </a:lnTo>
                  <a:lnTo>
                    <a:pt x="40" y="15"/>
                  </a:lnTo>
                  <a:lnTo>
                    <a:pt x="26" y="26"/>
                  </a:lnTo>
                  <a:lnTo>
                    <a:pt x="15" y="38"/>
                  </a:lnTo>
                  <a:lnTo>
                    <a:pt x="7" y="53"/>
                  </a:lnTo>
                  <a:lnTo>
                    <a:pt x="3" y="69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4875" y="2335"/>
              <a:ext cx="65" cy="63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2" y="51"/>
                </a:cxn>
                <a:cxn ang="0">
                  <a:pos x="5" y="38"/>
                </a:cxn>
                <a:cxn ang="0">
                  <a:pos x="12" y="28"/>
                </a:cxn>
                <a:cxn ang="0">
                  <a:pos x="20" y="19"/>
                </a:cxn>
                <a:cxn ang="0">
                  <a:pos x="29" y="11"/>
                </a:cxn>
                <a:cxn ang="0">
                  <a:pos x="41" y="5"/>
                </a:cxn>
                <a:cxn ang="0">
                  <a:pos x="52" y="2"/>
                </a:cxn>
                <a:cxn ang="0">
                  <a:pos x="66" y="0"/>
                </a:cxn>
                <a:cxn ang="0">
                  <a:pos x="77" y="2"/>
                </a:cxn>
                <a:cxn ang="0">
                  <a:pos x="87" y="4"/>
                </a:cxn>
                <a:cxn ang="0">
                  <a:pos x="96" y="7"/>
                </a:cxn>
                <a:cxn ang="0">
                  <a:pos x="105" y="13"/>
                </a:cxn>
                <a:cxn ang="0">
                  <a:pos x="112" y="20"/>
                </a:cxn>
                <a:cxn ang="0">
                  <a:pos x="119" y="28"/>
                </a:cxn>
                <a:cxn ang="0">
                  <a:pos x="125" y="36"/>
                </a:cxn>
                <a:cxn ang="0">
                  <a:pos x="128" y="46"/>
                </a:cxn>
                <a:cxn ang="0">
                  <a:pos x="128" y="49"/>
                </a:cxn>
                <a:cxn ang="0">
                  <a:pos x="131" y="54"/>
                </a:cxn>
                <a:cxn ang="0">
                  <a:pos x="132" y="61"/>
                </a:cxn>
                <a:cxn ang="0">
                  <a:pos x="132" y="64"/>
                </a:cxn>
                <a:cxn ang="0">
                  <a:pos x="131" y="76"/>
                </a:cxn>
                <a:cxn ang="0">
                  <a:pos x="126" y="88"/>
                </a:cxn>
                <a:cxn ang="0">
                  <a:pos x="120" y="99"/>
                </a:cxn>
                <a:cxn ang="0">
                  <a:pos x="112" y="109"/>
                </a:cxn>
                <a:cxn ang="0">
                  <a:pos x="103" y="117"/>
                </a:cxn>
                <a:cxn ang="0">
                  <a:pos x="92" y="122"/>
                </a:cxn>
                <a:cxn ang="0">
                  <a:pos x="79" y="126"/>
                </a:cxn>
                <a:cxn ang="0">
                  <a:pos x="66" y="127"/>
                </a:cxn>
                <a:cxn ang="0">
                  <a:pos x="52" y="126"/>
                </a:cxn>
                <a:cxn ang="0">
                  <a:pos x="41" y="122"/>
                </a:cxn>
                <a:cxn ang="0">
                  <a:pos x="29" y="117"/>
                </a:cxn>
                <a:cxn ang="0">
                  <a:pos x="20" y="109"/>
                </a:cxn>
                <a:cxn ang="0">
                  <a:pos x="12" y="99"/>
                </a:cxn>
                <a:cxn ang="0">
                  <a:pos x="5" y="88"/>
                </a:cxn>
                <a:cxn ang="0">
                  <a:pos x="2" y="76"/>
                </a:cxn>
                <a:cxn ang="0">
                  <a:pos x="0" y="64"/>
                </a:cxn>
              </a:cxnLst>
              <a:rect l="0" t="0" r="r" b="b"/>
              <a:pathLst>
                <a:path w="132" h="127">
                  <a:moveTo>
                    <a:pt x="0" y="64"/>
                  </a:moveTo>
                  <a:lnTo>
                    <a:pt x="2" y="51"/>
                  </a:lnTo>
                  <a:lnTo>
                    <a:pt x="5" y="38"/>
                  </a:lnTo>
                  <a:lnTo>
                    <a:pt x="12" y="28"/>
                  </a:lnTo>
                  <a:lnTo>
                    <a:pt x="20" y="19"/>
                  </a:lnTo>
                  <a:lnTo>
                    <a:pt x="29" y="11"/>
                  </a:lnTo>
                  <a:lnTo>
                    <a:pt x="41" y="5"/>
                  </a:lnTo>
                  <a:lnTo>
                    <a:pt x="52" y="2"/>
                  </a:lnTo>
                  <a:lnTo>
                    <a:pt x="66" y="0"/>
                  </a:lnTo>
                  <a:lnTo>
                    <a:pt x="77" y="2"/>
                  </a:lnTo>
                  <a:lnTo>
                    <a:pt x="87" y="4"/>
                  </a:lnTo>
                  <a:lnTo>
                    <a:pt x="96" y="7"/>
                  </a:lnTo>
                  <a:lnTo>
                    <a:pt x="105" y="13"/>
                  </a:lnTo>
                  <a:lnTo>
                    <a:pt x="112" y="20"/>
                  </a:lnTo>
                  <a:lnTo>
                    <a:pt x="119" y="28"/>
                  </a:lnTo>
                  <a:lnTo>
                    <a:pt x="125" y="36"/>
                  </a:lnTo>
                  <a:lnTo>
                    <a:pt x="128" y="46"/>
                  </a:lnTo>
                  <a:lnTo>
                    <a:pt x="128" y="49"/>
                  </a:lnTo>
                  <a:lnTo>
                    <a:pt x="131" y="54"/>
                  </a:lnTo>
                  <a:lnTo>
                    <a:pt x="132" y="61"/>
                  </a:lnTo>
                  <a:lnTo>
                    <a:pt x="132" y="64"/>
                  </a:lnTo>
                  <a:lnTo>
                    <a:pt x="131" y="76"/>
                  </a:lnTo>
                  <a:lnTo>
                    <a:pt x="126" y="88"/>
                  </a:lnTo>
                  <a:lnTo>
                    <a:pt x="120" y="99"/>
                  </a:lnTo>
                  <a:lnTo>
                    <a:pt x="112" y="109"/>
                  </a:lnTo>
                  <a:lnTo>
                    <a:pt x="103" y="117"/>
                  </a:lnTo>
                  <a:lnTo>
                    <a:pt x="92" y="122"/>
                  </a:lnTo>
                  <a:lnTo>
                    <a:pt x="79" y="126"/>
                  </a:lnTo>
                  <a:lnTo>
                    <a:pt x="66" y="127"/>
                  </a:lnTo>
                  <a:lnTo>
                    <a:pt x="52" y="126"/>
                  </a:lnTo>
                  <a:lnTo>
                    <a:pt x="41" y="122"/>
                  </a:lnTo>
                  <a:lnTo>
                    <a:pt x="29" y="117"/>
                  </a:lnTo>
                  <a:lnTo>
                    <a:pt x="20" y="109"/>
                  </a:lnTo>
                  <a:lnTo>
                    <a:pt x="12" y="99"/>
                  </a:lnTo>
                  <a:lnTo>
                    <a:pt x="5" y="88"/>
                  </a:lnTo>
                  <a:lnTo>
                    <a:pt x="2" y="76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90136" y="1143000"/>
            <a:ext cx="4334263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Clean up with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Dynamic Data Websites!</a:t>
            </a: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Now with 50% 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more Scaffolding!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1113</Words>
  <Application>Microsoft Office PowerPoint</Application>
  <PresentationFormat>On-screen Show (4:3)</PresentationFormat>
  <Paragraphs>265</Paragraphs>
  <Slides>12</Slides>
  <Notes>0</Notes>
  <HiddenSlides>0</HiddenSlides>
  <MMClips>4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1_Office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Mike</dc:creator>
  <cp:lastModifiedBy>Mike</cp:lastModifiedBy>
  <cp:revision>61</cp:revision>
  <dcterms:created xsi:type="dcterms:W3CDTF">2008-02-10T20:05:06Z</dcterms:created>
  <dcterms:modified xsi:type="dcterms:W3CDTF">2008-02-16T19:58:52Z</dcterms:modified>
</cp:coreProperties>
</file>