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4" r:id="rId5"/>
    <p:sldId id="275" r:id="rId6"/>
    <p:sldId id="256" r:id="rId7"/>
    <p:sldId id="277" r:id="rId8"/>
    <p:sldId id="278" r:id="rId9"/>
    <p:sldId id="279" r:id="rId10"/>
    <p:sldId id="259" r:id="rId11"/>
    <p:sldId id="261" r:id="rId12"/>
    <p:sldId id="262" r:id="rId13"/>
    <p:sldId id="263" r:id="rId14"/>
    <p:sldId id="264" r:id="rId15"/>
    <p:sldId id="265" r:id="rId16"/>
    <p:sldId id="267" r:id="rId17"/>
    <p:sldId id="272" r:id="rId18"/>
    <p:sldId id="271" r:id="rId19"/>
    <p:sldId id="270" r:id="rId20"/>
    <p:sldId id="280" r:id="rId21"/>
    <p:sldId id="281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5667" autoAdjust="0"/>
  </p:normalViewPr>
  <p:slideViewPr>
    <p:cSldViewPr>
      <p:cViewPr varScale="1">
        <p:scale>
          <a:sx n="75" d="100"/>
          <a:sy n="75" d="100"/>
        </p:scale>
        <p:origin x="-3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Productivity</c:v>
                </c:pt>
              </c:strCache>
            </c:strRef>
          </c:tx>
          <c:spPr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Abacus</c:v>
                </c:pt>
                <c:pt idx="1">
                  <c:v>Babbage</c:v>
                </c:pt>
                <c:pt idx="2">
                  <c:v>HAL</c:v>
                </c:pt>
                <c:pt idx="3">
                  <c:v>GLaDOS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8.5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</c:v>
                </c:pt>
              </c:strCache>
            </c:strRef>
          </c:tx>
          <c:spPr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Abacus</c:v>
                </c:pt>
                <c:pt idx="1">
                  <c:v>Babbage</c:v>
                </c:pt>
                <c:pt idx="2">
                  <c:v>HAL</c:v>
                </c:pt>
                <c:pt idx="3">
                  <c:v>GLaDOS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2</c:v>
                </c:pt>
                <c:pt idx="2">
                  <c:v>5.5</c:v>
                </c:pt>
                <c:pt idx="3">
                  <c:v>7.9</c:v>
                </c:pt>
              </c:numCache>
            </c:numRef>
          </c:val>
        </c:ser>
        <c:marker val="1"/>
        <c:axId val="40689664"/>
        <c:axId val="40691200"/>
      </c:lineChart>
      <c:catAx>
        <c:axId val="40689664"/>
        <c:scaling>
          <c:orientation val="minMax"/>
        </c:scaling>
        <c:axPos val="b"/>
        <c:majorTickMark val="none"/>
        <c:tickLblPos val="nextTo"/>
        <c:crossAx val="40691200"/>
        <c:crosses val="autoZero"/>
        <c:auto val="1"/>
        <c:lblAlgn val="ctr"/>
        <c:lblOffset val="100"/>
      </c:catAx>
      <c:valAx>
        <c:axId val="40691200"/>
        <c:scaling>
          <c:orientation val="minMax"/>
        </c:scaling>
        <c:axPos val="l"/>
        <c:numFmt formatCode="General" sourceLinked="1"/>
        <c:majorTickMark val="none"/>
        <c:tickLblPos val="nextTo"/>
        <c:crossAx val="40689664"/>
        <c:crosses val="autoZero"/>
        <c:crossBetween val="between"/>
      </c:valAx>
      <c:spPr>
        <a:gradFill flip="none" rotWithShape="1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2700000" scaled="0"/>
          <a:tileRect/>
        </a:gradFill>
        <a:ln>
          <a:noFill/>
        </a:ln>
        <a:effectLst>
          <a:outerShdw blurRad="241300" dist="76200" dir="2700000" algn="tl" rotWithShape="0">
            <a:srgbClr val="EEECE1">
              <a:alpha val="40000"/>
            </a:srgbClr>
          </a:outerShdw>
        </a:effectLst>
        <a:scene3d>
          <a:camera prst="orthographicFront"/>
          <a:lightRig rig="threePt" dir="t"/>
        </a:scene3d>
        <a:sp3d/>
      </c:spPr>
    </c:plotArea>
    <c:legend>
      <c:legendPos val="b"/>
      <c:layout>
        <c:manualLayout>
          <c:xMode val="edge"/>
          <c:yMode val="edge"/>
          <c:x val="0.29655806785619687"/>
          <c:y val="0.93350674915635501"/>
          <c:w val="0.46040068385947197"/>
          <c:h val="5.4588488938882684E-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773EE-45F8-4872-ADEA-EF4D38946BE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DB7DEC9F-0F15-4DB1-83D2-DE1CD6C09602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E98648C0-F765-4D42-B79E-81A3CAE299A4}" type="parTrans" cxnId="{1B110EE4-2C1B-4CC9-A73F-EC598E14D9F4}">
      <dgm:prSet/>
      <dgm:spPr/>
      <dgm:t>
        <a:bodyPr/>
        <a:lstStyle/>
        <a:p>
          <a:endParaRPr lang="en-US"/>
        </a:p>
      </dgm:t>
    </dgm:pt>
    <dgm:pt modelId="{F9226874-B7C5-4240-8A36-322990A7EFDE}" type="sibTrans" cxnId="{1B110EE4-2C1B-4CC9-A73F-EC598E14D9F4}">
      <dgm:prSet/>
      <dgm:spPr/>
      <dgm:t>
        <a:bodyPr/>
        <a:lstStyle/>
        <a:p>
          <a:endParaRPr lang="en-US"/>
        </a:p>
      </dgm:t>
    </dgm:pt>
    <dgm:pt modelId="{98ED5E3A-9F60-428D-A38D-28150C81F2BD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A75C4D47-591F-4BC8-8AA8-CCECB31E77D4}" type="parTrans" cxnId="{B3408813-1E71-4E73-AAF4-DE5DBA3EA7C8}">
      <dgm:prSet/>
      <dgm:spPr/>
      <dgm:t>
        <a:bodyPr/>
        <a:lstStyle/>
        <a:p>
          <a:endParaRPr lang="en-US"/>
        </a:p>
      </dgm:t>
    </dgm:pt>
    <dgm:pt modelId="{1A220BDC-3FF6-4968-B1B3-7094E21CFBAD}" type="sibTrans" cxnId="{B3408813-1E71-4E73-AAF4-DE5DBA3EA7C8}">
      <dgm:prSet/>
      <dgm:spPr/>
      <dgm:t>
        <a:bodyPr/>
        <a:lstStyle/>
        <a:p>
          <a:endParaRPr lang="en-US"/>
        </a:p>
      </dgm:t>
    </dgm:pt>
    <dgm:pt modelId="{DE21E48D-C7F9-4CB9-8713-45CE6C62E848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15B648C9-FF44-4AD7-8DDF-CF58C90DD325}" type="parTrans" cxnId="{CD38D5E9-7E3C-4AB7-9FC0-54BDA0D2FFB8}">
      <dgm:prSet/>
      <dgm:spPr/>
      <dgm:t>
        <a:bodyPr/>
        <a:lstStyle/>
        <a:p>
          <a:endParaRPr lang="en-US"/>
        </a:p>
      </dgm:t>
    </dgm:pt>
    <dgm:pt modelId="{01FDD145-59B4-454E-B515-8110C53F285E}" type="sibTrans" cxnId="{CD38D5E9-7E3C-4AB7-9FC0-54BDA0D2FFB8}">
      <dgm:prSet/>
      <dgm:spPr/>
      <dgm:t>
        <a:bodyPr/>
        <a:lstStyle/>
        <a:p>
          <a:endParaRPr lang="en-US"/>
        </a:p>
      </dgm:t>
    </dgm:pt>
    <dgm:pt modelId="{8FD2C7F6-1F50-4AB4-A02A-1137E1A3DE29}" type="pres">
      <dgm:prSet presAssocID="{ED4773EE-45F8-4872-ADEA-EF4D38946BE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326B345-8781-4D94-814A-4185613B1CB4}" type="pres">
      <dgm:prSet presAssocID="{DB7DEC9F-0F15-4DB1-83D2-DE1CD6C0960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BB675-A8C3-40CB-A01B-E99DD0B8F353}" type="pres">
      <dgm:prSet presAssocID="{DB7DEC9F-0F15-4DB1-83D2-DE1CD6C09602}" presName="gear1srcNode" presStyleLbl="node1" presStyleIdx="0" presStyleCnt="3"/>
      <dgm:spPr/>
      <dgm:t>
        <a:bodyPr/>
        <a:lstStyle/>
        <a:p>
          <a:endParaRPr lang="en-US"/>
        </a:p>
      </dgm:t>
    </dgm:pt>
    <dgm:pt modelId="{0623F985-7249-4FEE-A343-C8FFCD9FE56D}" type="pres">
      <dgm:prSet presAssocID="{DB7DEC9F-0F15-4DB1-83D2-DE1CD6C09602}" presName="gear1dstNode" presStyleLbl="node1" presStyleIdx="0" presStyleCnt="3"/>
      <dgm:spPr/>
      <dgm:t>
        <a:bodyPr/>
        <a:lstStyle/>
        <a:p>
          <a:endParaRPr lang="en-US"/>
        </a:p>
      </dgm:t>
    </dgm:pt>
    <dgm:pt modelId="{859D02E5-9152-4301-9DB7-3C680121D0B0}" type="pres">
      <dgm:prSet presAssocID="{98ED5E3A-9F60-428D-A38D-28150C81F2BD}" presName="gear2" presStyleLbl="node1" presStyleIdx="1" presStyleCnt="3" custScaleX="102500" custScaleY="102500" custLinFactNeighborY="93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F19A5-C548-4BB9-82A5-D587CE2225AC}" type="pres">
      <dgm:prSet presAssocID="{98ED5E3A-9F60-428D-A38D-28150C81F2BD}" presName="gear2srcNode" presStyleLbl="node1" presStyleIdx="1" presStyleCnt="3"/>
      <dgm:spPr/>
      <dgm:t>
        <a:bodyPr/>
        <a:lstStyle/>
        <a:p>
          <a:endParaRPr lang="en-US"/>
        </a:p>
      </dgm:t>
    </dgm:pt>
    <dgm:pt modelId="{C5F19D2E-9A71-4D49-8A68-2F6348E97F3F}" type="pres">
      <dgm:prSet presAssocID="{98ED5E3A-9F60-428D-A38D-28150C81F2BD}" presName="gear2dstNode" presStyleLbl="node1" presStyleIdx="1" presStyleCnt="3"/>
      <dgm:spPr/>
      <dgm:t>
        <a:bodyPr/>
        <a:lstStyle/>
        <a:p>
          <a:endParaRPr lang="en-US"/>
        </a:p>
      </dgm:t>
    </dgm:pt>
    <dgm:pt modelId="{802253C3-03FF-4588-9A16-AA226A9566DF}" type="pres">
      <dgm:prSet presAssocID="{DE21E48D-C7F9-4CB9-8713-45CE6C62E848}" presName="gear3" presStyleLbl="node1" presStyleIdx="2" presStyleCnt="3" custScaleX="87094" custScaleY="87094" custLinFactNeighborX="-5932" custLinFactNeighborY="1359"/>
      <dgm:spPr/>
      <dgm:t>
        <a:bodyPr/>
        <a:lstStyle/>
        <a:p>
          <a:endParaRPr lang="en-US"/>
        </a:p>
      </dgm:t>
    </dgm:pt>
    <dgm:pt modelId="{FC586123-7B9A-4856-8EC3-8A2C78540D24}" type="pres">
      <dgm:prSet presAssocID="{DE21E48D-C7F9-4CB9-8713-45CE6C62E84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8D583-0C62-45AF-9428-51B19C4F4D85}" type="pres">
      <dgm:prSet presAssocID="{DE21E48D-C7F9-4CB9-8713-45CE6C62E848}" presName="gear3srcNode" presStyleLbl="node1" presStyleIdx="2" presStyleCnt="3"/>
      <dgm:spPr/>
      <dgm:t>
        <a:bodyPr/>
        <a:lstStyle/>
        <a:p>
          <a:endParaRPr lang="en-US"/>
        </a:p>
      </dgm:t>
    </dgm:pt>
    <dgm:pt modelId="{20A8E59B-683B-4822-A596-28390AF265DC}" type="pres">
      <dgm:prSet presAssocID="{DE21E48D-C7F9-4CB9-8713-45CE6C62E848}" presName="gear3dstNode" presStyleLbl="node1" presStyleIdx="2" presStyleCnt="3"/>
      <dgm:spPr/>
      <dgm:t>
        <a:bodyPr/>
        <a:lstStyle/>
        <a:p>
          <a:endParaRPr lang="en-US"/>
        </a:p>
      </dgm:t>
    </dgm:pt>
    <dgm:pt modelId="{FCF3BDD9-E3A9-43E6-A029-87A42817DCF7}" type="pres">
      <dgm:prSet presAssocID="{F9226874-B7C5-4240-8A36-322990A7EFD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40EF3E3-0251-4C50-944E-C95BC10F714F}" type="pres">
      <dgm:prSet presAssocID="{1A220BDC-3FF6-4968-B1B3-7094E21CFBAD}" presName="connector2" presStyleLbl="sibTrans2D1" presStyleIdx="1" presStyleCnt="3" custAng="20990465" custLinFactNeighborX="-8419" custLinFactNeighborY="5516"/>
      <dgm:spPr/>
      <dgm:t>
        <a:bodyPr/>
        <a:lstStyle/>
        <a:p>
          <a:endParaRPr lang="en-US"/>
        </a:p>
      </dgm:t>
    </dgm:pt>
    <dgm:pt modelId="{C330E981-5AC7-4BC0-AF9E-3B1D7F2F3BCA}" type="pres">
      <dgm:prSet presAssocID="{01FDD145-59B4-454E-B515-8110C53F285E}" presName="connector3" presStyleLbl="sibTrans2D1" presStyleIdx="2" presStyleCnt="3" custAng="7362268" custLinFactNeighborX="-6004" custLinFactNeighborY="8511"/>
      <dgm:spPr/>
      <dgm:t>
        <a:bodyPr/>
        <a:lstStyle/>
        <a:p>
          <a:endParaRPr lang="en-US"/>
        </a:p>
      </dgm:t>
    </dgm:pt>
  </dgm:ptLst>
  <dgm:cxnLst>
    <dgm:cxn modelId="{AB30E1B2-5189-44DA-877C-2990D6378F63}" type="presOf" srcId="{98ED5E3A-9F60-428D-A38D-28150C81F2BD}" destId="{859D02E5-9152-4301-9DB7-3C680121D0B0}" srcOrd="0" destOrd="0" presId="urn:microsoft.com/office/officeart/2005/8/layout/gear1"/>
    <dgm:cxn modelId="{73E9FC3A-B18F-436E-BAE2-D0F551AD9A64}" type="presOf" srcId="{DE21E48D-C7F9-4CB9-8713-45CE6C62E848}" destId="{20A8E59B-683B-4822-A596-28390AF265DC}" srcOrd="3" destOrd="0" presId="urn:microsoft.com/office/officeart/2005/8/layout/gear1"/>
    <dgm:cxn modelId="{741442A0-7032-4EDC-B0F5-85B69B6741EC}" type="presOf" srcId="{DB7DEC9F-0F15-4DB1-83D2-DE1CD6C09602}" destId="{0623F985-7249-4FEE-A343-C8FFCD9FE56D}" srcOrd="2" destOrd="0" presId="urn:microsoft.com/office/officeart/2005/8/layout/gear1"/>
    <dgm:cxn modelId="{22105086-8E77-44D6-A690-A3583B8A5F22}" type="presOf" srcId="{01FDD145-59B4-454E-B515-8110C53F285E}" destId="{C330E981-5AC7-4BC0-AF9E-3B1D7F2F3BCA}" srcOrd="0" destOrd="0" presId="urn:microsoft.com/office/officeart/2005/8/layout/gear1"/>
    <dgm:cxn modelId="{775E16F8-1650-4992-98C0-BC1D69BD3942}" type="presOf" srcId="{DB7DEC9F-0F15-4DB1-83D2-DE1CD6C09602}" destId="{9326B345-8781-4D94-814A-4185613B1CB4}" srcOrd="0" destOrd="0" presId="urn:microsoft.com/office/officeart/2005/8/layout/gear1"/>
    <dgm:cxn modelId="{CD38D5E9-7E3C-4AB7-9FC0-54BDA0D2FFB8}" srcId="{ED4773EE-45F8-4872-ADEA-EF4D38946BE9}" destId="{DE21E48D-C7F9-4CB9-8713-45CE6C62E848}" srcOrd="2" destOrd="0" parTransId="{15B648C9-FF44-4AD7-8DDF-CF58C90DD325}" sibTransId="{01FDD145-59B4-454E-B515-8110C53F285E}"/>
    <dgm:cxn modelId="{87E9D6A9-2DAF-4353-AD36-E0F82CD2B265}" type="presOf" srcId="{DE21E48D-C7F9-4CB9-8713-45CE6C62E848}" destId="{802253C3-03FF-4588-9A16-AA226A9566DF}" srcOrd="0" destOrd="0" presId="urn:microsoft.com/office/officeart/2005/8/layout/gear1"/>
    <dgm:cxn modelId="{9E5415F3-522D-4676-BCEB-66009320CABF}" type="presOf" srcId="{DE21E48D-C7F9-4CB9-8713-45CE6C62E848}" destId="{FC586123-7B9A-4856-8EC3-8A2C78540D24}" srcOrd="1" destOrd="0" presId="urn:microsoft.com/office/officeart/2005/8/layout/gear1"/>
    <dgm:cxn modelId="{B3408813-1E71-4E73-AAF4-DE5DBA3EA7C8}" srcId="{ED4773EE-45F8-4872-ADEA-EF4D38946BE9}" destId="{98ED5E3A-9F60-428D-A38D-28150C81F2BD}" srcOrd="1" destOrd="0" parTransId="{A75C4D47-591F-4BC8-8AA8-CCECB31E77D4}" sibTransId="{1A220BDC-3FF6-4968-B1B3-7094E21CFBAD}"/>
    <dgm:cxn modelId="{82B8C64B-F6C6-407B-84A9-886E62556018}" type="presOf" srcId="{DB7DEC9F-0F15-4DB1-83D2-DE1CD6C09602}" destId="{56DBB675-A8C3-40CB-A01B-E99DD0B8F353}" srcOrd="1" destOrd="0" presId="urn:microsoft.com/office/officeart/2005/8/layout/gear1"/>
    <dgm:cxn modelId="{DA0D3E9E-D348-4FC9-9EF3-FB3102BA0A30}" type="presOf" srcId="{98ED5E3A-9F60-428D-A38D-28150C81F2BD}" destId="{C5F19D2E-9A71-4D49-8A68-2F6348E97F3F}" srcOrd="2" destOrd="0" presId="urn:microsoft.com/office/officeart/2005/8/layout/gear1"/>
    <dgm:cxn modelId="{7ACD4B24-9763-4E61-92F3-2B0F2BAB21DC}" type="presOf" srcId="{DE21E48D-C7F9-4CB9-8713-45CE6C62E848}" destId="{4708D583-0C62-45AF-9428-51B19C4F4D85}" srcOrd="2" destOrd="0" presId="urn:microsoft.com/office/officeart/2005/8/layout/gear1"/>
    <dgm:cxn modelId="{6A6A8846-7BF4-4BAD-9F47-3E4B7126A09A}" type="presOf" srcId="{F9226874-B7C5-4240-8A36-322990A7EFDE}" destId="{FCF3BDD9-E3A9-43E6-A029-87A42817DCF7}" srcOrd="0" destOrd="0" presId="urn:microsoft.com/office/officeart/2005/8/layout/gear1"/>
    <dgm:cxn modelId="{882A3D3D-AC3F-480E-84F0-E1322C8EC3E2}" type="presOf" srcId="{98ED5E3A-9F60-428D-A38D-28150C81F2BD}" destId="{1B6F19A5-C548-4BB9-82A5-D587CE2225AC}" srcOrd="1" destOrd="0" presId="urn:microsoft.com/office/officeart/2005/8/layout/gear1"/>
    <dgm:cxn modelId="{94CA384B-D416-47EC-8261-53B9F09CF69E}" type="presOf" srcId="{1A220BDC-3FF6-4968-B1B3-7094E21CFBAD}" destId="{A40EF3E3-0251-4C50-944E-C95BC10F714F}" srcOrd="0" destOrd="0" presId="urn:microsoft.com/office/officeart/2005/8/layout/gear1"/>
    <dgm:cxn modelId="{1B110EE4-2C1B-4CC9-A73F-EC598E14D9F4}" srcId="{ED4773EE-45F8-4872-ADEA-EF4D38946BE9}" destId="{DB7DEC9F-0F15-4DB1-83D2-DE1CD6C09602}" srcOrd="0" destOrd="0" parTransId="{E98648C0-F765-4D42-B79E-81A3CAE299A4}" sibTransId="{F9226874-B7C5-4240-8A36-322990A7EFDE}"/>
    <dgm:cxn modelId="{9A929163-876A-4268-874F-569D7F77F6E9}" type="presOf" srcId="{ED4773EE-45F8-4872-ADEA-EF4D38946BE9}" destId="{8FD2C7F6-1F50-4AB4-A02A-1137E1A3DE29}" srcOrd="0" destOrd="0" presId="urn:microsoft.com/office/officeart/2005/8/layout/gear1"/>
    <dgm:cxn modelId="{9D81C5FC-0FC2-49EA-95B3-761C5C454CA2}" type="presParOf" srcId="{8FD2C7F6-1F50-4AB4-A02A-1137E1A3DE29}" destId="{9326B345-8781-4D94-814A-4185613B1CB4}" srcOrd="0" destOrd="0" presId="urn:microsoft.com/office/officeart/2005/8/layout/gear1"/>
    <dgm:cxn modelId="{AA0F1A7B-0D17-4607-8910-6A53C77B1BAA}" type="presParOf" srcId="{8FD2C7F6-1F50-4AB4-A02A-1137E1A3DE29}" destId="{56DBB675-A8C3-40CB-A01B-E99DD0B8F353}" srcOrd="1" destOrd="0" presId="urn:microsoft.com/office/officeart/2005/8/layout/gear1"/>
    <dgm:cxn modelId="{AAA9E9D1-EF28-4182-8873-2C0617C378D0}" type="presParOf" srcId="{8FD2C7F6-1F50-4AB4-A02A-1137E1A3DE29}" destId="{0623F985-7249-4FEE-A343-C8FFCD9FE56D}" srcOrd="2" destOrd="0" presId="urn:microsoft.com/office/officeart/2005/8/layout/gear1"/>
    <dgm:cxn modelId="{7FDCE98E-CF20-4475-866A-04B364FD6136}" type="presParOf" srcId="{8FD2C7F6-1F50-4AB4-A02A-1137E1A3DE29}" destId="{859D02E5-9152-4301-9DB7-3C680121D0B0}" srcOrd="3" destOrd="0" presId="urn:microsoft.com/office/officeart/2005/8/layout/gear1"/>
    <dgm:cxn modelId="{AC1F3102-CB14-4989-8712-C6401C3F8B48}" type="presParOf" srcId="{8FD2C7F6-1F50-4AB4-A02A-1137E1A3DE29}" destId="{1B6F19A5-C548-4BB9-82A5-D587CE2225AC}" srcOrd="4" destOrd="0" presId="urn:microsoft.com/office/officeart/2005/8/layout/gear1"/>
    <dgm:cxn modelId="{7D508B94-C2A5-43FA-99B9-38A6E3340CDA}" type="presParOf" srcId="{8FD2C7F6-1F50-4AB4-A02A-1137E1A3DE29}" destId="{C5F19D2E-9A71-4D49-8A68-2F6348E97F3F}" srcOrd="5" destOrd="0" presId="urn:microsoft.com/office/officeart/2005/8/layout/gear1"/>
    <dgm:cxn modelId="{4C455460-5FD5-44BC-A30A-00AFE16385FF}" type="presParOf" srcId="{8FD2C7F6-1F50-4AB4-A02A-1137E1A3DE29}" destId="{802253C3-03FF-4588-9A16-AA226A9566DF}" srcOrd="6" destOrd="0" presId="urn:microsoft.com/office/officeart/2005/8/layout/gear1"/>
    <dgm:cxn modelId="{258BC845-48F5-4EEF-915B-01DAC9570E4C}" type="presParOf" srcId="{8FD2C7F6-1F50-4AB4-A02A-1137E1A3DE29}" destId="{FC586123-7B9A-4856-8EC3-8A2C78540D24}" srcOrd="7" destOrd="0" presId="urn:microsoft.com/office/officeart/2005/8/layout/gear1"/>
    <dgm:cxn modelId="{F4A88FAB-7F17-4B76-8486-F2DD9F0B2854}" type="presParOf" srcId="{8FD2C7F6-1F50-4AB4-A02A-1137E1A3DE29}" destId="{4708D583-0C62-45AF-9428-51B19C4F4D85}" srcOrd="8" destOrd="0" presId="urn:microsoft.com/office/officeart/2005/8/layout/gear1"/>
    <dgm:cxn modelId="{383D40AB-DD2B-44F3-9BFF-04BBE300CAFD}" type="presParOf" srcId="{8FD2C7F6-1F50-4AB4-A02A-1137E1A3DE29}" destId="{20A8E59B-683B-4822-A596-28390AF265DC}" srcOrd="9" destOrd="0" presId="urn:microsoft.com/office/officeart/2005/8/layout/gear1"/>
    <dgm:cxn modelId="{3414F5A5-A22F-4FFF-8955-00A70C67A8DD}" type="presParOf" srcId="{8FD2C7F6-1F50-4AB4-A02A-1137E1A3DE29}" destId="{FCF3BDD9-E3A9-43E6-A029-87A42817DCF7}" srcOrd="10" destOrd="0" presId="urn:microsoft.com/office/officeart/2005/8/layout/gear1"/>
    <dgm:cxn modelId="{9D30E9FB-4453-4A04-AD87-CBF5614B7E2B}" type="presParOf" srcId="{8FD2C7F6-1F50-4AB4-A02A-1137E1A3DE29}" destId="{A40EF3E3-0251-4C50-944E-C95BC10F714F}" srcOrd="11" destOrd="0" presId="urn:microsoft.com/office/officeart/2005/8/layout/gear1"/>
    <dgm:cxn modelId="{AA71295D-FF29-4DD8-9B48-B9C13C9D28BE}" type="presParOf" srcId="{8FD2C7F6-1F50-4AB4-A02A-1137E1A3DE29}" destId="{C330E981-5AC7-4BC0-AF9E-3B1D7F2F3BCA}" srcOrd="12" destOrd="0" presId="urn:microsoft.com/office/officeart/2005/8/layout/gear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C01AE-ACE8-4E08-9294-2D3C3731E3F2}" type="doc">
      <dgm:prSet loTypeId="urn:microsoft.com/office/officeart/2005/8/layout/cycle1" loCatId="cycle" qsTypeId="urn:microsoft.com/office/officeart/2005/8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0F35A4-B0F6-4A06-9DE7-17C9EB575418}">
      <dgm:prSet phldrT="[Text]"/>
      <dgm:spPr/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Pass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7FB8D8B-95BF-4B6C-B687-059A31D9F7CE}" type="parTrans" cxnId="{A7614861-5ED8-47FF-BE67-8CE01F3190E0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E9E3FBE-12AB-4D82-8B4F-E095FE6021C8}" type="sibTrans" cxnId="{A7614861-5ED8-47FF-BE67-8CE01F3190E0}">
      <dgm:prSet/>
      <dgm:spPr>
        <a:solidFill>
          <a:srgbClr val="92D050"/>
        </a:solidFill>
      </dgm:spPr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BAA5F5B-C439-4308-B3CB-C700964A9AE1}">
      <dgm:prSet phldrT="[Text]"/>
      <dgm:spPr/>
      <dgm:t>
        <a:bodyPr/>
        <a:lstStyle/>
        <a:p>
          <a:r>
            <a:rPr lang="en-US" b="0" cap="none" spc="0" dirty="0" err="1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Refactor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5E186C97-26F2-4DDA-96A4-E0AD9B5A19C2}" type="parTrans" cxnId="{E8A08540-4DCC-4EA0-B2FA-E1EE690A3F30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1EC31755-5EFF-4E7C-9A55-68FCD7E6CEE1}" type="sibTrans" cxnId="{E8A08540-4DCC-4EA0-B2FA-E1EE690A3F30}">
      <dgm:prSet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BE2930DD-BB4E-4E82-BA84-490557839157}">
      <dgm:prSet phldrT="[Text]"/>
      <dgm:spPr/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Fail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C277B4BE-DBEB-49D6-91C0-70FB616F7B9E}" type="parTrans" cxnId="{4AEB79D0-760C-4578-A7DD-B37CCBC75196}">
      <dgm:prSet/>
      <dgm:spPr/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DDA6784D-5260-4955-AAEB-14B5B5F1C091}" type="sibTrans" cxnId="{4AEB79D0-760C-4578-A7DD-B37CCBC75196}">
      <dgm:prSet/>
      <dgm:spPr>
        <a:solidFill>
          <a:schemeClr val="accent2"/>
        </a:solidFill>
      </dgm:spPr>
      <dgm:t>
        <a:bodyPr/>
        <a:lstStyle/>
        <a:p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7887C2E8-CDF0-4DEE-B93E-4933DC309D3F}" type="pres">
      <dgm:prSet presAssocID="{008C01AE-ACE8-4E08-9294-2D3C3731E3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0875A0-5CD9-4EAA-830C-D7398FABD8DD}" type="pres">
      <dgm:prSet presAssocID="{240F35A4-B0F6-4A06-9DE7-17C9EB575418}" presName="dummy" presStyleCnt="0"/>
      <dgm:spPr/>
    </dgm:pt>
    <dgm:pt modelId="{17E792D6-3E80-420C-9112-8E05A5063DB8}" type="pres">
      <dgm:prSet presAssocID="{240F35A4-B0F6-4A06-9DE7-17C9EB575418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ACF7C-BCD1-4A99-A50C-41A4686742D1}" type="pres">
      <dgm:prSet presAssocID="{CE9E3FBE-12AB-4D82-8B4F-E095FE6021C8}" presName="sibTrans" presStyleLbl="node1" presStyleIdx="0" presStyleCnt="3" custLinFactNeighborX="2574" custLinFactNeighborY="-6079"/>
      <dgm:spPr/>
      <dgm:t>
        <a:bodyPr/>
        <a:lstStyle/>
        <a:p>
          <a:endParaRPr lang="en-US"/>
        </a:p>
      </dgm:t>
    </dgm:pt>
    <dgm:pt modelId="{6BE58647-CADC-44DB-B499-6E0F3363CEF7}" type="pres">
      <dgm:prSet presAssocID="{2BAA5F5B-C439-4308-B3CB-C700964A9AE1}" presName="dummy" presStyleCnt="0"/>
      <dgm:spPr/>
    </dgm:pt>
    <dgm:pt modelId="{8A59E05D-0B50-4F88-9E27-9ABB219B4BE1}" type="pres">
      <dgm:prSet presAssocID="{2BAA5F5B-C439-4308-B3CB-C700964A9AE1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3F0C78-4564-4DA7-9872-72152302B8CB}" type="pres">
      <dgm:prSet presAssocID="{1EC31755-5EFF-4E7C-9A55-68FCD7E6CEE1}" presName="sibTrans" presStyleLbl="node1" presStyleIdx="1" presStyleCnt="3" custLinFactNeighborX="-486" custLinFactNeighborY="-6079"/>
      <dgm:spPr/>
      <dgm:t>
        <a:bodyPr/>
        <a:lstStyle/>
        <a:p>
          <a:endParaRPr lang="en-US"/>
        </a:p>
      </dgm:t>
    </dgm:pt>
    <dgm:pt modelId="{C9CDE7E8-96D4-4C3D-BDA3-62BC017331A6}" type="pres">
      <dgm:prSet presAssocID="{BE2930DD-BB4E-4E82-BA84-490557839157}" presName="dummy" presStyleCnt="0"/>
      <dgm:spPr/>
    </dgm:pt>
    <dgm:pt modelId="{27346F72-C480-4673-814D-D9FCF944B5BE}" type="pres">
      <dgm:prSet presAssocID="{BE2930DD-BB4E-4E82-BA84-490557839157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92954-8B39-4327-90B4-7303FE96D7F3}" type="pres">
      <dgm:prSet presAssocID="{DDA6784D-5260-4955-AAEB-14B5B5F1C091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E8A08540-4DCC-4EA0-B2FA-E1EE690A3F30}" srcId="{008C01AE-ACE8-4E08-9294-2D3C3731E3F2}" destId="{2BAA5F5B-C439-4308-B3CB-C700964A9AE1}" srcOrd="1" destOrd="0" parTransId="{5E186C97-26F2-4DDA-96A4-E0AD9B5A19C2}" sibTransId="{1EC31755-5EFF-4E7C-9A55-68FCD7E6CEE1}"/>
    <dgm:cxn modelId="{70116756-EC11-41F4-B96C-A32C79C69738}" type="presOf" srcId="{CE9E3FBE-12AB-4D82-8B4F-E095FE6021C8}" destId="{CC0ACF7C-BCD1-4A99-A50C-41A4686742D1}" srcOrd="0" destOrd="0" presId="urn:microsoft.com/office/officeart/2005/8/layout/cycle1"/>
    <dgm:cxn modelId="{E2E9CEFC-3E70-430D-9296-362E97119C21}" type="presOf" srcId="{1EC31755-5EFF-4E7C-9A55-68FCD7E6CEE1}" destId="{493F0C78-4564-4DA7-9872-72152302B8CB}" srcOrd="0" destOrd="0" presId="urn:microsoft.com/office/officeart/2005/8/layout/cycle1"/>
    <dgm:cxn modelId="{52E26B10-37E8-47D9-8501-15ACB08CEA94}" type="presOf" srcId="{2BAA5F5B-C439-4308-B3CB-C700964A9AE1}" destId="{8A59E05D-0B50-4F88-9E27-9ABB219B4BE1}" srcOrd="0" destOrd="0" presId="urn:microsoft.com/office/officeart/2005/8/layout/cycle1"/>
    <dgm:cxn modelId="{A7614861-5ED8-47FF-BE67-8CE01F3190E0}" srcId="{008C01AE-ACE8-4E08-9294-2D3C3731E3F2}" destId="{240F35A4-B0F6-4A06-9DE7-17C9EB575418}" srcOrd="0" destOrd="0" parTransId="{C7FB8D8B-95BF-4B6C-B687-059A31D9F7CE}" sibTransId="{CE9E3FBE-12AB-4D82-8B4F-E095FE6021C8}"/>
    <dgm:cxn modelId="{4AEB79D0-760C-4578-A7DD-B37CCBC75196}" srcId="{008C01AE-ACE8-4E08-9294-2D3C3731E3F2}" destId="{BE2930DD-BB4E-4E82-BA84-490557839157}" srcOrd="2" destOrd="0" parTransId="{C277B4BE-DBEB-49D6-91C0-70FB616F7B9E}" sibTransId="{DDA6784D-5260-4955-AAEB-14B5B5F1C091}"/>
    <dgm:cxn modelId="{0EA54036-4D9B-48E8-9F90-7D97DC602B9D}" type="presOf" srcId="{BE2930DD-BB4E-4E82-BA84-490557839157}" destId="{27346F72-C480-4673-814D-D9FCF944B5BE}" srcOrd="0" destOrd="0" presId="urn:microsoft.com/office/officeart/2005/8/layout/cycle1"/>
    <dgm:cxn modelId="{1CF0C030-7F09-42AF-BA1B-6A6A85CF6152}" type="presOf" srcId="{DDA6784D-5260-4955-AAEB-14B5B5F1C091}" destId="{54D92954-8B39-4327-90B4-7303FE96D7F3}" srcOrd="0" destOrd="0" presId="urn:microsoft.com/office/officeart/2005/8/layout/cycle1"/>
    <dgm:cxn modelId="{7FFC30A0-2438-45ED-9A9A-3FA22914E803}" type="presOf" srcId="{008C01AE-ACE8-4E08-9294-2D3C3731E3F2}" destId="{7887C2E8-CDF0-4DEE-B93E-4933DC309D3F}" srcOrd="0" destOrd="0" presId="urn:microsoft.com/office/officeart/2005/8/layout/cycle1"/>
    <dgm:cxn modelId="{F93FE8F6-344B-4DB4-9467-C2600E29427C}" type="presOf" srcId="{240F35A4-B0F6-4A06-9DE7-17C9EB575418}" destId="{17E792D6-3E80-420C-9112-8E05A5063DB8}" srcOrd="0" destOrd="0" presId="urn:microsoft.com/office/officeart/2005/8/layout/cycle1"/>
    <dgm:cxn modelId="{067CF386-E225-414E-A36C-727A160F6C5E}" type="presParOf" srcId="{7887C2E8-CDF0-4DEE-B93E-4933DC309D3F}" destId="{DA0875A0-5CD9-4EAA-830C-D7398FABD8DD}" srcOrd="0" destOrd="0" presId="urn:microsoft.com/office/officeart/2005/8/layout/cycle1"/>
    <dgm:cxn modelId="{028B6049-951F-4DE8-8692-2DBF8A8D7AB8}" type="presParOf" srcId="{7887C2E8-CDF0-4DEE-B93E-4933DC309D3F}" destId="{17E792D6-3E80-420C-9112-8E05A5063DB8}" srcOrd="1" destOrd="0" presId="urn:microsoft.com/office/officeart/2005/8/layout/cycle1"/>
    <dgm:cxn modelId="{1C4146B6-1306-4268-B16E-F8564EDFD35D}" type="presParOf" srcId="{7887C2E8-CDF0-4DEE-B93E-4933DC309D3F}" destId="{CC0ACF7C-BCD1-4A99-A50C-41A4686742D1}" srcOrd="2" destOrd="0" presId="urn:microsoft.com/office/officeart/2005/8/layout/cycle1"/>
    <dgm:cxn modelId="{C7670246-055E-4F7A-8A29-DF42C4436D80}" type="presParOf" srcId="{7887C2E8-CDF0-4DEE-B93E-4933DC309D3F}" destId="{6BE58647-CADC-44DB-B499-6E0F3363CEF7}" srcOrd="3" destOrd="0" presId="urn:microsoft.com/office/officeart/2005/8/layout/cycle1"/>
    <dgm:cxn modelId="{DF1CFFE5-4ED6-40D3-85E0-0F051EBA6603}" type="presParOf" srcId="{7887C2E8-CDF0-4DEE-B93E-4933DC309D3F}" destId="{8A59E05D-0B50-4F88-9E27-9ABB219B4BE1}" srcOrd="4" destOrd="0" presId="urn:microsoft.com/office/officeart/2005/8/layout/cycle1"/>
    <dgm:cxn modelId="{DCDDF480-C240-4DCC-A56A-970089E2DC71}" type="presParOf" srcId="{7887C2E8-CDF0-4DEE-B93E-4933DC309D3F}" destId="{493F0C78-4564-4DA7-9872-72152302B8CB}" srcOrd="5" destOrd="0" presId="urn:microsoft.com/office/officeart/2005/8/layout/cycle1"/>
    <dgm:cxn modelId="{89DA3278-8C59-4B3A-B680-3FE89B0DF31A}" type="presParOf" srcId="{7887C2E8-CDF0-4DEE-B93E-4933DC309D3F}" destId="{C9CDE7E8-96D4-4C3D-BDA3-62BC017331A6}" srcOrd="6" destOrd="0" presId="urn:microsoft.com/office/officeart/2005/8/layout/cycle1"/>
    <dgm:cxn modelId="{B5A0F22E-2392-46C9-B24F-BE82E986CC22}" type="presParOf" srcId="{7887C2E8-CDF0-4DEE-B93E-4933DC309D3F}" destId="{27346F72-C480-4673-814D-D9FCF944B5BE}" srcOrd="7" destOrd="0" presId="urn:microsoft.com/office/officeart/2005/8/layout/cycle1"/>
    <dgm:cxn modelId="{8A96593F-E25C-4145-970B-7B99DC9B81D8}" type="presParOf" srcId="{7887C2E8-CDF0-4DEE-B93E-4933DC309D3F}" destId="{54D92954-8B39-4327-90B4-7303FE96D7F3}" srcOrd="8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4957-E9A3-4FC5-A0DD-E759F01F66EB}" type="datetimeFigureOut">
              <a:rPr lang="en-US" smtClean="0"/>
              <a:pPr/>
              <a:t>2/22/2008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BA66-1110-43CF-B905-ED721FC3C90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Mike\Documents\Presentations\Agile\human.wav" TargetMode="External"/><Relationship Id="rId1" Type="http://schemas.openxmlformats.org/officeDocument/2006/relationships/video" Target="file:///C:\Users\Mike\Documents\Presentations\Agile\tacnarr.mpg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1.png"/><Relationship Id="rId7" Type="http://schemas.openxmlformats.org/officeDocument/2006/relationships/diagramData" Target="../diagrams/data2.xml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ike\Documents\Presentations\Agile\rnow.wav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2.png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Mike\Documents\Presentations\Agile\SeinfeldTears.wmv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Mike\Documents\Presentations\Agile\landg.wa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0396" y="381000"/>
            <a:ext cx="5863208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Welcome to the</a:t>
            </a:r>
          </a:p>
          <a:p>
            <a:pPr algn="ctr"/>
            <a:r>
              <a:rPr lang="en-US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Church of</a:t>
            </a:r>
          </a:p>
          <a:p>
            <a:pPr algn="ctr"/>
            <a:r>
              <a:rPr lang="en-US" sz="6600" b="1" cap="none" spc="6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</a:t>
            </a:r>
            <a:endParaRPr lang="en-US" sz="6600" b="1" cap="none" spc="6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1320" y="5638800"/>
            <a:ext cx="6141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Rev. Michael C. Neel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1959" y="2362200"/>
            <a:ext cx="75600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Customer satisfaction is the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only metric that matters.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377" y="2362200"/>
            <a:ext cx="83952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Change is expected, embraced,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and encouraged.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651" y="2362200"/>
            <a:ext cx="788869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Working software is released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every few weeks.</a:t>
            </a:r>
          </a:p>
          <a:p>
            <a:pPr algn="ctr"/>
            <a:endParaRPr lang="en-US" sz="40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This is progress.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4156" y="2362200"/>
            <a:ext cx="649568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Developers work with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customers and business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managers daily.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867" y="2362200"/>
            <a:ext cx="85122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The motivated lead the project;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management support them.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11" y="2362200"/>
            <a:ext cx="88921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Discussions, decisions, and plans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are made face-to-face.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3687" y="2362200"/>
            <a:ext cx="82766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Development pace is constant.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5697" y="2362200"/>
            <a:ext cx="741260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Simplicity; 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maximizing work not done,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is essential.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439" y="2362200"/>
            <a:ext cx="747512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Self-organizing teams meet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project needs better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than orchestration.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313" y="304800"/>
            <a:ext cx="6514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AGILE Manifesto*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2676" y="2362200"/>
            <a:ext cx="46586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Sharpen the Saw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260" y="228600"/>
            <a:ext cx="8305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Software Development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6911" y="5534561"/>
            <a:ext cx="69701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Is a disaster!</a:t>
            </a:r>
            <a:endParaRPr lang="en-US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tacnarr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  <p:pic>
        <p:nvPicPr>
          <p:cNvPr id="7" name="human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/>
          <a:stretch>
            <a:fillRect/>
          </a:stretch>
        </p:blipFill>
        <p:spPr>
          <a:xfrm>
            <a:off x="8305800" y="1295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6)">
                                      <p:cBhvr>
                                        <p:cTn id="8" dur="21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97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3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audio>
              <p:cMediaNode showWhenStopped="0">
                <p:cTn id="1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4024" y="228600"/>
            <a:ext cx="53559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How Can I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Become Agile?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942" y="4724400"/>
            <a:ext cx="84321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12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Right NOW</a:t>
            </a:r>
            <a:endParaRPr lang="en-US" sz="9600" b="1" spc="120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6" name="rnow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8382000" y="304800"/>
            <a:ext cx="304800" cy="3048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t="10000" r="23663"/>
          <a:stretch>
            <a:fillRect/>
          </a:stretch>
        </p:blipFill>
        <p:spPr bwMode="auto">
          <a:xfrm>
            <a:off x="2743200" y="5334000"/>
            <a:ext cx="3533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304800" y="762000"/>
            <a:ext cx="2819400" cy="838200"/>
            <a:chOff x="4495800" y="2286000"/>
            <a:chExt cx="2819400" cy="838200"/>
          </a:xfrm>
        </p:grpSpPr>
        <p:sp>
          <p:nvSpPr>
            <p:cNvPr id="10" name="Rectangle 9"/>
            <p:cNvSpPr/>
            <p:nvPr/>
          </p:nvSpPr>
          <p:spPr>
            <a:xfrm>
              <a:off x="4495800" y="2286000"/>
              <a:ext cx="2819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8200" y="2438400"/>
              <a:ext cx="2476500" cy="5715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609600"/>
            <a:ext cx="2107176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2476500" y="2032000"/>
            <a:ext cx="4191000" cy="2794000"/>
            <a:chOff x="3657600" y="2286000"/>
            <a:chExt cx="4191000" cy="2794000"/>
          </a:xfrm>
        </p:grpSpPr>
        <p:graphicFrame>
          <p:nvGraphicFramePr>
            <p:cNvPr id="13" name="Diagram 12"/>
            <p:cNvGraphicFramePr/>
            <p:nvPr/>
          </p:nvGraphicFramePr>
          <p:xfrm>
            <a:off x="3657600" y="2286000"/>
            <a:ext cx="4191000" cy="279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5105400" y="3200400"/>
              <a:ext cx="11849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isometricOffAxis1Right"/>
                <a:lightRig rig="threePt" dir="t"/>
              </a:scene3d>
            </a:bodyPr>
            <a:lstStyle/>
            <a:p>
              <a:pPr algn="ctr"/>
              <a:r>
                <a:rPr lang="en-US" sz="36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TDD</a:t>
              </a:r>
              <a:endParaRPr lang="en-US" sz="36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581400" y="914400"/>
            <a:ext cx="21579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ALT.NET</a:t>
            </a:r>
            <a:endParaRPr lang="en-US" sz="3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06227" y="2438400"/>
            <a:ext cx="33377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Behavior</a:t>
            </a:r>
          </a:p>
          <a:p>
            <a:pPr algn="ctr"/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Driven</a:t>
            </a:r>
          </a:p>
          <a:p>
            <a:pPr algn="ctr"/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Development</a:t>
            </a:r>
            <a:endParaRPr lang="en-US" sz="3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2743200"/>
            <a:ext cx="29274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DSDM</a:t>
            </a:r>
          </a:p>
          <a:p>
            <a:pPr algn="ctr"/>
            <a:r>
              <a:rPr lang="en-US" sz="3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Consortium</a:t>
            </a:r>
            <a:endParaRPr lang="en-US" sz="3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3043" y="685800"/>
            <a:ext cx="85379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Start with two things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6511" y="2590800"/>
            <a:ext cx="82509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143000" indent="-1143000"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1. 15 Minute Daily Meetings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82427" y="4343400"/>
            <a:ext cx="577914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2. Working Release</a:t>
            </a:r>
          </a:p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Every 2 Weeks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2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" dur="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ntr" presetSubtype="0" fill="hold" grpId="0" nodeType="withEffect">
                                  <p:stCondLst>
                                    <p:cond delay="7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6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1" nodeType="withEffect">
                                  <p:stCondLst>
                                    <p:cond delay="10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1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1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9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7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xit" presetSubtype="0" accel="100000" fill="hold" nodeType="withEffect">
                                  <p:stCondLst>
                                    <p:cond delay="3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5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9" presetClass="exit" presetSubtype="0" accel="100000" fill="hold" nodeType="withEffect">
                                  <p:stCondLst>
                                    <p:cond delay="3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3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9" presetClass="exit" presetSubtype="0" accel="100000" fill="hold" grpId="1" nodeType="withEffect">
                                  <p:stCondLst>
                                    <p:cond delay="3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9" presetClass="exit" presetSubtype="0" accel="100000" fill="hold" grpId="1" nodeType="withEffect">
                                  <p:stCondLst>
                                    <p:cond delay="3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5" dur="5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9" presetClass="exit" presetSubtype="0" accel="100000" fill="hold" grpId="1" nodeType="withEffect">
                                  <p:stCondLst>
                                    <p:cond delay="3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1" dur="5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9" presetClass="exit" presetSubtype="0" accel="100000" fill="hold" nodeType="withEffect">
                                  <p:stCondLst>
                                    <p:cond delay="3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5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9" presetClass="exit" presetSubtype="0" accel="100000" fill="hold" nodeType="withEffect">
                                  <p:stCondLst>
                                    <p:cond delay="3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3" dur="5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0" presetClass="entr" presetSubtype="0" fill="hold" grpId="0" nodeType="withEffect">
                                  <p:stCondLst>
                                    <p:cond delay="36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0" presetClass="entr" presetSubtype="0" fill="hold" grpId="0" nodeType="withEffect">
                                  <p:stCondLst>
                                    <p:cond delay="4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0" presetClass="entr" presetSubtype="0" fill="hold" grpId="0" nodeType="withEffect">
                                  <p:stCondLst>
                                    <p:cond delay="50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0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/>
      <p:bldP spid="4" grpId="1"/>
      <p:bldP spid="5" grpId="0"/>
      <p:bldP spid="5" grpId="1"/>
      <p:bldP spid="5" grpId="2"/>
      <p:bldP spid="16" grpId="0"/>
      <p:bldP spid="16" grpId="1"/>
      <p:bldP spid="17" grpId="0"/>
      <p:bldP spid="17" grpId="1"/>
      <p:bldP spid="18" grpId="0"/>
      <p:bldP spid="18" grpId="1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201" y="304800"/>
            <a:ext cx="644759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WARNING!</a:t>
            </a:r>
            <a:endParaRPr lang="en-U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SeinfeldTear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70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7110" y="187404"/>
            <a:ext cx="50497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DYHAQFM?</a:t>
            </a:r>
            <a:endParaRPr lang="en-US" sz="6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334000"/>
            <a:ext cx="7620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*http://agilemanifesto.org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for the complete manifesto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7137" y="2459504"/>
            <a:ext cx="672972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 C. Neel</a:t>
            </a: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michael.neel@gmail.com</a:t>
            </a:r>
            <a:endParaRPr lang="en-US" sz="4000" b="1" cap="none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http://ViNull.Com</a:t>
            </a:r>
            <a:endParaRPr lang="en-US" sz="4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419100" y="1066800"/>
          <a:ext cx="83058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562202" y="228600"/>
            <a:ext cx="6019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Software Trends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122" y="228600"/>
            <a:ext cx="2901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Process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1295400"/>
            <a:ext cx="2133600" cy="9877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Gather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Requirements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5200" y="3429000"/>
            <a:ext cx="2133600" cy="9877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Develop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Solution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43100" y="2362200"/>
            <a:ext cx="2057400" cy="9877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Design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Architecture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81800" y="5562600"/>
            <a:ext cx="2057400" cy="9877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Deployment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&amp; Maintenance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43500" y="4495800"/>
            <a:ext cx="2133600" cy="98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Quality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Assurance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 rot="2190086">
            <a:off x="3007901" y="2449647"/>
            <a:ext cx="5653629" cy="105232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Takes YEARS to reach the goal</a:t>
            </a:r>
            <a:endParaRPr lang="en-US" b="1" dirty="0"/>
          </a:p>
        </p:txBody>
      </p:sp>
      <p:sp>
        <p:nvSpPr>
          <p:cNvPr id="15" name="24-Point Star 14"/>
          <p:cNvSpPr/>
          <p:nvPr/>
        </p:nvSpPr>
        <p:spPr>
          <a:xfrm>
            <a:off x="4572000" y="5181600"/>
            <a:ext cx="2133600" cy="914400"/>
          </a:xfrm>
          <a:prstGeom prst="star24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hange!</a:t>
            </a:r>
            <a:endParaRPr lang="en-US" b="1" dirty="0"/>
          </a:p>
        </p:txBody>
      </p:sp>
      <p:sp>
        <p:nvSpPr>
          <p:cNvPr id="16" name="24-Point Star 15"/>
          <p:cNvSpPr/>
          <p:nvPr/>
        </p:nvSpPr>
        <p:spPr>
          <a:xfrm>
            <a:off x="3810000" y="2819400"/>
            <a:ext cx="2133600" cy="914400"/>
          </a:xfrm>
          <a:prstGeom prst="star24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hange!</a:t>
            </a:r>
            <a:endParaRPr lang="en-US" b="1" dirty="0"/>
          </a:p>
        </p:txBody>
      </p:sp>
      <p:sp>
        <p:nvSpPr>
          <p:cNvPr id="17" name="24-Point Star 16"/>
          <p:cNvSpPr/>
          <p:nvPr/>
        </p:nvSpPr>
        <p:spPr>
          <a:xfrm>
            <a:off x="762000" y="1905000"/>
            <a:ext cx="2133600" cy="914400"/>
          </a:xfrm>
          <a:prstGeom prst="star24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hange!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928" y="304800"/>
            <a:ext cx="8868145" cy="14664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Bottom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3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</a:rPr>
              <a:t>Spiral of Death</a:t>
            </a:r>
            <a:endParaRPr lang="en-US" sz="13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133600"/>
            <a:ext cx="423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“What are the requirements?”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5724" y="3028950"/>
            <a:ext cx="5467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“Wait while we build your application.”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98349" y="3924300"/>
            <a:ext cx="491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“That’s what you told me to build!”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86685" y="4819650"/>
            <a:ext cx="4494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“We need better requirements!”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54263" y="5715000"/>
            <a:ext cx="488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“What do you mean, that’s not it?”</a:t>
            </a:r>
            <a:endParaRPr lang="en-US" sz="2400" dirty="0"/>
          </a:p>
        </p:txBody>
      </p:sp>
      <p:pic>
        <p:nvPicPr>
          <p:cNvPr id="2050" name="Picture 2" descr="C:\Users\Mike\AppData\Local\Microsoft\Windows\Temporary Internet Files\Content.IE5\TACNZ1KP\MCDD01457_0000[1].wm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676400" y="1447800"/>
            <a:ext cx="5638800" cy="5015625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321005"/>
            <a:ext cx="7924800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spc="240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AGILE</a:t>
            </a:r>
            <a:endParaRPr lang="en-US" sz="13800" b="1" spc="240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landg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09600" y="685800"/>
            <a:ext cx="3048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83467" y="728261"/>
            <a:ext cx="6377066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Is There</a:t>
            </a:r>
          </a:p>
          <a:p>
            <a:pPr algn="ctr"/>
            <a:r>
              <a:rPr lang="en-US" sz="115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</a:t>
            </a:r>
            <a:r>
              <a:rPr lang="en-US" sz="115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Better</a:t>
            </a:r>
          </a:p>
          <a:p>
            <a:pPr algn="ctr"/>
            <a:r>
              <a:rPr lang="en-US" sz="115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Way?</a:t>
            </a:r>
            <a:endParaRPr lang="en-US" sz="115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19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25" presetClass="entr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2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4649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How do you fly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to the moon?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074" name="Picture 2" descr="C:\Users\Mike\AppData\Local\Microsoft\Windows\Temporary Internet Files\Content.IE5\0YSNYE0L\MCj0083265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3505200" cy="3580379"/>
          </a:xfrm>
          <a:prstGeom prst="rect">
            <a:avLst/>
          </a:prstGeom>
          <a:noFill/>
        </p:spPr>
      </p:pic>
      <p:pic>
        <p:nvPicPr>
          <p:cNvPr id="3075" name="Picture 3" descr="C:\Program Files\Microsoft Expression\MEDIA\CAGCAT10\j0215086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219200"/>
            <a:ext cx="3276600" cy="5131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7086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How do we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define 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success?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8600" y="2057400"/>
            <a:ext cx="5105400" cy="4629150"/>
            <a:chOff x="228600" y="2057400"/>
            <a:chExt cx="5105400" cy="4629150"/>
          </a:xfrm>
        </p:grpSpPr>
        <p:pic>
          <p:nvPicPr>
            <p:cNvPr id="4100" name="Picture 4" descr="C:\Users\Mike\AppData\Local\Microsoft\Windows\Temporary Internet Files\Content.IE5\TACNZ1KP\MPj02891130000[1]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4038600"/>
              <a:ext cx="4003200" cy="2647950"/>
            </a:xfrm>
            <a:prstGeom prst="rect">
              <a:avLst/>
            </a:prstGeom>
            <a:noFill/>
          </p:spPr>
        </p:pic>
        <p:pic>
          <p:nvPicPr>
            <p:cNvPr id="4098" name="Picture 2" descr="C:\Users\Mike\AppData\Local\Microsoft\Windows\Temporary Internet Files\Content.IE5\TACNZ1KP\MCj0426060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2057400"/>
              <a:ext cx="3048000" cy="3226955"/>
            </a:xfrm>
            <a:prstGeom prst="rect">
              <a:avLst/>
            </a:prstGeom>
            <a:noFill/>
          </p:spPr>
        </p:pic>
      </p:grpSp>
      <p:pic>
        <p:nvPicPr>
          <p:cNvPr id="4120" name="Picture 24" descr="C:\Users\Mike\AppData\Local\Microsoft\Windows\Temporary Internet Files\Content.IE5\TACNZ1KP\MCj0240341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1524000"/>
            <a:ext cx="6934200" cy="50832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63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What does real</a:t>
            </a:r>
          </a:p>
          <a:p>
            <a:pPr algn="ctr"/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rogress 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look like</a:t>
            </a:r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?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048000" y="266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C:\Users\Mike\AppData\Local\Microsoft\Windows\Temporary Internet Files\Content.IE5\WRO2RVHH\MPj03096360000[1]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286000"/>
            <a:ext cx="3657600" cy="2609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288</Words>
  <Application>Microsoft Office PowerPoint</Application>
  <PresentationFormat>On-screen Show (4:3)</PresentationFormat>
  <Paragraphs>98</Paragraphs>
  <Slides>22</Slides>
  <Notes>0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</dc:creator>
  <cp:lastModifiedBy>Mike</cp:lastModifiedBy>
  <cp:revision>92</cp:revision>
  <dcterms:created xsi:type="dcterms:W3CDTF">2008-02-05T01:25:28Z</dcterms:created>
  <dcterms:modified xsi:type="dcterms:W3CDTF">2008-02-23T04:37:49Z</dcterms:modified>
</cp:coreProperties>
</file>