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1C51D-28AE-4E03-B530-D8520D9050CD}" type="datetimeFigureOut">
              <a:rPr lang="en-US" smtClean="0"/>
              <a:pPr/>
              <a:t>9/6/2008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C1CA3-265F-4F34-8D76-ED90F5957E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1C51D-28AE-4E03-B530-D8520D9050CD}" type="datetimeFigureOut">
              <a:rPr lang="en-US" smtClean="0"/>
              <a:pPr/>
              <a:t>9/6/2008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C1CA3-265F-4F34-8D76-ED90F5957E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1C51D-28AE-4E03-B530-D8520D9050CD}" type="datetimeFigureOut">
              <a:rPr lang="en-US" smtClean="0"/>
              <a:pPr/>
              <a:t>9/6/2008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C1CA3-265F-4F34-8D76-ED90F5957E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1C51D-28AE-4E03-B530-D8520D9050CD}" type="datetimeFigureOut">
              <a:rPr lang="en-US" smtClean="0"/>
              <a:pPr/>
              <a:t>9/6/2008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C1CA3-265F-4F34-8D76-ED90F5957E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1C51D-28AE-4E03-B530-D8520D9050CD}" type="datetimeFigureOut">
              <a:rPr lang="en-US" smtClean="0"/>
              <a:pPr/>
              <a:t>9/6/2008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C1CA3-265F-4F34-8D76-ED90F5957E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1C51D-28AE-4E03-B530-D8520D9050CD}" type="datetimeFigureOut">
              <a:rPr lang="en-US" smtClean="0"/>
              <a:pPr/>
              <a:t>9/6/2008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C1CA3-265F-4F34-8D76-ED90F5957E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1C51D-28AE-4E03-B530-D8520D9050CD}" type="datetimeFigureOut">
              <a:rPr lang="en-US" smtClean="0"/>
              <a:pPr/>
              <a:t>9/6/2008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C1CA3-265F-4F34-8D76-ED90F5957E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1C51D-28AE-4E03-B530-D8520D9050CD}" type="datetimeFigureOut">
              <a:rPr lang="en-US" smtClean="0"/>
              <a:pPr/>
              <a:t>9/6/2008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C1CA3-265F-4F34-8D76-ED90F5957E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1C51D-28AE-4E03-B530-D8520D9050CD}" type="datetimeFigureOut">
              <a:rPr lang="en-US" smtClean="0"/>
              <a:pPr/>
              <a:t>9/6/2008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C1CA3-265F-4F34-8D76-ED90F5957E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1C51D-28AE-4E03-B530-D8520D9050CD}" type="datetimeFigureOut">
              <a:rPr lang="en-US" smtClean="0"/>
              <a:pPr/>
              <a:t>9/6/2008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C1CA3-265F-4F34-8D76-ED90F5957E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1C51D-28AE-4E03-B530-D8520D9050CD}" type="datetimeFigureOut">
              <a:rPr lang="en-US" smtClean="0"/>
              <a:pPr/>
              <a:t>9/6/2008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C1CA3-265F-4F34-8D76-ED90F5957E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1C51D-28AE-4E03-B530-D8520D9050CD}" type="datetimeFigureOut">
              <a:rPr lang="en-US" smtClean="0"/>
              <a:pPr/>
              <a:t>9/6/2008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C1CA3-265F-4F34-8D76-ED90F5957E1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76721" y="457200"/>
            <a:ext cx="7190558" cy="304698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  <a:reflection blurRad="6350" stA="55000" endA="300" endPos="45500" dir="5400000" sy="-100000" algn="bl" rotWithShape="0"/>
                </a:effectLst>
              </a:rPr>
              <a:t>From </a:t>
            </a:r>
          </a:p>
          <a:p>
            <a:pPr algn="ctr"/>
            <a:r>
              <a:rPr lang="en-US" sz="9600" b="1" cap="none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  <a:reflection blurRad="6350" stA="55000" endA="300" endPos="45500" dir="5400000" sy="-100000" algn="bl" rotWithShape="0"/>
                </a:effectLst>
              </a:rPr>
              <a:t>Zero to XAML</a:t>
            </a:r>
            <a:endParaRPr lang="en-US" sz="96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63223" y="3962400"/>
            <a:ext cx="7366377" cy="276998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Michael C. Neel</a:t>
            </a:r>
          </a:p>
          <a:p>
            <a:pPr algn="ctr"/>
            <a:r>
              <a:rPr lang="en-US" sz="4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m</a:t>
            </a:r>
            <a:r>
              <a:rPr lang="en-US" sz="4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ichael.neel@gmail.com</a:t>
            </a:r>
          </a:p>
          <a:p>
            <a:pPr algn="ctr"/>
            <a:r>
              <a:rPr lang="en-US" sz="4000" b="1" cap="none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http://</a:t>
            </a:r>
            <a:r>
              <a:rPr lang="en-US" sz="4000" b="1" cap="none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www.vinull.com</a:t>
            </a:r>
          </a:p>
          <a:p>
            <a:pPr algn="ctr"/>
            <a:r>
              <a:rPr lang="en-US" sz="4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http://code.google.com/p/vinull</a:t>
            </a:r>
            <a:endParaRPr lang="en-US" sz="40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15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Mike</dc:creator>
  <cp:lastModifiedBy>Mike</cp:lastModifiedBy>
  <cp:revision>2</cp:revision>
  <dcterms:created xsi:type="dcterms:W3CDTF">2008-03-27T15:01:46Z</dcterms:created>
  <dcterms:modified xsi:type="dcterms:W3CDTF">2008-09-06T14:44:40Z</dcterms:modified>
</cp:coreProperties>
</file>