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11ABB-329B-4735-B9E8-1BE386638BD6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7AB06-4359-424E-BF18-730033368A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http://flickr.com/photos/cristic/359572656/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7AB06-4359-424E-BF18-730033368AA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http://flickr.com/photos/tracyleephoto/2925320390/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7AB06-4359-424E-BF18-730033368AA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http://flickr.com/photos/margolove/1810357551/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7AB06-4359-424E-BF18-730033368AA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http://flickr.com/photos/nickwheeleroz/2295584401/</a:t>
            </a:r>
          </a:p>
          <a:p>
            <a:r>
              <a:rPr lang="en-US" dirty="0" smtClean="0"/>
              <a:t>http://flickr.com/photos/spiritual_marketplace/2207966935/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7AB06-4359-424E-BF18-730033368AA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http://flickr.com/photos/drurydrama/1942011908/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7AB06-4359-424E-BF18-730033368AA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http://flickr.com/photos/drurydrama/1942011908/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7AB06-4359-424E-BF18-730033368AA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C51D-28AE-4E03-B530-D8520D9050C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icnee1\Documents\Visual%20Studio%202008\Projects\DI-WayOfTheNinja\tmnt.wav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3455"/>
            <a:ext cx="9144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Dependency </a:t>
            </a:r>
            <a:r>
              <a:rPr 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Injection:</a:t>
            </a:r>
          </a:p>
          <a:p>
            <a:pPr algn="ctr"/>
            <a: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Way of the Ninja</a:t>
            </a:r>
            <a:endParaRPr lang="en-US" sz="7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886200"/>
            <a:ext cx="74676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Michael C. Neel</a:t>
            </a:r>
          </a:p>
          <a:p>
            <a:r>
              <a:rPr 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</a:t>
            </a:r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ichael.neel@gmail.com</a:t>
            </a:r>
          </a:p>
          <a:p>
            <a:r>
              <a:rPr lang="en-US" sz="3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http://www.vinull.com</a:t>
            </a:r>
          </a:p>
          <a:p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http://code.google.com/p/vinull</a:t>
            </a:r>
            <a:endParaRPr lang="en-US" sz="4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micnee1\Documents\MVP_FullColor_ForScre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010025"/>
            <a:ext cx="1571840" cy="246697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8533" t="5600" r="29600"/>
          <a:stretch>
            <a:fillRect/>
          </a:stretch>
        </p:blipFill>
        <p:spPr bwMode="auto">
          <a:xfrm>
            <a:off x="6934200" y="2362200"/>
            <a:ext cx="2209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371600"/>
            <a:ext cx="4924425" cy="37147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8533" t="5600" r="29600"/>
          <a:stretch>
            <a:fillRect/>
          </a:stretch>
        </p:blipFill>
        <p:spPr bwMode="auto">
          <a:xfrm>
            <a:off x="6934200" y="2362200"/>
            <a:ext cx="2209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652463"/>
            <a:ext cx="4991100" cy="55530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3455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DYHAQFM?</a:t>
            </a:r>
            <a:endParaRPr lang="en-US" sz="7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886200"/>
            <a:ext cx="74676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Michael C. Neel</a:t>
            </a:r>
          </a:p>
          <a:p>
            <a:r>
              <a:rPr 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</a:t>
            </a:r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ichael.neel@gmail.com</a:t>
            </a:r>
          </a:p>
          <a:p>
            <a:r>
              <a:rPr lang="en-US" sz="3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http://www.vinull.com</a:t>
            </a:r>
          </a:p>
          <a:p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http://code.google.com/p/vinull</a:t>
            </a:r>
            <a:endParaRPr lang="en-US" sz="4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micnee1\Documents\MVP_FullColor_ForScre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010025"/>
            <a:ext cx="1571840" cy="24669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1336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Photo Credits (</a:t>
            </a:r>
            <a:r>
              <a:rPr lang="en-US" sz="2800" dirty="0" err="1" smtClean="0"/>
              <a:t>flickr</a:t>
            </a:r>
            <a:r>
              <a:rPr lang="en-US" sz="2800" dirty="0" smtClean="0"/>
              <a:t> usernames):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drurydrama</a:t>
            </a:r>
            <a:r>
              <a:rPr lang="en-US" sz="2800" dirty="0" smtClean="0"/>
              <a:t>, </a:t>
            </a:r>
            <a:r>
              <a:rPr lang="en-US" sz="2800" dirty="0" err="1" smtClean="0"/>
              <a:t>nickwheeleroz</a:t>
            </a:r>
            <a:r>
              <a:rPr lang="en-US" sz="2800" dirty="0" smtClean="0"/>
              <a:t>, </a:t>
            </a:r>
            <a:r>
              <a:rPr lang="en-US" sz="2800" dirty="0" err="1" smtClean="0"/>
              <a:t>spiritual_marketplace</a:t>
            </a:r>
            <a:r>
              <a:rPr lang="en-US" sz="2800" dirty="0" smtClean="0"/>
              <a:t>, </a:t>
            </a:r>
            <a:r>
              <a:rPr lang="en-US" sz="2800" dirty="0" err="1" smtClean="0"/>
              <a:t>margolove</a:t>
            </a:r>
            <a:r>
              <a:rPr lang="en-US" sz="2800" dirty="0" smtClean="0"/>
              <a:t>, </a:t>
            </a:r>
            <a:r>
              <a:rPr lang="en-US" sz="2800" dirty="0" err="1" smtClean="0"/>
              <a:t>tracyleephoto</a:t>
            </a:r>
            <a:r>
              <a:rPr lang="en-US" sz="2800" dirty="0" smtClean="0"/>
              <a:t>, </a:t>
            </a:r>
            <a:r>
              <a:rPr lang="en-US" sz="2800" dirty="0" err="1" smtClean="0"/>
              <a:t>cristic</a:t>
            </a:r>
            <a:r>
              <a:rPr lang="en-US" sz="2800" dirty="0" smtClean="0"/>
              <a:t>, and Mirage Studios USA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897553"/>
            <a:ext cx="7467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Dependency Injection (DI) in computer programming refers to the process of supplying an external dependency to a software component. It is a specific form of inversion of control where the concern being inverted is the process of obtaining the needed dependency</a:t>
            </a:r>
            <a:r>
              <a:rPr lang="en-US" sz="3600" i="1" dirty="0" smtClean="0"/>
              <a:t>.</a:t>
            </a:r>
          </a:p>
          <a:p>
            <a:pPr algn="ctr"/>
            <a:endParaRPr lang="en-US" sz="3600" i="1" dirty="0" smtClean="0"/>
          </a:p>
          <a:p>
            <a:pPr algn="r"/>
            <a:r>
              <a:rPr lang="en-US" sz="2000" i="1" dirty="0" smtClean="0"/>
              <a:t>-- http</a:t>
            </a:r>
            <a:r>
              <a:rPr lang="en-US" sz="2000" i="1" dirty="0" smtClean="0"/>
              <a:t>://en.wikipedia.org/wiki/Dependency_injection</a:t>
            </a:r>
            <a:endParaRPr lang="en-US" sz="2000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6013" y="1295400"/>
            <a:ext cx="4371975" cy="426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644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Dependency Injection</a:t>
            </a:r>
            <a:endParaRPr lang="en-US" sz="4800" dirty="0"/>
          </a:p>
        </p:txBody>
      </p:sp>
      <p:pic>
        <p:nvPicPr>
          <p:cNvPr id="6" name="tmnt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8001000" y="1143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05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52400"/>
            <a:ext cx="5644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Dependency Injection</a:t>
            </a:r>
            <a:endParaRPr lang="en-US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38250"/>
            <a:ext cx="56388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143000"/>
            <a:ext cx="5641848" cy="493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309" y="2921169"/>
            <a:ext cx="200138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Why?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447801"/>
            <a:ext cx="6197599" cy="4648199"/>
          </a:xfrm>
          <a:prstGeom prst="round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762000"/>
            <a:ext cx="396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Loose </a:t>
            </a:r>
            <a:br>
              <a:rPr lang="en-US" dirty="0" smtClean="0"/>
            </a:br>
            <a:r>
              <a:rPr lang="en-US" dirty="0" smtClean="0"/>
              <a:t>Coupling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762000"/>
            <a:ext cx="3733800" cy="560630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2600"/>
            <a:ext cx="8229600" cy="1143000"/>
          </a:xfrm>
        </p:spPr>
        <p:txBody>
          <a:bodyPr/>
          <a:lstStyle/>
          <a:p>
            <a:r>
              <a:rPr lang="en-US" dirty="0" smtClean="0"/>
              <a:t>Highly Cohesive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0" y="685800"/>
            <a:ext cx="4762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57200"/>
            <a:ext cx="4111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/>
              <a:t>Code Reuse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57200"/>
            <a:ext cx="3429000" cy="5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148</Words>
  <Application>Microsoft Office PowerPoint</Application>
  <PresentationFormat>On-screen Show (4:3)</PresentationFormat>
  <Paragraphs>35</Paragraphs>
  <Slides>12</Slides>
  <Notes>6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Testability</vt:lpstr>
      <vt:lpstr>Loose  Coupling</vt:lpstr>
      <vt:lpstr>Highly Cohesive</vt:lpstr>
      <vt:lpstr>Code Reuse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Michael C. Neel</cp:lastModifiedBy>
  <cp:revision>28</cp:revision>
  <dcterms:created xsi:type="dcterms:W3CDTF">2008-03-27T15:01:46Z</dcterms:created>
  <dcterms:modified xsi:type="dcterms:W3CDTF">2009-01-08T21:21:42Z</dcterms:modified>
</cp:coreProperties>
</file>