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628" r:id="rId2"/>
    <p:sldId id="617" r:id="rId3"/>
    <p:sldId id="618" r:id="rId4"/>
    <p:sldId id="619" r:id="rId5"/>
    <p:sldId id="620" r:id="rId6"/>
    <p:sldId id="616" r:id="rId7"/>
    <p:sldId id="621" r:id="rId8"/>
    <p:sldId id="622" r:id="rId9"/>
    <p:sldId id="623" r:id="rId10"/>
    <p:sldId id="624" r:id="rId11"/>
    <p:sldId id="625" r:id="rId12"/>
    <p:sldId id="626" r:id="rId13"/>
    <p:sldId id="627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3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2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2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3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0606" y="2953542"/>
            <a:ext cx="8229600" cy="871860"/>
          </a:xfrm>
        </p:spPr>
        <p:txBody>
          <a:bodyPr/>
          <a:lstStyle/>
          <a:p>
            <a:r>
              <a:rPr lang="en-US" i="0" dirty="0"/>
              <a:t>JS Catch Up!</a:t>
            </a:r>
          </a:p>
        </p:txBody>
      </p:sp>
    </p:spTree>
    <p:extLst>
      <p:ext uri="{BB962C8B-B14F-4D97-AF65-F5344CB8AC3E}">
        <p14:creationId xmlns:p14="http://schemas.microsoft.com/office/powerpoint/2010/main" val="55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vanilla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</a:t>
            </a:r>
            <a:r>
              <a:rPr lang="en-US" sz="18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use vanilla 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Work!</a:t>
            </a:r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the </a:t>
            </a:r>
            <a:r>
              <a:rPr lang="en-US" sz="15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Portfolio Assignment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Subjects</a:t>
            </a:r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ROWS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Layouts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Total Not relevant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625</Words>
  <Application>Microsoft Macintosh PowerPoint</Application>
  <PresentationFormat>On-screen Show 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Unbranded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1530</cp:revision>
  <cp:lastPrinted>2016-01-30T16:23:56Z</cp:lastPrinted>
  <dcterms:created xsi:type="dcterms:W3CDTF">2015-01-20T17:19:00Z</dcterms:created>
  <dcterms:modified xsi:type="dcterms:W3CDTF">2018-07-18T23:12:28Z</dcterms:modified>
</cp:coreProperties>
</file>