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>
      <p:cViewPr varScale="1">
        <p:scale>
          <a:sx n="164" d="100"/>
          <a:sy n="164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9A19-880C-4648-BC74-35935DC7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943BE-F220-4A9F-BBF7-1D36A8C4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EC8C-8F20-48A5-B93A-FD905FCF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1659-E0D5-4AC0-BE6F-13ABB10C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2A68-8A0D-4DEC-AF04-DF81CC81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6C34-A615-41C9-BCBD-AB9B5CC9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9B26B-8626-4A28-92F8-24A3AA27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994D-CDFA-4AEF-99F0-F65312C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998B-4CC6-455F-87A9-BC0C2AD3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4962-E98B-4FDB-8ED6-D02D4979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37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10AF8-43FE-424F-983F-7AEB45B6C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2A42-4E75-4B66-A978-B8828999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19CF-C2AE-486E-88BB-91EA72A0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D6BC-5604-4403-B444-7FBD4FEE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479E-EDF0-492A-AECD-F24829F5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25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8BFC-02E2-457C-9196-0FD4F54B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6050-516F-440A-8982-69CA155F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1A02-C79F-49A9-8529-1BE0FAD4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EBEA-F110-44B4-9BF0-CC639A59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EED1-13BE-4D4F-8EB7-2844F8E4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9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3999-850E-4558-8965-41419795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B6B5-A513-4FC7-B80C-DF7A290D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B54A-CF40-4E70-A7FB-77D27CC7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E649-2777-47CA-90C1-240B8176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EE9A-D605-4351-968A-FA67E944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0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FBC4-DE9E-4E35-85D2-D29B3D7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3436-29D0-4835-A241-75D11003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14D8-BE31-43A9-A309-2F1F4B0F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A0808-6E40-4B95-8C53-4B3A724F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57D7-CF1F-49E3-905D-D6765EC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2E99-B4BC-4D52-985B-88990692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6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C041-9E02-4B0F-9173-3A428E21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082-404C-4B79-813E-3BFF08C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840A9-3AB3-42FB-ABBB-BDCAB7C7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E435-A4B5-4751-B115-4586C6FB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D2727-A8C3-4E24-9CB1-C67737F1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5FA12-9240-49F1-BE5E-673723E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6E2C3-B077-4ED3-82F1-2F9B06D3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2FF00-4B2A-4D16-8F2A-283EC03C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4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4E09-0CB3-4CA0-9822-5B3655C5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92556-D48A-4858-9D12-9FF3766C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8DD87-4DD8-431C-A86A-78F452E1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8356F-6455-4068-932E-7A04080B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9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FF044-8BF0-45CE-A6C2-8E01DDA9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1B8BB-AB44-4530-B193-ED5E2037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0AFC-21FD-431F-882A-86AF8054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88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F411-751E-41E8-A3A2-9F85C09B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5DBC-5B63-4C52-A1F1-DD84EEDE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6681F-8F0F-457E-AE27-D6D08E3D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2B2EC-39AF-4962-9D79-AB2BF86F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F9C52-3672-47ED-85AB-4E202DE1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C4DF-B70D-40F2-AF2D-6859971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3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1800-7DE0-48FF-809A-28C8B7B7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2163-7D43-446C-82F2-09FB4612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ACD6-1C51-4594-B497-6625B7E2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3EC4-6974-45B6-891A-365991E4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F0D6-335D-4958-8D55-9D856C9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6BDD-6FA7-4381-A6F9-36FFB395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FC731-3967-4D31-BDDF-991C17B8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0E254-A943-47F6-B35C-93412475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5B46C-F1B5-4AE5-97E7-E7EA75633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D664-F1E1-488C-A952-C28F6D595057}" type="datetimeFigureOut">
              <a:rPr lang="en-AU" smtClean="0"/>
              <a:t>14/04/2019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4509-6FFB-4FA8-AFE4-0E641F97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4954-2F0D-4F35-B929-CD319F00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47AD-64D5-40FB-BFBD-4C8160A8FD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86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CF95AD-3775-42F2-9319-4505D93DC8AA}"/>
              </a:ext>
            </a:extLst>
          </p:cNvPr>
          <p:cNvGrpSpPr/>
          <p:nvPr/>
        </p:nvGrpSpPr>
        <p:grpSpPr>
          <a:xfrm>
            <a:off x="4672707" y="3439749"/>
            <a:ext cx="1080000" cy="1080000"/>
            <a:chOff x="4672707" y="3439749"/>
            <a:chExt cx="1080000" cy="108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12EB97-672B-44B4-91CC-59DB9E21BC40}"/>
                </a:ext>
              </a:extLst>
            </p:cNvPr>
            <p:cNvSpPr/>
            <p:nvPr/>
          </p:nvSpPr>
          <p:spPr>
            <a:xfrm>
              <a:off x="4672707" y="3439749"/>
              <a:ext cx="1080000" cy="1080000"/>
            </a:xfrm>
            <a:prstGeom prst="roundRect">
              <a:avLst>
                <a:gd name="adj" fmla="val 7898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tx1"/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E4DEEE-BC2C-4C74-BEB0-C2A37A015F5E}"/>
                </a:ext>
              </a:extLst>
            </p:cNvPr>
            <p:cNvSpPr txBox="1"/>
            <p:nvPr/>
          </p:nvSpPr>
          <p:spPr>
            <a:xfrm>
              <a:off x="4861489" y="3471917"/>
              <a:ext cx="7024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000" b="1" dirty="0">
                  <a:solidFill>
                    <a:schemeClr val="bg1"/>
                  </a:solidFill>
                </a:rPr>
                <a:t>🖼</a:t>
              </a:r>
            </a:p>
            <a:p>
              <a:r>
                <a:rPr lang="en-AU" sz="3000" b="1" dirty="0">
                  <a:solidFill>
                    <a:schemeClr val="bg1"/>
                  </a:solidFill>
                </a:rPr>
                <a:t>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71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Claus Zirkel</dc:creator>
  <cp:lastModifiedBy>Claus Zirkel</cp:lastModifiedBy>
  <cp:revision>8</cp:revision>
  <dcterms:created xsi:type="dcterms:W3CDTF">2019-01-16T06:16:31Z</dcterms:created>
  <dcterms:modified xsi:type="dcterms:W3CDTF">2019-04-14T09:53:25Z</dcterms:modified>
</cp:coreProperties>
</file>